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6"/>
  </p:notesMasterIdLst>
  <p:sldIdLst>
    <p:sldId id="257" r:id="rId2"/>
    <p:sldId id="285" r:id="rId3"/>
    <p:sldId id="286" r:id="rId4"/>
    <p:sldId id="294" r:id="rId5"/>
    <p:sldId id="296" r:id="rId6"/>
    <p:sldId id="297" r:id="rId7"/>
    <p:sldId id="295" r:id="rId8"/>
    <p:sldId id="298" r:id="rId9"/>
    <p:sldId id="299" r:id="rId10"/>
    <p:sldId id="300" r:id="rId11"/>
    <p:sldId id="302" r:id="rId12"/>
    <p:sldId id="303" r:id="rId13"/>
    <p:sldId id="304" r:id="rId14"/>
    <p:sldId id="301" r:id="rId15"/>
    <p:sldId id="305" r:id="rId16"/>
    <p:sldId id="293" r:id="rId17"/>
    <p:sldId id="306" r:id="rId18"/>
    <p:sldId id="307" r:id="rId19"/>
    <p:sldId id="309" r:id="rId20"/>
    <p:sldId id="308" r:id="rId21"/>
    <p:sldId id="312" r:id="rId22"/>
    <p:sldId id="310" r:id="rId23"/>
    <p:sldId id="311"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39B40-CE70-4594-AB51-0583BED6F80E}" v="745" dt="2024-05-22T16:21:33.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5-22T16:31:35.019" v="8471" actId="20577"/>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3-17T12:53:49.329" v="48" actId="20577"/>
        <pc:sldMkLst>
          <pc:docMk/>
          <pc:sldMk cId="1268069196" sldId="285"/>
        </pc:sldMkLst>
        <pc:spChg chg="mod">
          <ac:chgData name="Ismaël Tuo" userId="fca7baf0e513a1e6" providerId="LiveId" clId="{FA439B40-CE70-4594-AB51-0583BED6F80E}" dt="2024-03-17T12:53:49.329" v="48" actId="20577"/>
          <ac:spMkLst>
            <pc:docMk/>
            <pc:sldMk cId="1268069196" sldId="285"/>
            <ac:spMk id="11" creationId="{C27A3656-3CB0-8161-AE9F-B92FBE4F5083}"/>
          </ac:spMkLst>
        </pc:spChg>
      </pc:sldChg>
      <pc:sldChg chg="delSp modSp mod">
        <pc:chgData name="Ismaël Tuo" userId="fca7baf0e513a1e6" providerId="LiveId" clId="{FA439B40-CE70-4594-AB51-0583BED6F80E}" dt="2024-03-17T13:17:46.786" v="1170" actId="20577"/>
        <pc:sldMkLst>
          <pc:docMk/>
          <pc:sldMk cId="2639441608" sldId="286"/>
        </pc:sldMkLst>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3-17T13:17:46.786" v="1170"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5-22T16:23:07.215" v="8379"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5-22T16:23:07.215" v="8379"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modSp add mod">
        <pc:chgData name="Ismaël Tuo" userId="fca7baf0e513a1e6" providerId="LiveId" clId="{FA439B40-CE70-4594-AB51-0583BED6F80E}" dt="2024-03-17T12:55:12.941" v="80" actId="20577"/>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ldChg>
      <pc:sldChg chg="modSp add mod ord">
        <pc:chgData name="Ismaël Tuo" userId="fca7baf0e513a1e6" providerId="LiveId" clId="{FA439B40-CE70-4594-AB51-0583BED6F80E}" dt="2024-03-17T13:02:04.957" v="366" actId="20577"/>
        <pc:sldMkLst>
          <pc:docMk/>
          <pc:sldMk cId="152848069" sldId="295"/>
        </pc:sldMkLst>
        <pc:spChg chg="mod">
          <ac:chgData name="Ismaël Tuo" userId="fca7baf0e513a1e6" providerId="LiveId" clId="{FA439B40-CE70-4594-AB51-0583BED6F80E}" dt="2024-03-17T13:01:35.359" v="354" actId="20577"/>
          <ac:spMkLst>
            <pc:docMk/>
            <pc:sldMk cId="152848069" sldId="295"/>
            <ac:spMk id="6" creationId="{84F10693-2FE8-EFC8-8DB6-84BFD181D260}"/>
          </ac:spMkLst>
        </pc:spChg>
        <pc:spChg chg="mod">
          <ac:chgData name="Ismaël Tuo" userId="fca7baf0e513a1e6" providerId="LiveId" clId="{FA439B40-CE70-4594-AB51-0583BED6F80E}" dt="2024-03-17T13:02:04.957" v="366" actId="20577"/>
          <ac:spMkLst>
            <pc:docMk/>
            <pc:sldMk cId="152848069" sldId="295"/>
            <ac:spMk id="7" creationId="{B31AF22B-77AC-398F-8B32-17C6B4914236}"/>
          </ac:spMkLst>
        </pc:spChg>
      </pc:sldChg>
      <pc:sldChg chg="del">
        <pc:chgData name="Ismaël Tuo" userId="fca7baf0e513a1e6" providerId="LiveId" clId="{FA439B40-CE70-4594-AB51-0583BED6F80E}" dt="2024-03-17T12:53:38.478" v="45" actId="47"/>
        <pc:sldMkLst>
          <pc:docMk/>
          <pc:sldMk cId="3570689638" sldId="295"/>
        </pc:sldMkLst>
      </pc:sldChg>
      <pc:sldChg chg="modSp add mod">
        <pc:chgData name="Ismaël Tuo" userId="fca7baf0e513a1e6" providerId="LiveId" clId="{FA439B40-CE70-4594-AB51-0583BED6F80E}" dt="2024-03-17T12:58:51.485" v="287" actId="20577"/>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3-17T12:58:05.471" v="226" actId="20577"/>
          <ac:spMkLst>
            <pc:docMk/>
            <pc:sldMk cId="2158608105" sldId="296"/>
            <ac:spMk id="7" creationId="{B31AF22B-77AC-398F-8B32-17C6B4914236}"/>
          </ac:spMkLst>
        </pc:sp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modSp add mod">
        <pc:chgData name="Ismaël Tuo" userId="fca7baf0e513a1e6" providerId="LiveId" clId="{FA439B40-CE70-4594-AB51-0583BED6F80E}" dt="2024-03-17T13:00:00.548" v="301" actId="20577"/>
        <pc:sldMkLst>
          <pc:docMk/>
          <pc:sldMk cId="3278254478" sldId="297"/>
        </pc:sldMkLst>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3-17T13:00:00.548" v="301" actId="20577"/>
          <ac:spMkLst>
            <pc:docMk/>
            <pc:sldMk cId="3278254478" sldId="297"/>
            <ac:spMk id="7" creationId="{B31AF22B-77AC-398F-8B32-17C6B4914236}"/>
          </ac:spMkLst>
        </pc:spChg>
      </pc:sldChg>
      <pc:sldChg chg="modSp add mod">
        <pc:chgData name="Ismaël Tuo" userId="fca7baf0e513a1e6" providerId="LiveId" clId="{FA439B40-CE70-4594-AB51-0583BED6F80E}" dt="2024-03-17T13:02:47.595" v="399" actId="20577"/>
        <pc:sldMkLst>
          <pc:docMk/>
          <pc:sldMk cId="3210814892" sldId="298"/>
        </pc:sldMkLst>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3-17T13:02:47.595" v="399" actId="20577"/>
          <ac:spMkLst>
            <pc:docMk/>
            <pc:sldMk cId="3210814892" sldId="298"/>
            <ac:spMk id="7" creationId="{B31AF22B-77AC-398F-8B32-17C6B4914236}"/>
          </ac:spMkLst>
        </pc:sp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modSp add mod">
        <pc:chgData name="Ismaël Tuo" userId="fca7baf0e513a1e6" providerId="LiveId" clId="{FA439B40-CE70-4594-AB51-0583BED6F80E}" dt="2024-03-17T13:05:05.184" v="429" actId="20577"/>
        <pc:sldMkLst>
          <pc:docMk/>
          <pc:sldMk cId="3194045807" sldId="299"/>
        </pc:sldMkLst>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3-17T13:05:05.184" v="429" actId="20577"/>
          <ac:spMkLst>
            <pc:docMk/>
            <pc:sldMk cId="3194045807" sldId="299"/>
            <ac:spMk id="7" creationId="{B31AF22B-77AC-398F-8B32-17C6B4914236}"/>
          </ac:spMkLst>
        </pc:spChg>
      </pc:sldChg>
      <pc:sldChg chg="modSp add mod">
        <pc:chgData name="Ismaël Tuo" userId="fca7baf0e513a1e6" providerId="LiveId" clId="{FA439B40-CE70-4594-AB51-0583BED6F80E}" dt="2024-03-17T13:05:34.761" v="455" actId="20577"/>
        <pc:sldMkLst>
          <pc:docMk/>
          <pc:sldMk cId="814239834" sldId="300"/>
        </pc:sldMkLst>
        <pc:spChg chg="mod">
          <ac:chgData name="Ismaël Tuo" userId="fca7baf0e513a1e6" providerId="LiveId" clId="{FA439B40-CE70-4594-AB51-0583BED6F80E}" dt="2024-03-17T13:05:34.761" v="455" actId="20577"/>
          <ac:spMkLst>
            <pc:docMk/>
            <pc:sldMk cId="814239834" sldId="300"/>
            <ac:spMk id="6" creationId="{84F10693-2FE8-EFC8-8DB6-84BFD181D260}"/>
          </ac:spMkLst>
        </pc:sp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mod">
        <pc:chgData name="Ismaël Tuo" userId="fca7baf0e513a1e6" providerId="LiveId" clId="{FA439B40-CE70-4594-AB51-0583BED6F80E}" dt="2024-03-17T13:27:32.418" v="1284" actId="2057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modSp add mod">
        <pc:chgData name="Ismaël Tuo" userId="fca7baf0e513a1e6" providerId="LiveId" clId="{FA439B40-CE70-4594-AB51-0583BED6F80E}" dt="2024-03-17T13:15:54.119" v="1095" actId="20577"/>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3-17T13:15:54.119" v="1095" actId="20577"/>
          <ac:spMkLst>
            <pc:docMk/>
            <pc:sldMk cId="2865238125" sldId="302"/>
            <ac:spMk id="7" creationId="{B31AF22B-77AC-398F-8B32-17C6B4914236}"/>
          </ac:spMkLst>
        </pc:spChg>
      </pc:sldChg>
      <pc:sldChg chg="del">
        <pc:chgData name="Ismaël Tuo" userId="fca7baf0e513a1e6" providerId="LiveId" clId="{FA439B40-CE70-4594-AB51-0583BED6F80E}" dt="2024-03-17T12:53:38.478" v="45" actId="47"/>
        <pc:sldMkLst>
          <pc:docMk/>
          <pc:sldMk cId="3238743357" sldId="302"/>
        </pc:sldMkLst>
      </pc:sldChg>
      <pc:sldChg chg="modSp add mod">
        <pc:chgData name="Ismaël Tuo" userId="fca7baf0e513a1e6" providerId="LiveId" clId="{FA439B40-CE70-4594-AB51-0583BED6F80E}" dt="2024-03-17T13:16:22.161" v="1135" actId="20577"/>
        <pc:sldMkLst>
          <pc:docMk/>
          <pc:sldMk cId="715928702" sldId="303"/>
        </pc:sldMkLst>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modSp add mod">
        <pc:chgData name="Ismaël Tuo" userId="fca7baf0e513a1e6" providerId="LiveId" clId="{FA439B40-CE70-4594-AB51-0583BED6F80E}" dt="2024-03-17T13:27:56.770" v="1299" actId="20577"/>
        <pc:sldMkLst>
          <pc:docMk/>
          <pc:sldMk cId="3279480716" sldId="304"/>
        </pc:sldMkLst>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mod">
          <ac:chgData name="Ismaël Tuo" userId="fca7baf0e513a1e6" providerId="LiveId" clId="{FA439B40-CE70-4594-AB51-0583BED6F80E}" dt="2024-03-17T13:27:56.770" v="1299" actId="20577"/>
          <ac:spMkLst>
            <pc:docMk/>
            <pc:sldMk cId="3279480716" sldId="304"/>
            <ac:spMk id="7" creationId="{B31AF22B-77AC-398F-8B32-17C6B4914236}"/>
          </ac:spMkLst>
        </pc:spChg>
      </pc:sldChg>
      <pc:sldChg chg="modSp add mod">
        <pc:chgData name="Ismaël Tuo" userId="fca7baf0e513a1e6" providerId="LiveId" clId="{FA439B40-CE70-4594-AB51-0583BED6F80E}" dt="2024-03-17T13:32:08.856" v="1332" actId="20577"/>
        <pc:sldMkLst>
          <pc:docMk/>
          <pc:sldMk cId="926986085" sldId="305"/>
        </pc:sldMkLst>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5-22T16:24:39.370" v="8443"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5-22T16:24:39.370" v="8443"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5-22T16:26:33.429" v="8460" actId="33524"/>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5-22T16:26:33.429" v="8460" actId="33524"/>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addSp modSp add mod ord">
        <pc:chgData name="Ismaël Tuo" userId="fca7baf0e513a1e6" providerId="LiveId" clId="{FA439B40-CE70-4594-AB51-0583BED6F80E}" dt="2024-05-22T16:21:33.057" v="8375" actId="113"/>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22T13:29:18.721" v="5710" actId="20577"/>
          <ac:spMkLst>
            <pc:docMk/>
            <pc:sldMk cId="3697549747" sldId="308"/>
            <ac:spMk id="7" creationId="{990321CC-02EF-ED64-0AA9-789ED60F60B1}"/>
          </ac:spMkLst>
        </pc:spChg>
        <pc:spChg chg="add mod">
          <ac:chgData name="Ismaël Tuo" userId="fca7baf0e513a1e6" providerId="LiveId" clId="{FA439B40-CE70-4594-AB51-0583BED6F80E}" dt="2024-03-22T14:01:14.439" v="8255" actId="20577"/>
          <ac:spMkLst>
            <pc:docMk/>
            <pc:sldMk cId="3697549747" sldId="308"/>
            <ac:spMk id="8" creationId="{BEECF3A8-73CE-9EC0-B923-08D73787138E}"/>
          </ac:spMkLst>
        </pc:spChg>
        <pc:spChg chg="add mod">
          <ac:chgData name="Ismaël Tuo" userId="fca7baf0e513a1e6" providerId="LiveId" clId="{FA439B40-CE70-4594-AB51-0583BED6F80E}" dt="2024-05-22T16:21:33.057" v="8375" actId="113"/>
          <ac:spMkLst>
            <pc:docMk/>
            <pc:sldMk cId="3697549747" sldId="308"/>
            <ac:spMk id="9" creationId="{855DD3C9-6D26-77D0-6ED2-7C5E00EB6800}"/>
          </ac:spMkLst>
        </pc:spChg>
      </pc:sldChg>
      <pc:sldChg chg="modSp add mod ord">
        <pc:chgData name="Ismaël Tuo" userId="fca7baf0e513a1e6" providerId="LiveId" clId="{FA439B40-CE70-4594-AB51-0583BED6F80E}" dt="2024-05-22T16:28:10.953" v="8470" actId="20577"/>
        <pc:sldMkLst>
          <pc:docMk/>
          <pc:sldMk cId="2280855446" sldId="309"/>
        </pc:sldMkLst>
        <pc:spChg chg="mod">
          <ac:chgData name="Ismaël Tuo" userId="fca7baf0e513a1e6" providerId="LiveId" clId="{FA439B40-CE70-4594-AB51-0583BED6F80E}" dt="2024-05-22T16:28:10.953" v="8470" actId="20577"/>
          <ac:spMkLst>
            <pc:docMk/>
            <pc:sldMk cId="2280855446" sldId="309"/>
            <ac:spMk id="7" creationId="{990321CC-02EF-ED64-0AA9-789ED60F60B1}"/>
          </ac:spMkLst>
        </pc:spChg>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sldChg chg="addSp delSp modSp add mod">
        <pc:chgData name="Ismaël Tuo" userId="fca7baf0e513a1e6" providerId="LiveId" clId="{FA439B40-CE70-4594-AB51-0583BED6F80E}" dt="2024-05-22T16:31:35.019" v="8471" actId="20577"/>
        <pc:sldMkLst>
          <pc:docMk/>
          <pc:sldMk cId="1993176343" sldId="312"/>
        </pc:sldMkLst>
        <pc:spChg chg="del">
          <ac:chgData name="Ismaël Tuo" userId="fca7baf0e513a1e6" providerId="LiveId" clId="{FA439B40-CE70-4594-AB51-0583BED6F80E}" dt="2024-03-22T13:42:52.887" v="7189" actId="478"/>
          <ac:spMkLst>
            <pc:docMk/>
            <pc:sldMk cId="1993176343" sldId="312"/>
            <ac:spMk id="2" creationId="{598CC1F4-92B5-97D6-5630-8A3701211AA4}"/>
          </ac:spMkLst>
        </pc:spChg>
        <pc:spChg chg="add del mod">
          <ac:chgData name="Ismaël Tuo" userId="fca7baf0e513a1e6" providerId="LiveId" clId="{FA439B40-CE70-4594-AB51-0583BED6F80E}" dt="2024-05-14T12:15:07.724" v="8279"/>
          <ac:spMkLst>
            <pc:docMk/>
            <pc:sldMk cId="1993176343" sldId="312"/>
            <ac:spMk id="2" creationId="{EF634B8F-027C-3770-854F-02742D128F53}"/>
          </ac:spMkLst>
        </pc:spChg>
        <pc:spChg chg="mod">
          <ac:chgData name="Ismaël Tuo" userId="fca7baf0e513a1e6" providerId="LiveId" clId="{FA439B40-CE70-4594-AB51-0583BED6F80E}" dt="2024-03-22T13:55:07.073" v="8242" actId="1076"/>
          <ac:spMkLst>
            <pc:docMk/>
            <pc:sldMk cId="1993176343" sldId="312"/>
            <ac:spMk id="7" creationId="{990321CC-02EF-ED64-0AA9-789ED60F60B1}"/>
          </ac:spMkLst>
        </pc:spChg>
        <pc:spChg chg="mod">
          <ac:chgData name="Ismaël Tuo" userId="fca7baf0e513a1e6" providerId="LiveId" clId="{FA439B40-CE70-4594-AB51-0583BED6F80E}" dt="2024-05-22T16:31:35.019" v="8471" actId="20577"/>
          <ac:spMkLst>
            <pc:docMk/>
            <pc:sldMk cId="1993176343" sldId="312"/>
            <ac:spMk id="8" creationId="{BEECF3A8-73CE-9EC0-B923-08D73787138E}"/>
          </ac:spMkLst>
        </pc:spChg>
        <pc:spChg chg="del">
          <ac:chgData name="Ismaël Tuo" userId="fca7baf0e513a1e6" providerId="LiveId" clId="{FA439B40-CE70-4594-AB51-0583BED6F80E}" dt="2024-03-22T13:44:15.097" v="7470" actId="478"/>
          <ac:spMkLst>
            <pc:docMk/>
            <pc:sldMk cId="1993176343" sldId="312"/>
            <ac:spMk id="9" creationId="{855DD3C9-6D26-77D0-6ED2-7C5E00EB6800}"/>
          </ac:spMkLst>
        </pc:spChg>
        <pc:spChg chg="add mod">
          <ac:chgData name="Ismaël Tuo" userId="fca7baf0e513a1e6" providerId="LiveId" clId="{FA439B40-CE70-4594-AB51-0583BED6F80E}" dt="2024-03-22T14:05:43.503" v="8258" actId="1076"/>
          <ac:spMkLst>
            <pc:docMk/>
            <pc:sldMk cId="1993176343" sldId="312"/>
            <ac:spMk id="10" creationId="{24D98DAF-178C-EE92-6768-D47D152A08B6}"/>
          </ac:spMkLst>
        </pc:spChg>
        <pc:spChg chg="add mod">
          <ac:chgData name="Ismaël Tuo" userId="fca7baf0e513a1e6" providerId="LiveId" clId="{FA439B40-CE70-4594-AB51-0583BED6F80E}" dt="2024-03-22T13:51:37.820" v="8067"/>
          <ac:spMkLst>
            <pc:docMk/>
            <pc:sldMk cId="1993176343" sldId="312"/>
            <ac:spMk id="11" creationId="{F746C6FC-0DAA-D0CB-B420-4ECE34891936}"/>
          </ac:spMkLst>
        </pc:spChg>
        <pc:spChg chg="add mod">
          <ac:chgData name="Ismaël Tuo" userId="fca7baf0e513a1e6" providerId="LiveId" clId="{FA439B40-CE70-4594-AB51-0583BED6F80E}" dt="2024-05-14T12:13:35.764" v="8261" actId="1076"/>
          <ac:spMkLst>
            <pc:docMk/>
            <pc:sldMk cId="1993176343" sldId="312"/>
            <ac:spMk id="12" creationId="{19CB152B-9880-A07F-BB5E-1B89D0E262F0}"/>
          </ac:spMkLst>
        </pc:spChg>
        <pc:picChg chg="add mod">
          <ac:chgData name="Ismaël Tuo" userId="fca7baf0e513a1e6" providerId="LiveId" clId="{FA439B40-CE70-4594-AB51-0583BED6F80E}" dt="2024-03-22T13:54:52.441" v="8237" actId="1076"/>
          <ac:picMkLst>
            <pc:docMk/>
            <pc:sldMk cId="1993176343" sldId="312"/>
            <ac:picMk id="14" creationId="{BED949AF-1F38-1FCE-BFDB-F258BCE9ADBC}"/>
          </ac:picMkLst>
        </pc:picChg>
        <pc:picChg chg="add mod">
          <ac:chgData name="Ismaël Tuo" userId="fca7baf0e513a1e6" providerId="LiveId" clId="{FA439B40-CE70-4594-AB51-0583BED6F80E}" dt="2024-05-14T12:13:32.150" v="8259" actId="1076"/>
          <ac:picMkLst>
            <pc:docMk/>
            <pc:sldMk cId="1993176343" sldId="312"/>
            <ac:picMk id="16" creationId="{512CC83F-89E7-E85A-C945-D7CA300770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22/05/2024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22/05/2024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22/05/2024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22/05/2024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22/05/2024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22/05/2024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22/05/2024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22/05/2024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22/05/2024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22/05/2024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22/05/2024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22/05/2024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22/05/2024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81423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286523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71592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ajouter lien vers documentation python</a:t>
            </a:r>
          </a:p>
          <a:p>
            <a:r>
              <a:rPr lang="fr-FR" sz="2000" dirty="0" err="1">
                <a:latin typeface="Times New Roman" panose="02020603050405020304" pitchFamily="18" charset="0"/>
                <a:cs typeface="Times New Roman" panose="02020603050405020304" pitchFamily="18" charset="0"/>
              </a:rPr>
              <a:t>Elt</a:t>
            </a:r>
            <a:r>
              <a:rPr lang="fr-FR" sz="2000" dirty="0">
                <a:latin typeface="Times New Roman" panose="02020603050405020304" pitchFamily="18" charset="0"/>
                <a:cs typeface="Times New Roman" panose="02020603050405020304" pitchFamily="18" charset="0"/>
              </a:rPr>
              <a:t> in Liste, </a:t>
            </a:r>
            <a:r>
              <a:rPr lang="fr-FR" sz="2000" dirty="0" err="1">
                <a:latin typeface="Times New Roman" panose="02020603050405020304" pitchFamily="18" charset="0"/>
                <a:cs typeface="Times New Roman" panose="02020603050405020304" pitchFamily="18" charset="0"/>
              </a:rPr>
              <a:t>Contains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clear</a:t>
            </a:r>
            <a:r>
              <a:rPr lang="fr-FR" sz="2000" dirty="0">
                <a:latin typeface="Times New Roman" panose="02020603050405020304" pitchFamily="18" charset="0"/>
                <a:cs typeface="Times New Roman" panose="02020603050405020304" pitchFamily="18" charset="0"/>
              </a:rPr>
              <a:t>, count, </a:t>
            </a:r>
            <a:r>
              <a:rPr lang="fr-FR" sz="2000" dirty="0" err="1">
                <a:latin typeface="Times New Roman" panose="02020603050405020304" pitchFamily="18" charset="0"/>
                <a:cs typeface="Times New Roman" panose="02020603050405020304" pitchFamily="18" charset="0"/>
              </a:rPr>
              <a:t>extend</a:t>
            </a:r>
            <a:r>
              <a:rPr lang="fr-FR" sz="2000" dirty="0">
                <a:latin typeface="Times New Roman" panose="02020603050405020304" pitchFamily="18" charset="0"/>
                <a:cs typeface="Times New Roman" panose="02020603050405020304" pitchFamily="18" charset="0"/>
              </a:rPr>
              <a:t>, pop, reverse, sort, </a:t>
            </a:r>
            <a:r>
              <a:rPr lang="fr-FR" sz="2000" dirty="0" err="1">
                <a:latin typeface="Times New Roman" panose="02020603050405020304" pitchFamily="18" charset="0"/>
                <a:cs typeface="Times New Roman" panose="02020603050405020304" pitchFamily="18" charset="0"/>
              </a:rPr>
              <a:t>sorted</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8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Fonctions à plusieurs paramètres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259130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92698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plus grande de ces nombres et le plus petit de ces nombres.</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 dépendra du mode choisit: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est supérieur à 50%.</a:t>
            </a:r>
          </a:p>
        </p:txBody>
      </p:sp>
    </p:spTree>
    <p:extLst>
      <p:ext uri="{BB962C8B-B14F-4D97-AF65-F5344CB8AC3E}">
        <p14:creationId xmlns:p14="http://schemas.microsoft.com/office/powerpoint/2010/main" val="279677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L’action 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procédé comme suite Prénoms 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948002"/>
            <a:ext cx="9192515" cy="830997"/>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EECF3A8-73CE-9EC0-B923-08D73787138E}"/>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xmlns="">
          <p:sp>
            <p:nvSpPr>
              <p:cNvPr id="8" name="ZoneTexte 7">
                <a:extLst>
                  <a:ext uri="{FF2B5EF4-FFF2-40B4-BE49-F238E27FC236}">
                    <a16:creationId xmlns:a16="http://schemas.microsoft.com/office/drawing/2014/main" id="{BEECF3A8-73CE-9EC0-B923-08D73787138E}"/>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855DD3C9-6D26-77D0-6ED2-7C5E00EB6800}"/>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 </a:t>
                </a:r>
                <a:r>
                  <a:rPr lang="fr-FR" b="1" dirty="0">
                    <a:latin typeface="Times New Roman" panose="02020603050405020304" pitchFamily="18" charset="0"/>
                    <a:cs typeface="Times New Roman" panose="02020603050405020304" pitchFamily="18" charset="0"/>
                  </a:rPr>
                  <a:t>Le chiffre de César est aujourd’hui abandonné car non sécurisé.</a:t>
                </a:r>
              </a:p>
            </p:txBody>
          </p:sp>
        </mc:Choice>
        <mc:Fallback>
          <p:sp>
            <p:nvSpPr>
              <p:cNvPr id="9" name="ZoneTexte 8">
                <a:extLst>
                  <a:ext uri="{FF2B5EF4-FFF2-40B4-BE49-F238E27FC236}">
                    <a16:creationId xmlns:a16="http://schemas.microsoft.com/office/drawing/2014/main" id="{855DD3C9-6D26-77D0-6ED2-7C5E00EB6800}"/>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369754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a:t>
            </a:r>
            <a:r>
              <a:rPr lang="fr-FR">
                <a:latin typeface="Times New Roman" panose="02020603050405020304" pitchFamily="18" charset="0"/>
                <a:cs typeface="Times New Roman" panose="02020603050405020304" pitchFamily="18" charset="0"/>
              </a:rPr>
              <a:t>le fichier </a:t>
            </a:r>
            <a:r>
              <a:rPr lang="fr-FR" dirty="0">
                <a:latin typeface="Times New Roman" panose="02020603050405020304" pitchFamily="18" charset="0"/>
                <a:cs typeface="Times New Roman" panose="02020603050405020304" pitchFamily="18" charset="0"/>
              </a:rPr>
              <a:t>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09751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4" name="Image 13">
            <a:extLst>
              <a:ext uri="{FF2B5EF4-FFF2-40B4-BE49-F238E27FC236}">
                <a16:creationId xmlns:a16="http://schemas.microsoft.com/office/drawing/2014/main" id="{BED949AF-1F38-1FCE-BFDB-F258BCE9ADBC}"/>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6" name="Image 15">
            <a:extLst>
              <a:ext uri="{FF2B5EF4-FFF2-40B4-BE49-F238E27FC236}">
                <a16:creationId xmlns:a16="http://schemas.microsoft.com/office/drawing/2014/main" id="{512CC83F-89E7-E85A-C945-D7CA300770B6}"/>
              </a:ext>
            </a:extLst>
          </p:cNvPr>
          <p:cNvPicPr>
            <a:picLocks noChangeAspect="1"/>
          </p:cNvPicPr>
          <p:nvPr/>
        </p:nvPicPr>
        <p:blipFill>
          <a:blip r:embed="rId3"/>
          <a:stretch>
            <a:fillRect/>
          </a:stretch>
        </p:blipFill>
        <p:spPr>
          <a:xfrm>
            <a:off x="5195512" y="4071969"/>
            <a:ext cx="3635880" cy="2157686"/>
          </a:xfrm>
          <a:prstGeom prst="rect">
            <a:avLst/>
          </a:prstGeom>
        </p:spPr>
      </p:pic>
    </p:spTree>
    <p:extLst>
      <p:ext uri="{BB962C8B-B14F-4D97-AF65-F5344CB8AC3E}">
        <p14:creationId xmlns:p14="http://schemas.microsoft.com/office/powerpoint/2010/main" val="199317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a:t>
            </a:r>
            <a:r>
              <a:rPr lang="fr-FR" dirty="0" err="1">
                <a:latin typeface="Times New Roman" panose="02020603050405020304" pitchFamily="18" charset="0"/>
                <a:cs typeface="Times New Roman" panose="02020603050405020304" pitchFamily="18" charset="0"/>
              </a:rPr>
              <a:t>vigénère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2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5</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de </a:t>
            </a:r>
            <a:r>
              <a:rPr lang="fr-FR" dirty="0" err="1">
                <a:latin typeface="Times New Roman" panose="02020603050405020304" pitchFamily="18" charset="0"/>
                <a:cs typeface="Times New Roman" panose="02020603050405020304" pitchFamily="18" charset="0"/>
              </a:rPr>
              <a:t>Vernam</a:t>
            </a:r>
            <a:r>
              <a:rPr lang="fr-FR" dirty="0">
                <a:latin typeface="Times New Roman" panose="02020603050405020304" pitchFamily="18" charset="0"/>
                <a:cs typeface="Times New Roman" panose="02020603050405020304" pitchFamily="18" charset="0"/>
              </a:rPr>
              <a:t> masque jetable</a:t>
            </a:r>
          </a:p>
        </p:txBody>
      </p:sp>
    </p:spTree>
    <p:extLst>
      <p:ext uri="{BB962C8B-B14F-4D97-AF65-F5344CB8AC3E}">
        <p14:creationId xmlns:p14="http://schemas.microsoft.com/office/powerpoint/2010/main" val="11946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83</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83</a:t>
            </a:r>
          </a:p>
        </p:txBody>
      </p:sp>
    </p:spTree>
    <p:extLst>
      <p:ext uri="{BB962C8B-B14F-4D97-AF65-F5344CB8AC3E}">
        <p14:creationId xmlns:p14="http://schemas.microsoft.com/office/powerpoint/2010/main" val="398289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84</a:t>
            </a:r>
          </a:p>
        </p:txBody>
      </p:sp>
    </p:spTree>
    <p:extLst>
      <p:ext uri="{BB962C8B-B14F-4D97-AF65-F5344CB8AC3E}">
        <p14:creationId xmlns:p14="http://schemas.microsoft.com/office/powerpoint/2010/main" val="215860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86</a:t>
            </a:r>
          </a:p>
        </p:txBody>
      </p:sp>
    </p:spTree>
    <p:extLst>
      <p:ext uri="{BB962C8B-B14F-4D97-AF65-F5344CB8AC3E}">
        <p14:creationId xmlns:p14="http://schemas.microsoft.com/office/powerpoint/2010/main" val="327825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Lecture par indice et avec for page 87</a:t>
            </a:r>
          </a:p>
        </p:txBody>
      </p:sp>
    </p:spTree>
    <p:extLst>
      <p:ext uri="{BB962C8B-B14F-4D97-AF65-F5344CB8AC3E}">
        <p14:creationId xmlns:p14="http://schemas.microsoft.com/office/powerpoint/2010/main" val="15284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88</a:t>
            </a:r>
          </a:p>
        </p:txBody>
      </p:sp>
    </p:spTree>
    <p:extLst>
      <p:ext uri="{BB962C8B-B14F-4D97-AF65-F5344CB8AC3E}">
        <p14:creationId xmlns:p14="http://schemas.microsoft.com/office/powerpoint/2010/main" val="321081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319404580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620</TotalTime>
  <Words>1482</Words>
  <Application>Microsoft Office PowerPoint</Application>
  <PresentationFormat>Grand écran</PresentationFormat>
  <Paragraphs>147</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2024-05-22T16:31:35Z</dcterms:modified>
</cp:coreProperties>
</file>