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18"/>
  </p:notesMasterIdLst>
  <p:sldIdLst>
    <p:sldId id="257" r:id="rId2"/>
    <p:sldId id="285" r:id="rId3"/>
    <p:sldId id="286" r:id="rId4"/>
    <p:sldId id="287" r:id="rId5"/>
    <p:sldId id="288" r:id="rId6"/>
    <p:sldId id="290" r:id="rId7"/>
    <p:sldId id="291" r:id="rId8"/>
    <p:sldId id="289" r:id="rId9"/>
    <p:sldId id="294" r:id="rId10"/>
    <p:sldId id="295" r:id="rId11"/>
    <p:sldId id="292" r:id="rId12"/>
    <p:sldId id="293" r:id="rId13"/>
    <p:sldId id="296" r:id="rId14"/>
    <p:sldId id="297" r:id="rId15"/>
    <p:sldId id="298"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78" d="100"/>
          <a:sy n="78" d="100"/>
        </p:scale>
        <p:origin x="134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A4D72469-B357-4109-ADB0-3AA3EC8E657E}"/>
    <pc:docChg chg="undo custSel addSld delSld modSld sldOrd">
      <pc:chgData name="Ismaël Tuo" userId="fca7baf0e513a1e6" providerId="LiveId" clId="{A4D72469-B357-4109-ADB0-3AA3EC8E657E}" dt="2023-09-10T10:28:59.052" v="7597" actId="20577"/>
      <pc:docMkLst>
        <pc:docMk/>
      </pc:docMkLst>
      <pc:sldChg chg="modSp">
        <pc:chgData name="Ismaël Tuo" userId="fca7baf0e513a1e6" providerId="LiveId" clId="{A4D72469-B357-4109-ADB0-3AA3EC8E657E}" dt="2023-09-10T07:26:28.527" v="37" actId="20577"/>
        <pc:sldMkLst>
          <pc:docMk/>
          <pc:sldMk cId="0" sldId="257"/>
        </pc:sldMkLst>
        <pc:spChg chg="mod">
          <ac:chgData name="Ismaël Tuo" userId="fca7baf0e513a1e6" providerId="LiveId" clId="{A4D72469-B357-4109-ADB0-3AA3EC8E657E}" dt="2023-09-10T07:26:28.527" v="37" actId="20577"/>
          <ac:spMkLst>
            <pc:docMk/>
            <pc:sldMk cId="0" sldId="257"/>
            <ac:spMk id="3" creationId="{44036CE4-A502-6275-4A8A-31CB182AFE34}"/>
          </ac:spMkLst>
        </pc:spChg>
      </pc:sldChg>
      <pc:sldChg chg="modSp">
        <pc:chgData name="Ismaël Tuo" userId="fca7baf0e513a1e6" providerId="LiveId" clId="{A4D72469-B357-4109-ADB0-3AA3EC8E657E}" dt="2023-09-10T07:26:34.962" v="39" actId="20577"/>
        <pc:sldMkLst>
          <pc:docMk/>
          <pc:sldMk cId="2029635794" sldId="284"/>
        </pc:sldMkLst>
        <pc:spChg chg="mod">
          <ac:chgData name="Ismaël Tuo" userId="fca7baf0e513a1e6" providerId="LiveId" clId="{A4D72469-B357-4109-ADB0-3AA3EC8E657E}" dt="2023-09-10T07:26:34.962" v="39" actId="20577"/>
          <ac:spMkLst>
            <pc:docMk/>
            <pc:sldMk cId="2029635794" sldId="284"/>
            <ac:spMk id="6" creationId="{6F3F27CE-DAF0-FDE9-1F09-904298E2C122}"/>
          </ac:spMkLst>
        </pc:spChg>
      </pc:sldChg>
      <pc:sldChg chg="modSp mod">
        <pc:chgData name="Ismaël Tuo" userId="fca7baf0e513a1e6" providerId="LiveId" clId="{A4D72469-B357-4109-ADB0-3AA3EC8E657E}" dt="2023-09-10T10:28:06.574" v="7581" actId="5793"/>
        <pc:sldMkLst>
          <pc:docMk/>
          <pc:sldMk cId="1268069196" sldId="285"/>
        </pc:sldMkLst>
        <pc:spChg chg="mod">
          <ac:chgData name="Ismaël Tuo" userId="fca7baf0e513a1e6" providerId="LiveId" clId="{A4D72469-B357-4109-ADB0-3AA3EC8E657E}" dt="2023-09-10T10:28:06.574" v="7581" actId="5793"/>
          <ac:spMkLst>
            <pc:docMk/>
            <pc:sldMk cId="1268069196" sldId="285"/>
            <ac:spMk id="11" creationId="{C27A3656-3CB0-8161-AE9F-B92FBE4F5083}"/>
          </ac:spMkLst>
        </pc:spChg>
      </pc:sldChg>
      <pc:sldChg chg="addSp delSp modSp mod">
        <pc:chgData name="Ismaël Tuo" userId="fca7baf0e513a1e6" providerId="LiveId" clId="{A4D72469-B357-4109-ADB0-3AA3EC8E657E}" dt="2023-09-10T07:46:16.599" v="1252" actId="13822"/>
        <pc:sldMkLst>
          <pc:docMk/>
          <pc:sldMk cId="2639441608" sldId="286"/>
        </pc:sldMkLst>
        <pc:spChg chg="add mod">
          <ac:chgData name="Ismaël Tuo" userId="fca7baf0e513a1e6" providerId="LiveId" clId="{A4D72469-B357-4109-ADB0-3AA3EC8E657E}" dt="2023-09-10T07:41:53.494" v="966" actId="14100"/>
          <ac:spMkLst>
            <pc:docMk/>
            <pc:sldMk cId="2639441608" sldId="286"/>
            <ac:spMk id="2" creationId="{8919B2C4-6D0C-31E5-051E-E6B8F37CF56B}"/>
          </ac:spMkLst>
        </pc:spChg>
        <pc:spChg chg="mod">
          <ac:chgData name="Ismaël Tuo" userId="fca7baf0e513a1e6" providerId="LiveId" clId="{A4D72469-B357-4109-ADB0-3AA3EC8E657E}" dt="2023-09-10T07:27:10.715" v="51" actId="20577"/>
          <ac:spMkLst>
            <pc:docMk/>
            <pc:sldMk cId="2639441608" sldId="286"/>
            <ac:spMk id="6" creationId="{84F10693-2FE8-EFC8-8DB6-84BFD181D260}"/>
          </ac:spMkLst>
        </pc:spChg>
        <pc:spChg chg="add mod">
          <ac:chgData name="Ismaël Tuo" userId="fca7baf0e513a1e6" providerId="LiveId" clId="{A4D72469-B357-4109-ADB0-3AA3EC8E657E}" dt="2023-09-10T07:41:59.479" v="967" actId="14100"/>
          <ac:spMkLst>
            <pc:docMk/>
            <pc:sldMk cId="2639441608" sldId="286"/>
            <ac:spMk id="9" creationId="{F2560FA0-6BE4-8D1C-8835-15F5D1EF3AC2}"/>
          </ac:spMkLst>
        </pc:spChg>
        <pc:spChg chg="mod">
          <ac:chgData name="Ismaël Tuo" userId="fca7baf0e513a1e6" providerId="LiveId" clId="{A4D72469-B357-4109-ADB0-3AA3EC8E657E}" dt="2023-09-10T07:37:44.914" v="836" actId="1076"/>
          <ac:spMkLst>
            <pc:docMk/>
            <pc:sldMk cId="2639441608" sldId="286"/>
            <ac:spMk id="11" creationId="{C27A3656-3CB0-8161-AE9F-B92FBE4F5083}"/>
          </ac:spMkLst>
        </pc:spChg>
        <pc:spChg chg="add mod">
          <ac:chgData name="Ismaël Tuo" userId="fca7baf0e513a1e6" providerId="LiveId" clId="{A4D72469-B357-4109-ADB0-3AA3EC8E657E}" dt="2023-09-10T07:45:54.449" v="1251" actId="20577"/>
          <ac:spMkLst>
            <pc:docMk/>
            <pc:sldMk cId="2639441608" sldId="286"/>
            <ac:spMk id="16" creationId="{E2430057-B291-8353-0A3D-1597D2BD64B3}"/>
          </ac:spMkLst>
        </pc:spChg>
        <pc:spChg chg="add mod">
          <ac:chgData name="Ismaël Tuo" userId="fca7baf0e513a1e6" providerId="LiveId" clId="{A4D72469-B357-4109-ADB0-3AA3EC8E657E}" dt="2023-09-10T07:45:04.128" v="1240" actId="1076"/>
          <ac:spMkLst>
            <pc:docMk/>
            <pc:sldMk cId="2639441608" sldId="286"/>
            <ac:spMk id="22" creationId="{C3926A1A-9664-733A-6ADF-C5B314D8B1F9}"/>
          </ac:spMkLst>
        </pc:spChg>
        <pc:spChg chg="add mod">
          <ac:chgData name="Ismaël Tuo" userId="fca7baf0e513a1e6" providerId="LiveId" clId="{A4D72469-B357-4109-ADB0-3AA3EC8E657E}" dt="2023-09-10T07:44:59.516" v="1239" actId="1076"/>
          <ac:spMkLst>
            <pc:docMk/>
            <pc:sldMk cId="2639441608" sldId="286"/>
            <ac:spMk id="23" creationId="{023E6157-A4CC-904B-F118-E7F53F1EEE5D}"/>
          </ac:spMkLst>
        </pc:spChg>
        <pc:spChg chg="add mod">
          <ac:chgData name="Ismaël Tuo" userId="fca7baf0e513a1e6" providerId="LiveId" clId="{A4D72469-B357-4109-ADB0-3AA3EC8E657E}" dt="2023-09-10T07:44:59.516" v="1239" actId="1076"/>
          <ac:spMkLst>
            <pc:docMk/>
            <pc:sldMk cId="2639441608" sldId="286"/>
            <ac:spMk id="24" creationId="{490AFEE3-3385-A599-3785-E48B9310FBA3}"/>
          </ac:spMkLst>
        </pc:spChg>
        <pc:spChg chg="add mod">
          <ac:chgData name="Ismaël Tuo" userId="fca7baf0e513a1e6" providerId="LiveId" clId="{A4D72469-B357-4109-ADB0-3AA3EC8E657E}" dt="2023-09-10T07:44:59.516" v="1239" actId="1076"/>
          <ac:spMkLst>
            <pc:docMk/>
            <pc:sldMk cId="2639441608" sldId="286"/>
            <ac:spMk id="25" creationId="{F9F94655-6855-844B-0323-7EEAA3968513}"/>
          </ac:spMkLst>
        </pc:spChg>
        <pc:spChg chg="add del mod">
          <ac:chgData name="Ismaël Tuo" userId="fca7baf0e513a1e6" providerId="LiveId" clId="{A4D72469-B357-4109-ADB0-3AA3EC8E657E}" dt="2023-09-10T07:39:39.787" v="899"/>
          <ac:spMkLst>
            <pc:docMk/>
            <pc:sldMk cId="2639441608" sldId="286"/>
            <ac:spMk id="31" creationId="{D4EEFE80-435D-D4F8-DDD1-21302DF4B678}"/>
          </ac:spMkLst>
        </pc:spChg>
        <pc:spChg chg="add mod">
          <ac:chgData name="Ismaël Tuo" userId="fca7baf0e513a1e6" providerId="LiveId" clId="{A4D72469-B357-4109-ADB0-3AA3EC8E657E}" dt="2023-09-10T07:44:59.516" v="1239" actId="1076"/>
          <ac:spMkLst>
            <pc:docMk/>
            <pc:sldMk cId="2639441608" sldId="286"/>
            <ac:spMk id="32" creationId="{66B3D263-5DDD-C7EB-063C-0C4402305CE0}"/>
          </ac:spMkLst>
        </pc:spChg>
        <pc:spChg chg="add del mod">
          <ac:chgData name="Ismaël Tuo" userId="fca7baf0e513a1e6" providerId="LiveId" clId="{A4D72469-B357-4109-ADB0-3AA3EC8E657E}" dt="2023-09-10T07:41:04.776" v="958" actId="478"/>
          <ac:spMkLst>
            <pc:docMk/>
            <pc:sldMk cId="2639441608" sldId="286"/>
            <ac:spMk id="33" creationId="{3CABFA8E-C9D9-43B2-355C-A30DBD86BDDD}"/>
          </ac:spMkLst>
        </pc:spChg>
        <pc:spChg chg="add mod">
          <ac:chgData name="Ismaël Tuo" userId="fca7baf0e513a1e6" providerId="LiveId" clId="{A4D72469-B357-4109-ADB0-3AA3EC8E657E}" dt="2023-09-10T07:44:59.516" v="1239" actId="1076"/>
          <ac:spMkLst>
            <pc:docMk/>
            <pc:sldMk cId="2639441608" sldId="286"/>
            <ac:spMk id="34" creationId="{873C72B7-0AF9-3D64-91CB-8F4463908AF6}"/>
          </ac:spMkLst>
        </pc:spChg>
        <pc:spChg chg="add mod">
          <ac:chgData name="Ismaël Tuo" userId="fca7baf0e513a1e6" providerId="LiveId" clId="{A4D72469-B357-4109-ADB0-3AA3EC8E657E}" dt="2023-09-10T07:45:10.030" v="1241" actId="1076"/>
          <ac:spMkLst>
            <pc:docMk/>
            <pc:sldMk cId="2639441608" sldId="286"/>
            <ac:spMk id="39" creationId="{A22E4384-0C22-5079-AC66-A25235960354}"/>
          </ac:spMkLst>
        </pc:spChg>
        <pc:cxnChg chg="add mod">
          <ac:chgData name="Ismaël Tuo" userId="fca7baf0e513a1e6" providerId="LiveId" clId="{A4D72469-B357-4109-ADB0-3AA3EC8E657E}" dt="2023-09-10T07:41:59.479" v="967" actId="14100"/>
          <ac:cxnSpMkLst>
            <pc:docMk/>
            <pc:sldMk cId="2639441608" sldId="286"/>
            <ac:cxnSpMk id="8" creationId="{557FEF68-A0F6-2DEF-D633-ACFE9C8A1BB2}"/>
          </ac:cxnSpMkLst>
        </pc:cxnChg>
        <pc:cxnChg chg="add mod">
          <ac:chgData name="Ismaël Tuo" userId="fca7baf0e513a1e6" providerId="LiveId" clId="{A4D72469-B357-4109-ADB0-3AA3EC8E657E}" dt="2023-09-10T07:42:03.829" v="968" actId="14100"/>
          <ac:cxnSpMkLst>
            <pc:docMk/>
            <pc:sldMk cId="2639441608" sldId="286"/>
            <ac:cxnSpMk id="17" creationId="{43D3992B-EA08-E17B-5D9C-D6B6F7BF8864}"/>
          </ac:cxnSpMkLst>
        </pc:cxnChg>
        <pc:cxnChg chg="add mod">
          <ac:chgData name="Ismaël Tuo" userId="fca7baf0e513a1e6" providerId="LiveId" clId="{A4D72469-B357-4109-ADB0-3AA3EC8E657E}" dt="2023-09-10T07:44:59.516" v="1239" actId="1076"/>
          <ac:cxnSpMkLst>
            <pc:docMk/>
            <pc:sldMk cId="2639441608" sldId="286"/>
            <ac:cxnSpMk id="27" creationId="{72C2B148-4D53-B760-4534-EDDB41010838}"/>
          </ac:cxnSpMkLst>
        </pc:cxnChg>
        <pc:cxnChg chg="add mod">
          <ac:chgData name="Ismaël Tuo" userId="fca7baf0e513a1e6" providerId="LiveId" clId="{A4D72469-B357-4109-ADB0-3AA3EC8E657E}" dt="2023-09-10T07:46:16.599" v="1252" actId="13822"/>
          <ac:cxnSpMkLst>
            <pc:docMk/>
            <pc:sldMk cId="2639441608" sldId="286"/>
            <ac:cxnSpMk id="28" creationId="{FEE60F49-F449-0638-BE4B-AA68759F4B31}"/>
          </ac:cxnSpMkLst>
        </pc:cxnChg>
      </pc:sldChg>
      <pc:sldChg chg="modSp add del mod">
        <pc:chgData name="Ismaël Tuo" userId="fca7baf0e513a1e6" providerId="LiveId" clId="{A4D72469-B357-4109-ADB0-3AA3EC8E657E}" dt="2023-09-10T07:48:32.328" v="1307" actId="2890"/>
        <pc:sldMkLst>
          <pc:docMk/>
          <pc:sldMk cId="1026168750" sldId="287"/>
        </pc:sldMkLst>
        <pc:spChg chg="mod">
          <ac:chgData name="Ismaël Tuo" userId="fca7baf0e513a1e6" providerId="LiveId" clId="{A4D72469-B357-4109-ADB0-3AA3EC8E657E}" dt="2023-09-10T07:48:31.870" v="1306" actId="20577"/>
          <ac:spMkLst>
            <pc:docMk/>
            <pc:sldMk cId="1026168750" sldId="287"/>
            <ac:spMk id="6" creationId="{84F10693-2FE8-EFC8-8DB6-84BFD181D260}"/>
          </ac:spMkLst>
        </pc:spChg>
      </pc:sldChg>
      <pc:sldChg chg="addSp delSp modSp add mod">
        <pc:chgData name="Ismaël Tuo" userId="fca7baf0e513a1e6" providerId="LiveId" clId="{A4D72469-B357-4109-ADB0-3AA3EC8E657E}" dt="2023-09-10T08:14:15.917" v="2898" actId="20577"/>
        <pc:sldMkLst>
          <pc:docMk/>
          <pc:sldMk cId="2563257676" sldId="287"/>
        </pc:sldMkLst>
        <pc:spChg chg="del">
          <ac:chgData name="Ismaël Tuo" userId="fca7baf0e513a1e6" providerId="LiveId" clId="{A4D72469-B357-4109-ADB0-3AA3EC8E657E}" dt="2023-09-10T07:51:13.022" v="1331" actId="478"/>
          <ac:spMkLst>
            <pc:docMk/>
            <pc:sldMk cId="2563257676" sldId="287"/>
            <ac:spMk id="2" creationId="{8919B2C4-6D0C-31E5-051E-E6B8F37CF56B}"/>
          </ac:spMkLst>
        </pc:spChg>
        <pc:spChg chg="mod">
          <ac:chgData name="Ismaël Tuo" userId="fca7baf0e513a1e6" providerId="LiveId" clId="{A4D72469-B357-4109-ADB0-3AA3EC8E657E}" dt="2023-09-10T08:12:19.342" v="2880" actId="20577"/>
          <ac:spMkLst>
            <pc:docMk/>
            <pc:sldMk cId="2563257676" sldId="287"/>
            <ac:spMk id="6" creationId="{84F10693-2FE8-EFC8-8DB6-84BFD181D260}"/>
          </ac:spMkLst>
        </pc:spChg>
        <pc:spChg chg="del">
          <ac:chgData name="Ismaël Tuo" userId="fca7baf0e513a1e6" providerId="LiveId" clId="{A4D72469-B357-4109-ADB0-3AA3EC8E657E}" dt="2023-09-10T07:51:13.022" v="1331" actId="478"/>
          <ac:spMkLst>
            <pc:docMk/>
            <pc:sldMk cId="2563257676" sldId="287"/>
            <ac:spMk id="9" creationId="{F2560FA0-6BE4-8D1C-8835-15F5D1EF3AC2}"/>
          </ac:spMkLst>
        </pc:spChg>
        <pc:spChg chg="mod">
          <ac:chgData name="Ismaël Tuo" userId="fca7baf0e513a1e6" providerId="LiveId" clId="{A4D72469-B357-4109-ADB0-3AA3EC8E657E}" dt="2023-09-10T07:55:44.649" v="1603" actId="20577"/>
          <ac:spMkLst>
            <pc:docMk/>
            <pc:sldMk cId="2563257676" sldId="287"/>
            <ac:spMk id="11" creationId="{C27A3656-3CB0-8161-AE9F-B92FBE4F5083}"/>
          </ac:spMkLst>
        </pc:spChg>
        <pc:spChg chg="del">
          <ac:chgData name="Ismaël Tuo" userId="fca7baf0e513a1e6" providerId="LiveId" clId="{A4D72469-B357-4109-ADB0-3AA3EC8E657E}" dt="2023-09-10T07:51:13.022" v="1331" actId="478"/>
          <ac:spMkLst>
            <pc:docMk/>
            <pc:sldMk cId="2563257676" sldId="287"/>
            <ac:spMk id="16" creationId="{E2430057-B291-8353-0A3D-1597D2BD64B3}"/>
          </ac:spMkLst>
        </pc:spChg>
        <pc:spChg chg="add mod">
          <ac:chgData name="Ismaël Tuo" userId="fca7baf0e513a1e6" providerId="LiveId" clId="{A4D72469-B357-4109-ADB0-3AA3EC8E657E}" dt="2023-09-10T08:14:15.917" v="2898" actId="20577"/>
          <ac:spMkLst>
            <pc:docMk/>
            <pc:sldMk cId="2563257676" sldId="287"/>
            <ac:spMk id="20" creationId="{AB7CAFA8-007F-0D1A-6CC5-A37AE9EADE92}"/>
          </ac:spMkLst>
        </pc:spChg>
        <pc:spChg chg="add mod">
          <ac:chgData name="Ismaël Tuo" userId="fca7baf0e513a1e6" providerId="LiveId" clId="{A4D72469-B357-4109-ADB0-3AA3EC8E657E}" dt="2023-09-10T08:11:52.750" v="2873" actId="20577"/>
          <ac:spMkLst>
            <pc:docMk/>
            <pc:sldMk cId="2563257676" sldId="287"/>
            <ac:spMk id="21" creationId="{81F968F3-5442-305D-2EED-2425CAE839E3}"/>
          </ac:spMkLst>
        </pc:spChg>
        <pc:spChg chg="del">
          <ac:chgData name="Ismaël Tuo" userId="fca7baf0e513a1e6" providerId="LiveId" clId="{A4D72469-B357-4109-ADB0-3AA3EC8E657E}" dt="2023-09-10T07:51:13.022" v="1331" actId="478"/>
          <ac:spMkLst>
            <pc:docMk/>
            <pc:sldMk cId="2563257676" sldId="287"/>
            <ac:spMk id="22" creationId="{C3926A1A-9664-733A-6ADF-C5B314D8B1F9}"/>
          </ac:spMkLst>
        </pc:spChg>
        <pc:spChg chg="del">
          <ac:chgData name="Ismaël Tuo" userId="fca7baf0e513a1e6" providerId="LiveId" clId="{A4D72469-B357-4109-ADB0-3AA3EC8E657E}" dt="2023-09-10T07:51:13.022" v="1331" actId="478"/>
          <ac:spMkLst>
            <pc:docMk/>
            <pc:sldMk cId="2563257676" sldId="287"/>
            <ac:spMk id="23" creationId="{023E6157-A4CC-904B-F118-E7F53F1EEE5D}"/>
          </ac:spMkLst>
        </pc:spChg>
        <pc:spChg chg="del">
          <ac:chgData name="Ismaël Tuo" userId="fca7baf0e513a1e6" providerId="LiveId" clId="{A4D72469-B357-4109-ADB0-3AA3EC8E657E}" dt="2023-09-10T07:51:13.022" v="1331" actId="478"/>
          <ac:spMkLst>
            <pc:docMk/>
            <pc:sldMk cId="2563257676" sldId="287"/>
            <ac:spMk id="24" creationId="{490AFEE3-3385-A599-3785-E48B9310FBA3}"/>
          </ac:spMkLst>
        </pc:spChg>
        <pc:spChg chg="del">
          <ac:chgData name="Ismaël Tuo" userId="fca7baf0e513a1e6" providerId="LiveId" clId="{A4D72469-B357-4109-ADB0-3AA3EC8E657E}" dt="2023-09-10T07:51:13.022" v="1331" actId="478"/>
          <ac:spMkLst>
            <pc:docMk/>
            <pc:sldMk cId="2563257676" sldId="287"/>
            <ac:spMk id="25" creationId="{F9F94655-6855-844B-0323-7EEAA3968513}"/>
          </ac:spMkLst>
        </pc:spChg>
        <pc:spChg chg="del">
          <ac:chgData name="Ismaël Tuo" userId="fca7baf0e513a1e6" providerId="LiveId" clId="{A4D72469-B357-4109-ADB0-3AA3EC8E657E}" dt="2023-09-10T07:51:13.022" v="1331" actId="478"/>
          <ac:spMkLst>
            <pc:docMk/>
            <pc:sldMk cId="2563257676" sldId="287"/>
            <ac:spMk id="32" creationId="{66B3D263-5DDD-C7EB-063C-0C4402305CE0}"/>
          </ac:spMkLst>
        </pc:spChg>
        <pc:spChg chg="del">
          <ac:chgData name="Ismaël Tuo" userId="fca7baf0e513a1e6" providerId="LiveId" clId="{A4D72469-B357-4109-ADB0-3AA3EC8E657E}" dt="2023-09-10T07:51:13.022" v="1331" actId="478"/>
          <ac:spMkLst>
            <pc:docMk/>
            <pc:sldMk cId="2563257676" sldId="287"/>
            <ac:spMk id="34" creationId="{873C72B7-0AF9-3D64-91CB-8F4463908AF6}"/>
          </ac:spMkLst>
        </pc:spChg>
        <pc:spChg chg="del">
          <ac:chgData name="Ismaël Tuo" userId="fca7baf0e513a1e6" providerId="LiveId" clId="{A4D72469-B357-4109-ADB0-3AA3EC8E657E}" dt="2023-09-10T07:51:16.139" v="1332" actId="478"/>
          <ac:spMkLst>
            <pc:docMk/>
            <pc:sldMk cId="2563257676" sldId="287"/>
            <ac:spMk id="39" creationId="{A22E4384-0C22-5079-AC66-A25235960354}"/>
          </ac:spMkLst>
        </pc:spChg>
        <pc:picChg chg="add del mod">
          <ac:chgData name="Ismaël Tuo" userId="fca7baf0e513a1e6" providerId="LiveId" clId="{A4D72469-B357-4109-ADB0-3AA3EC8E657E}" dt="2023-09-10T08:12:31.927" v="2883" actId="1076"/>
          <ac:picMkLst>
            <pc:docMk/>
            <pc:sldMk cId="2563257676" sldId="287"/>
            <ac:picMk id="10" creationId="{43D12E3A-A2FC-3E5F-7BB1-D64B6AE0F046}"/>
          </ac:picMkLst>
        </pc:picChg>
        <pc:picChg chg="add del mod">
          <ac:chgData name="Ismaël Tuo" userId="fca7baf0e513a1e6" providerId="LiveId" clId="{A4D72469-B357-4109-ADB0-3AA3EC8E657E}" dt="2023-09-10T07:57:36.410" v="1620" actId="22"/>
          <ac:picMkLst>
            <pc:docMk/>
            <pc:sldMk cId="2563257676" sldId="287"/>
            <ac:picMk id="13" creationId="{1D76A5C2-CFB7-7262-AD9F-695434B41120}"/>
          </ac:picMkLst>
        </pc:picChg>
        <pc:picChg chg="add del">
          <ac:chgData name="Ismaël Tuo" userId="fca7baf0e513a1e6" providerId="LiveId" clId="{A4D72469-B357-4109-ADB0-3AA3EC8E657E}" dt="2023-09-10T07:57:35.019" v="1616" actId="22"/>
          <ac:picMkLst>
            <pc:docMk/>
            <pc:sldMk cId="2563257676" sldId="287"/>
            <ac:picMk id="15" creationId="{B10C903B-AC40-BF19-30E1-F41CCD9C2AE6}"/>
          </ac:picMkLst>
        </pc:picChg>
        <pc:picChg chg="add del mod">
          <ac:chgData name="Ismaël Tuo" userId="fca7baf0e513a1e6" providerId="LiveId" clId="{A4D72469-B357-4109-ADB0-3AA3EC8E657E}" dt="2023-09-10T07:57:34.068" v="1614" actId="22"/>
          <ac:picMkLst>
            <pc:docMk/>
            <pc:sldMk cId="2563257676" sldId="287"/>
            <ac:picMk id="19" creationId="{76A5B8F8-E575-03D4-8D4F-865A07233B6F}"/>
          </ac:picMkLst>
        </pc:picChg>
        <pc:cxnChg chg="del mod">
          <ac:chgData name="Ismaël Tuo" userId="fca7baf0e513a1e6" providerId="LiveId" clId="{A4D72469-B357-4109-ADB0-3AA3EC8E657E}" dt="2023-09-10T07:51:13.022" v="1331" actId="478"/>
          <ac:cxnSpMkLst>
            <pc:docMk/>
            <pc:sldMk cId="2563257676" sldId="287"/>
            <ac:cxnSpMk id="8" creationId="{557FEF68-A0F6-2DEF-D633-ACFE9C8A1BB2}"/>
          </ac:cxnSpMkLst>
        </pc:cxnChg>
        <pc:cxnChg chg="del mod">
          <ac:chgData name="Ismaël Tuo" userId="fca7baf0e513a1e6" providerId="LiveId" clId="{A4D72469-B357-4109-ADB0-3AA3EC8E657E}" dt="2023-09-10T07:51:13.022" v="1331" actId="478"/>
          <ac:cxnSpMkLst>
            <pc:docMk/>
            <pc:sldMk cId="2563257676" sldId="287"/>
            <ac:cxnSpMk id="17" creationId="{43D3992B-EA08-E17B-5D9C-D6B6F7BF8864}"/>
          </ac:cxnSpMkLst>
        </pc:cxnChg>
        <pc:cxnChg chg="del mod">
          <ac:chgData name="Ismaël Tuo" userId="fca7baf0e513a1e6" providerId="LiveId" clId="{A4D72469-B357-4109-ADB0-3AA3EC8E657E}" dt="2023-09-10T07:51:13.022" v="1331" actId="478"/>
          <ac:cxnSpMkLst>
            <pc:docMk/>
            <pc:sldMk cId="2563257676" sldId="287"/>
            <ac:cxnSpMk id="27" creationId="{72C2B148-4D53-B760-4534-EDDB41010838}"/>
          </ac:cxnSpMkLst>
        </pc:cxnChg>
        <pc:cxnChg chg="del mod">
          <ac:chgData name="Ismaël Tuo" userId="fca7baf0e513a1e6" providerId="LiveId" clId="{A4D72469-B357-4109-ADB0-3AA3EC8E657E}" dt="2023-09-10T07:51:13.022" v="1331" actId="478"/>
          <ac:cxnSpMkLst>
            <pc:docMk/>
            <pc:sldMk cId="2563257676" sldId="287"/>
            <ac:cxnSpMk id="28" creationId="{FEE60F49-F449-0638-BE4B-AA68759F4B31}"/>
          </ac:cxnSpMkLst>
        </pc:cxnChg>
      </pc:sldChg>
      <pc:sldChg chg="addSp delSp modSp add mod">
        <pc:chgData name="Ismaël Tuo" userId="fca7baf0e513a1e6" providerId="LiveId" clId="{A4D72469-B357-4109-ADB0-3AA3EC8E657E}" dt="2023-09-10T08:33:21.987" v="3531" actId="20577"/>
        <pc:sldMkLst>
          <pc:docMk/>
          <pc:sldMk cId="2730775639" sldId="288"/>
        </pc:sldMkLst>
        <pc:spChg chg="mod">
          <ac:chgData name="Ismaël Tuo" userId="fca7baf0e513a1e6" providerId="LiveId" clId="{A4D72469-B357-4109-ADB0-3AA3EC8E657E}" dt="2023-09-10T08:33:21.987" v="3531" actId="20577"/>
          <ac:spMkLst>
            <pc:docMk/>
            <pc:sldMk cId="2730775639" sldId="288"/>
            <ac:spMk id="6" creationId="{84F10693-2FE8-EFC8-8DB6-84BFD181D260}"/>
          </ac:spMkLst>
        </pc:spChg>
        <pc:spChg chg="mod">
          <ac:chgData name="Ismaël Tuo" userId="fca7baf0e513a1e6" providerId="LiveId" clId="{A4D72469-B357-4109-ADB0-3AA3EC8E657E}" dt="2023-09-10T08:31:48.820" v="3482" actId="20577"/>
          <ac:spMkLst>
            <pc:docMk/>
            <pc:sldMk cId="2730775639" sldId="288"/>
            <ac:spMk id="11" creationId="{C27A3656-3CB0-8161-AE9F-B92FBE4F5083}"/>
          </ac:spMkLst>
        </pc:spChg>
        <pc:spChg chg="add mod">
          <ac:chgData name="Ismaël Tuo" userId="fca7baf0e513a1e6" providerId="LiveId" clId="{A4D72469-B357-4109-ADB0-3AA3EC8E657E}" dt="2023-09-10T08:32:40.429" v="3527" actId="20577"/>
          <ac:spMkLst>
            <pc:docMk/>
            <pc:sldMk cId="2730775639" sldId="288"/>
            <ac:spMk id="12" creationId="{E0336AEF-7FCA-1E66-4B7F-7E9EC9530BBA}"/>
          </ac:spMkLst>
        </pc:spChg>
        <pc:spChg chg="del">
          <ac:chgData name="Ismaël Tuo" userId="fca7baf0e513a1e6" providerId="LiveId" clId="{A4D72469-B357-4109-ADB0-3AA3EC8E657E}" dt="2023-09-10T08:15:09.930" v="2911" actId="478"/>
          <ac:spMkLst>
            <pc:docMk/>
            <pc:sldMk cId="2730775639" sldId="288"/>
            <ac:spMk id="20" creationId="{AB7CAFA8-007F-0D1A-6CC5-A37AE9EADE92}"/>
          </ac:spMkLst>
        </pc:spChg>
        <pc:spChg chg="del">
          <ac:chgData name="Ismaël Tuo" userId="fca7baf0e513a1e6" providerId="LiveId" clId="{A4D72469-B357-4109-ADB0-3AA3EC8E657E}" dt="2023-09-10T08:15:12.041" v="2912" actId="478"/>
          <ac:spMkLst>
            <pc:docMk/>
            <pc:sldMk cId="2730775639" sldId="288"/>
            <ac:spMk id="21" creationId="{81F968F3-5442-305D-2EED-2425CAE839E3}"/>
          </ac:spMkLst>
        </pc:spChg>
        <pc:picChg chg="add del mod">
          <ac:chgData name="Ismaël Tuo" userId="fca7baf0e513a1e6" providerId="LiveId" clId="{A4D72469-B357-4109-ADB0-3AA3EC8E657E}" dt="2023-09-10T08:27:25.158" v="3271" actId="478"/>
          <ac:picMkLst>
            <pc:docMk/>
            <pc:sldMk cId="2730775639" sldId="288"/>
            <ac:picMk id="7" creationId="{F14443F2-0E27-1FC7-BE5A-C6567C598071}"/>
          </ac:picMkLst>
        </pc:picChg>
        <pc:picChg chg="add mod">
          <ac:chgData name="Ismaël Tuo" userId="fca7baf0e513a1e6" providerId="LiveId" clId="{A4D72469-B357-4109-ADB0-3AA3EC8E657E}" dt="2023-09-10T08:27:42.187" v="3279" actId="1076"/>
          <ac:picMkLst>
            <pc:docMk/>
            <pc:sldMk cId="2730775639" sldId="288"/>
            <ac:picMk id="9" creationId="{4286593D-00D0-626D-7996-1E5BA50EECD0}"/>
          </ac:picMkLst>
        </pc:picChg>
        <pc:picChg chg="del">
          <ac:chgData name="Ismaël Tuo" userId="fca7baf0e513a1e6" providerId="LiveId" clId="{A4D72469-B357-4109-ADB0-3AA3EC8E657E}" dt="2023-09-10T08:15:06.856" v="2910" actId="478"/>
          <ac:picMkLst>
            <pc:docMk/>
            <pc:sldMk cId="2730775639" sldId="288"/>
            <ac:picMk id="10" creationId="{43D12E3A-A2FC-3E5F-7BB1-D64B6AE0F046}"/>
          </ac:picMkLst>
        </pc:picChg>
        <pc:picChg chg="add mod">
          <ac:chgData name="Ismaël Tuo" userId="fca7baf0e513a1e6" providerId="LiveId" clId="{A4D72469-B357-4109-ADB0-3AA3EC8E657E}" dt="2023-09-10T08:33:06.809" v="3530" actId="1076"/>
          <ac:picMkLst>
            <pc:docMk/>
            <pc:sldMk cId="2730775639" sldId="288"/>
            <ac:picMk id="14" creationId="{8E35E423-12EB-1B4F-28EF-B4BDC0ADAF21}"/>
          </ac:picMkLst>
        </pc:picChg>
      </pc:sldChg>
      <pc:sldChg chg="addSp modSp add mod">
        <pc:chgData name="Ismaël Tuo" userId="fca7baf0e513a1e6" providerId="LiveId" clId="{A4D72469-B357-4109-ADB0-3AA3EC8E657E}" dt="2023-09-10T09:27:51.890" v="5679" actId="20577"/>
        <pc:sldMkLst>
          <pc:docMk/>
          <pc:sldMk cId="3173771713" sldId="289"/>
        </pc:sldMkLst>
        <pc:spChg chg="mod">
          <ac:chgData name="Ismaël Tuo" userId="fca7baf0e513a1e6" providerId="LiveId" clId="{A4D72469-B357-4109-ADB0-3AA3EC8E657E}" dt="2023-09-10T08:17:45.443" v="3060" actId="20577"/>
          <ac:spMkLst>
            <pc:docMk/>
            <pc:sldMk cId="3173771713" sldId="289"/>
            <ac:spMk id="6" creationId="{84F10693-2FE8-EFC8-8DB6-84BFD181D260}"/>
          </ac:spMkLst>
        </pc:spChg>
        <pc:spChg chg="add mod">
          <ac:chgData name="Ismaël Tuo" userId="fca7baf0e513a1e6" providerId="LiveId" clId="{A4D72469-B357-4109-ADB0-3AA3EC8E657E}" dt="2023-09-10T09:27:22.129" v="5665" actId="20577"/>
          <ac:spMkLst>
            <pc:docMk/>
            <pc:sldMk cId="3173771713" sldId="289"/>
            <ac:spMk id="8" creationId="{87BB9E8B-571E-67AB-F829-22B6E11E7904}"/>
          </ac:spMkLst>
        </pc:spChg>
        <pc:spChg chg="add mod">
          <ac:chgData name="Ismaël Tuo" userId="fca7baf0e513a1e6" providerId="LiveId" clId="{A4D72469-B357-4109-ADB0-3AA3EC8E657E}" dt="2023-09-10T09:27:47.476" v="5678" actId="20577"/>
          <ac:spMkLst>
            <pc:docMk/>
            <pc:sldMk cId="3173771713" sldId="289"/>
            <ac:spMk id="9" creationId="{31841E65-E605-2EA5-263E-641979A84FB3}"/>
          </ac:spMkLst>
        </pc:spChg>
        <pc:spChg chg="mod">
          <ac:chgData name="Ismaël Tuo" userId="fca7baf0e513a1e6" providerId="LiveId" clId="{A4D72469-B357-4109-ADB0-3AA3EC8E657E}" dt="2023-09-10T09:21:00.507" v="5216" actId="1076"/>
          <ac:spMkLst>
            <pc:docMk/>
            <pc:sldMk cId="3173771713" sldId="289"/>
            <ac:spMk id="11" creationId="{C27A3656-3CB0-8161-AE9F-B92FBE4F5083}"/>
          </ac:spMkLst>
        </pc:spChg>
        <pc:spChg chg="add mod">
          <ac:chgData name="Ismaël Tuo" userId="fca7baf0e513a1e6" providerId="LiveId" clId="{A4D72469-B357-4109-ADB0-3AA3EC8E657E}" dt="2023-09-10T09:27:51.890" v="5679" actId="20577"/>
          <ac:spMkLst>
            <pc:docMk/>
            <pc:sldMk cId="3173771713" sldId="289"/>
            <ac:spMk id="13" creationId="{B6C66498-D912-A485-9C7C-6FAF9350A29C}"/>
          </ac:spMkLst>
        </pc:spChg>
        <pc:picChg chg="add mod">
          <ac:chgData name="Ismaël Tuo" userId="fca7baf0e513a1e6" providerId="LiveId" clId="{A4D72469-B357-4109-ADB0-3AA3EC8E657E}" dt="2023-09-10T09:20:47.672" v="5213" actId="1076"/>
          <ac:picMkLst>
            <pc:docMk/>
            <pc:sldMk cId="3173771713" sldId="289"/>
            <ac:picMk id="7" creationId="{B9B61238-8639-4389-2D89-58FA04166653}"/>
          </ac:picMkLst>
        </pc:picChg>
        <pc:picChg chg="add mod">
          <ac:chgData name="Ismaël Tuo" userId="fca7baf0e513a1e6" providerId="LiveId" clId="{A4D72469-B357-4109-ADB0-3AA3EC8E657E}" dt="2023-09-10T09:25:11.851" v="5490" actId="1076"/>
          <ac:picMkLst>
            <pc:docMk/>
            <pc:sldMk cId="3173771713" sldId="289"/>
            <ac:picMk id="12" creationId="{98EB0820-7451-6649-DD2F-2D46BBC6574C}"/>
          </ac:picMkLst>
        </pc:picChg>
      </pc:sldChg>
      <pc:sldChg chg="addSp modSp add mod ord">
        <pc:chgData name="Ismaël Tuo" userId="fca7baf0e513a1e6" providerId="LiveId" clId="{A4D72469-B357-4109-ADB0-3AA3EC8E657E}" dt="2023-09-10T08:54:05.697" v="4240" actId="1076"/>
        <pc:sldMkLst>
          <pc:docMk/>
          <pc:sldMk cId="2940181209" sldId="290"/>
        </pc:sldMkLst>
        <pc:spChg chg="add mod">
          <ac:chgData name="Ismaël Tuo" userId="fca7baf0e513a1e6" providerId="LiveId" clId="{A4D72469-B357-4109-ADB0-3AA3EC8E657E}" dt="2023-09-10T08:47:35.082" v="4037" actId="1076"/>
          <ac:spMkLst>
            <pc:docMk/>
            <pc:sldMk cId="2940181209" sldId="290"/>
            <ac:spMk id="2" creationId="{C07EED1E-30F1-4BFC-6890-B5F00E1EA9BB}"/>
          </ac:spMkLst>
        </pc:spChg>
        <pc:spChg chg="add mod">
          <ac:chgData name="Ismaël Tuo" userId="fca7baf0e513a1e6" providerId="LiveId" clId="{A4D72469-B357-4109-ADB0-3AA3EC8E657E}" dt="2023-09-10T08:54:02.530" v="4239" actId="20577"/>
          <ac:spMkLst>
            <pc:docMk/>
            <pc:sldMk cId="2940181209" sldId="290"/>
            <ac:spMk id="9" creationId="{60A8609C-2B4F-53A9-E8A9-0A8CF4B8859C}"/>
          </ac:spMkLst>
        </pc:spChg>
        <pc:spChg chg="mod">
          <ac:chgData name="Ismaël Tuo" userId="fca7baf0e513a1e6" providerId="LiveId" clId="{A4D72469-B357-4109-ADB0-3AA3EC8E657E}" dt="2023-09-10T08:41:17.736" v="3819" actId="20577"/>
          <ac:spMkLst>
            <pc:docMk/>
            <pc:sldMk cId="2940181209" sldId="290"/>
            <ac:spMk id="11" creationId="{C27A3656-3CB0-8161-AE9F-B92FBE4F5083}"/>
          </ac:spMkLst>
        </pc:spChg>
        <pc:picChg chg="add mod">
          <ac:chgData name="Ismaël Tuo" userId="fca7baf0e513a1e6" providerId="LiveId" clId="{A4D72469-B357-4109-ADB0-3AA3EC8E657E}" dt="2023-09-10T08:54:05.697" v="4240" actId="1076"/>
          <ac:picMkLst>
            <pc:docMk/>
            <pc:sldMk cId="2940181209" sldId="290"/>
            <ac:picMk id="8" creationId="{4A8E6581-F7C4-F8ED-7F5B-C931CB61E5A4}"/>
          </ac:picMkLst>
        </pc:picChg>
        <pc:picChg chg="add mod">
          <ac:chgData name="Ismaël Tuo" userId="fca7baf0e513a1e6" providerId="LiveId" clId="{A4D72469-B357-4109-ADB0-3AA3EC8E657E}" dt="2023-09-10T08:53:59.486" v="4236" actId="1076"/>
          <ac:picMkLst>
            <pc:docMk/>
            <pc:sldMk cId="2940181209" sldId="290"/>
            <ac:picMk id="12" creationId="{8808253D-58D7-51CE-3190-AFA5B8F1A787}"/>
          </ac:picMkLst>
        </pc:picChg>
      </pc:sldChg>
      <pc:sldChg chg="addSp modSp add mod ord">
        <pc:chgData name="Ismaël Tuo" userId="fca7baf0e513a1e6" providerId="LiveId" clId="{A4D72469-B357-4109-ADB0-3AA3EC8E657E}" dt="2023-09-10T09:13:48.707" v="4991" actId="14100"/>
        <pc:sldMkLst>
          <pc:docMk/>
          <pc:sldMk cId="3611994866" sldId="291"/>
        </pc:sldMkLst>
        <pc:spChg chg="add mod">
          <ac:chgData name="Ismaël Tuo" userId="fca7baf0e513a1e6" providerId="LiveId" clId="{A4D72469-B357-4109-ADB0-3AA3EC8E657E}" dt="2023-09-10T09:13:37.579" v="4989" actId="20577"/>
          <ac:spMkLst>
            <pc:docMk/>
            <pc:sldMk cId="3611994866" sldId="291"/>
            <ac:spMk id="8" creationId="{B1006DBB-B0AD-9226-A74C-AA09F89D0A43}"/>
          </ac:spMkLst>
        </pc:spChg>
        <pc:spChg chg="mod">
          <ac:chgData name="Ismaël Tuo" userId="fca7baf0e513a1e6" providerId="LiveId" clId="{A4D72469-B357-4109-ADB0-3AA3EC8E657E}" dt="2023-09-10T09:12:32.510" v="4945" actId="20577"/>
          <ac:spMkLst>
            <pc:docMk/>
            <pc:sldMk cId="3611994866" sldId="291"/>
            <ac:spMk id="11" creationId="{C27A3656-3CB0-8161-AE9F-B92FBE4F5083}"/>
          </ac:spMkLst>
        </pc:spChg>
        <pc:picChg chg="add mod">
          <ac:chgData name="Ismaël Tuo" userId="fca7baf0e513a1e6" providerId="LiveId" clId="{A4D72469-B357-4109-ADB0-3AA3EC8E657E}" dt="2023-09-10T09:13:09.220" v="4948" actId="1076"/>
          <ac:picMkLst>
            <pc:docMk/>
            <pc:sldMk cId="3611994866" sldId="291"/>
            <ac:picMk id="7" creationId="{123F22D3-CA8A-C400-B9B3-92CE6E326CBA}"/>
          </ac:picMkLst>
        </pc:picChg>
        <pc:picChg chg="add mod">
          <ac:chgData name="Ismaël Tuo" userId="fca7baf0e513a1e6" providerId="LiveId" clId="{A4D72469-B357-4109-ADB0-3AA3EC8E657E}" dt="2023-09-10T09:13:06.527" v="4947" actId="1076"/>
          <ac:picMkLst>
            <pc:docMk/>
            <pc:sldMk cId="3611994866" sldId="291"/>
            <ac:picMk id="10" creationId="{27C612EC-254B-0FB5-C8D6-1A7635EF5C62}"/>
          </ac:picMkLst>
        </pc:picChg>
        <pc:picChg chg="add mod">
          <ac:chgData name="Ismaël Tuo" userId="fca7baf0e513a1e6" providerId="LiveId" clId="{A4D72469-B357-4109-ADB0-3AA3EC8E657E}" dt="2023-09-10T09:13:48.707" v="4991" actId="14100"/>
          <ac:picMkLst>
            <pc:docMk/>
            <pc:sldMk cId="3611994866" sldId="291"/>
            <ac:picMk id="13" creationId="{9D6CABAA-5948-ACA1-9F4A-DB37691A9133}"/>
          </ac:picMkLst>
        </pc:picChg>
      </pc:sldChg>
      <pc:sldChg chg="addSp modSp add mod">
        <pc:chgData name="Ismaël Tuo" userId="fca7baf0e513a1e6" providerId="LiveId" clId="{A4D72469-B357-4109-ADB0-3AA3EC8E657E}" dt="2023-09-10T10:27:15.123" v="7578" actId="20577"/>
        <pc:sldMkLst>
          <pc:docMk/>
          <pc:sldMk cId="389737552" sldId="292"/>
        </pc:sldMkLst>
        <pc:spChg chg="add mod">
          <ac:chgData name="Ismaël Tuo" userId="fca7baf0e513a1e6" providerId="LiveId" clId="{A4D72469-B357-4109-ADB0-3AA3EC8E657E}" dt="2023-09-10T10:25:18.497" v="7493" actId="20577"/>
          <ac:spMkLst>
            <pc:docMk/>
            <pc:sldMk cId="389737552" sldId="292"/>
            <ac:spMk id="2" creationId="{D0C86B4C-FC28-CE3F-D2B7-427BBE24E348}"/>
          </ac:spMkLst>
        </pc:spChg>
        <pc:spChg chg="mod">
          <ac:chgData name="Ismaël Tuo" userId="fca7baf0e513a1e6" providerId="LiveId" clId="{A4D72469-B357-4109-ADB0-3AA3EC8E657E}" dt="2023-09-10T08:18:14.857" v="3084" actId="20577"/>
          <ac:spMkLst>
            <pc:docMk/>
            <pc:sldMk cId="389737552" sldId="292"/>
            <ac:spMk id="6" creationId="{84F10693-2FE8-EFC8-8DB6-84BFD181D260}"/>
          </ac:spMkLst>
        </pc:spChg>
        <pc:spChg chg="mod">
          <ac:chgData name="Ismaël Tuo" userId="fca7baf0e513a1e6" providerId="LiveId" clId="{A4D72469-B357-4109-ADB0-3AA3EC8E657E}" dt="2023-09-10T10:24:55.306" v="7489" actId="20577"/>
          <ac:spMkLst>
            <pc:docMk/>
            <pc:sldMk cId="389737552" sldId="292"/>
            <ac:spMk id="11" creationId="{C27A3656-3CB0-8161-AE9F-B92FBE4F5083}"/>
          </ac:spMkLst>
        </pc:spChg>
        <pc:spChg chg="add mod">
          <ac:chgData name="Ismaël Tuo" userId="fca7baf0e513a1e6" providerId="LiveId" clId="{A4D72469-B357-4109-ADB0-3AA3EC8E657E}" dt="2023-09-10T10:27:15.123" v="7578" actId="20577"/>
          <ac:spMkLst>
            <pc:docMk/>
            <pc:sldMk cId="389737552" sldId="292"/>
            <ac:spMk id="12" creationId="{F2D7612E-14E4-8894-0CAF-CFEA68F56803}"/>
          </ac:spMkLst>
        </pc:spChg>
        <pc:spChg chg="add mod">
          <ac:chgData name="Ismaël Tuo" userId="fca7baf0e513a1e6" providerId="LiveId" clId="{A4D72469-B357-4109-ADB0-3AA3EC8E657E}" dt="2023-09-10T10:25:46.359" v="7509" actId="20577"/>
          <ac:spMkLst>
            <pc:docMk/>
            <pc:sldMk cId="389737552" sldId="292"/>
            <ac:spMk id="13" creationId="{80EA093C-5FE7-F594-090E-EEAAD5DEFEA6}"/>
          </ac:spMkLst>
        </pc:spChg>
        <pc:picChg chg="add mod">
          <ac:chgData name="Ismaël Tuo" userId="fca7baf0e513a1e6" providerId="LiveId" clId="{A4D72469-B357-4109-ADB0-3AA3EC8E657E}" dt="2023-09-10T10:25:24.946" v="7494" actId="1076"/>
          <ac:picMkLst>
            <pc:docMk/>
            <pc:sldMk cId="389737552" sldId="292"/>
            <ac:picMk id="8" creationId="{9F9D938C-1DB8-7679-C48B-20076700DDC4}"/>
          </ac:picMkLst>
        </pc:picChg>
        <pc:picChg chg="add mod">
          <ac:chgData name="Ismaël Tuo" userId="fca7baf0e513a1e6" providerId="LiveId" clId="{A4D72469-B357-4109-ADB0-3AA3EC8E657E}" dt="2023-09-10T10:25:27.455" v="7495" actId="1076"/>
          <ac:picMkLst>
            <pc:docMk/>
            <pc:sldMk cId="389737552" sldId="292"/>
            <ac:picMk id="10" creationId="{D32AF948-C73D-6452-217B-DDC1ABE14D0A}"/>
          </ac:picMkLst>
        </pc:picChg>
      </pc:sldChg>
      <pc:sldChg chg="modSp add mod">
        <pc:chgData name="Ismaël Tuo" userId="fca7baf0e513a1e6" providerId="LiveId" clId="{A4D72469-B357-4109-ADB0-3AA3EC8E657E}" dt="2023-09-10T08:20:11.918" v="3117" actId="20577"/>
        <pc:sldMkLst>
          <pc:docMk/>
          <pc:sldMk cId="1103931565" sldId="293"/>
        </pc:sldMkLst>
        <pc:spChg chg="mod">
          <ac:chgData name="Ismaël Tuo" userId="fca7baf0e513a1e6" providerId="LiveId" clId="{A4D72469-B357-4109-ADB0-3AA3EC8E657E}" dt="2023-09-10T08:20:11.918" v="3117" actId="20577"/>
          <ac:spMkLst>
            <pc:docMk/>
            <pc:sldMk cId="1103931565" sldId="293"/>
            <ac:spMk id="6" creationId="{84F10693-2FE8-EFC8-8DB6-84BFD181D260}"/>
          </ac:spMkLst>
        </pc:spChg>
      </pc:sldChg>
      <pc:sldChg chg="addSp delSp modSp add mod">
        <pc:chgData name="Ismaël Tuo" userId="fca7baf0e513a1e6" providerId="LiveId" clId="{A4D72469-B357-4109-ADB0-3AA3EC8E657E}" dt="2023-09-10T09:42:42.919" v="6253" actId="20577"/>
        <pc:sldMkLst>
          <pc:docMk/>
          <pc:sldMk cId="687520318" sldId="294"/>
        </pc:sldMkLst>
        <pc:spChg chg="mod">
          <ac:chgData name="Ismaël Tuo" userId="fca7baf0e513a1e6" providerId="LiveId" clId="{A4D72469-B357-4109-ADB0-3AA3EC8E657E}" dt="2023-09-10T09:29:53.927" v="5757" actId="14100"/>
          <ac:spMkLst>
            <pc:docMk/>
            <pc:sldMk cId="687520318" sldId="294"/>
            <ac:spMk id="6" creationId="{84F10693-2FE8-EFC8-8DB6-84BFD181D260}"/>
          </ac:spMkLst>
        </pc:spChg>
        <pc:spChg chg="del">
          <ac:chgData name="Ismaël Tuo" userId="fca7baf0e513a1e6" providerId="LiveId" clId="{A4D72469-B357-4109-ADB0-3AA3EC8E657E}" dt="2023-09-10T09:30:00.882" v="5761" actId="478"/>
          <ac:spMkLst>
            <pc:docMk/>
            <pc:sldMk cId="687520318" sldId="294"/>
            <ac:spMk id="8" creationId="{87BB9E8B-571E-67AB-F829-22B6E11E7904}"/>
          </ac:spMkLst>
        </pc:spChg>
        <pc:spChg chg="del">
          <ac:chgData name="Ismaël Tuo" userId="fca7baf0e513a1e6" providerId="LiveId" clId="{A4D72469-B357-4109-ADB0-3AA3EC8E657E}" dt="2023-09-10T09:29:59.744" v="5760" actId="478"/>
          <ac:spMkLst>
            <pc:docMk/>
            <pc:sldMk cId="687520318" sldId="294"/>
            <ac:spMk id="9" creationId="{31841E65-E605-2EA5-263E-641979A84FB3}"/>
          </ac:spMkLst>
        </pc:spChg>
        <pc:spChg chg="mod">
          <ac:chgData name="Ismaël Tuo" userId="fca7baf0e513a1e6" providerId="LiveId" clId="{A4D72469-B357-4109-ADB0-3AA3EC8E657E}" dt="2023-09-10T09:37:35.685" v="5885" actId="20577"/>
          <ac:spMkLst>
            <pc:docMk/>
            <pc:sldMk cId="687520318" sldId="294"/>
            <ac:spMk id="11" creationId="{C27A3656-3CB0-8161-AE9F-B92FBE4F5083}"/>
          </ac:spMkLst>
        </pc:spChg>
        <pc:spChg chg="del">
          <ac:chgData name="Ismaël Tuo" userId="fca7baf0e513a1e6" providerId="LiveId" clId="{A4D72469-B357-4109-ADB0-3AA3EC8E657E}" dt="2023-09-10T09:29:57.507" v="5758" actId="478"/>
          <ac:spMkLst>
            <pc:docMk/>
            <pc:sldMk cId="687520318" sldId="294"/>
            <ac:spMk id="13" creationId="{B6C66498-D912-A485-9C7C-6FAF9350A29C}"/>
          </ac:spMkLst>
        </pc:spChg>
        <pc:spChg chg="add del mod">
          <ac:chgData name="Ismaël Tuo" userId="fca7baf0e513a1e6" providerId="LiveId" clId="{A4D72469-B357-4109-ADB0-3AA3EC8E657E}" dt="2023-09-10T09:37:44.490" v="5886" actId="478"/>
          <ac:spMkLst>
            <pc:docMk/>
            <pc:sldMk cId="687520318" sldId="294"/>
            <ac:spMk id="14" creationId="{E199B51B-85FE-8228-5808-5943177D26DD}"/>
          </ac:spMkLst>
        </pc:spChg>
        <pc:spChg chg="add mod">
          <ac:chgData name="Ismaël Tuo" userId="fca7baf0e513a1e6" providerId="LiveId" clId="{A4D72469-B357-4109-ADB0-3AA3EC8E657E}" dt="2023-09-10T09:42:42.919" v="6253" actId="20577"/>
          <ac:spMkLst>
            <pc:docMk/>
            <pc:sldMk cId="687520318" sldId="294"/>
            <ac:spMk id="17" creationId="{2731E9AF-C833-0ABA-5AF0-3D99B7C8AD5F}"/>
          </ac:spMkLst>
        </pc:spChg>
        <pc:picChg chg="del">
          <ac:chgData name="Ismaël Tuo" userId="fca7baf0e513a1e6" providerId="LiveId" clId="{A4D72469-B357-4109-ADB0-3AA3EC8E657E}" dt="2023-09-10T09:30:19.269" v="5819" actId="478"/>
          <ac:picMkLst>
            <pc:docMk/>
            <pc:sldMk cId="687520318" sldId="294"/>
            <ac:picMk id="7" creationId="{B9B61238-8639-4389-2D89-58FA04166653}"/>
          </ac:picMkLst>
        </pc:picChg>
        <pc:picChg chg="add mod">
          <ac:chgData name="Ismaël Tuo" userId="fca7baf0e513a1e6" providerId="LiveId" clId="{A4D72469-B357-4109-ADB0-3AA3EC8E657E}" dt="2023-09-10T09:41:57.629" v="6221" actId="1076"/>
          <ac:picMkLst>
            <pc:docMk/>
            <pc:sldMk cId="687520318" sldId="294"/>
            <ac:picMk id="10" creationId="{C07B2BDB-3DC5-C6FA-1291-9DB6A9FE778F}"/>
          </ac:picMkLst>
        </pc:picChg>
        <pc:picChg chg="del">
          <ac:chgData name="Ismaël Tuo" userId="fca7baf0e513a1e6" providerId="LiveId" clId="{A4D72469-B357-4109-ADB0-3AA3EC8E657E}" dt="2023-09-10T09:29:58.217" v="5759" actId="478"/>
          <ac:picMkLst>
            <pc:docMk/>
            <pc:sldMk cId="687520318" sldId="294"/>
            <ac:picMk id="12" creationId="{98EB0820-7451-6649-DD2F-2D46BBC6574C}"/>
          </ac:picMkLst>
        </pc:picChg>
        <pc:picChg chg="add del mod">
          <ac:chgData name="Ismaël Tuo" userId="fca7baf0e513a1e6" providerId="LiveId" clId="{A4D72469-B357-4109-ADB0-3AA3EC8E657E}" dt="2023-09-10T09:38:07.665" v="5892" actId="478"/>
          <ac:picMkLst>
            <pc:docMk/>
            <pc:sldMk cId="687520318" sldId="294"/>
            <ac:picMk id="16" creationId="{A378714C-B387-DDFD-BE7A-02ED13BE7BC5}"/>
          </ac:picMkLst>
        </pc:picChg>
      </pc:sldChg>
      <pc:sldChg chg="delSp modSp add mod">
        <pc:chgData name="Ismaël Tuo" userId="fca7baf0e513a1e6" providerId="LiveId" clId="{A4D72469-B357-4109-ADB0-3AA3EC8E657E}" dt="2023-09-10T09:42:58.650" v="6256" actId="1076"/>
        <pc:sldMkLst>
          <pc:docMk/>
          <pc:sldMk cId="4049529178" sldId="295"/>
        </pc:sldMkLst>
        <pc:spChg chg="mod">
          <ac:chgData name="Ismaël Tuo" userId="fca7baf0e513a1e6" providerId="LiveId" clId="{A4D72469-B357-4109-ADB0-3AA3EC8E657E}" dt="2023-09-10T09:38:56.469" v="5915" actId="1076"/>
          <ac:spMkLst>
            <pc:docMk/>
            <pc:sldMk cId="4049529178" sldId="295"/>
            <ac:spMk id="11" creationId="{C27A3656-3CB0-8161-AE9F-B92FBE4F5083}"/>
          </ac:spMkLst>
        </pc:spChg>
        <pc:picChg chg="del">
          <ac:chgData name="Ismaël Tuo" userId="fca7baf0e513a1e6" providerId="LiveId" clId="{A4D72469-B357-4109-ADB0-3AA3EC8E657E}" dt="2023-09-10T09:38:40.213" v="5905" actId="478"/>
          <ac:picMkLst>
            <pc:docMk/>
            <pc:sldMk cId="4049529178" sldId="295"/>
            <ac:picMk id="10" creationId="{C07B2BDB-3DC5-C6FA-1291-9DB6A9FE778F}"/>
          </ac:picMkLst>
        </pc:picChg>
        <pc:picChg chg="mod">
          <ac:chgData name="Ismaël Tuo" userId="fca7baf0e513a1e6" providerId="LiveId" clId="{A4D72469-B357-4109-ADB0-3AA3EC8E657E}" dt="2023-09-10T09:42:58.650" v="6256" actId="1076"/>
          <ac:picMkLst>
            <pc:docMk/>
            <pc:sldMk cId="4049529178" sldId="295"/>
            <ac:picMk id="16" creationId="{A378714C-B387-DDFD-BE7A-02ED13BE7BC5}"/>
          </ac:picMkLst>
        </pc:picChg>
      </pc:sldChg>
      <pc:sldChg chg="modSp add mod">
        <pc:chgData name="Ismaël Tuo" userId="fca7baf0e513a1e6" providerId="LiveId" clId="{A4D72469-B357-4109-ADB0-3AA3EC8E657E}" dt="2023-09-10T10:28:59.052" v="7597" actId="20577"/>
        <pc:sldMkLst>
          <pc:docMk/>
          <pc:sldMk cId="335285156" sldId="296"/>
        </pc:sldMkLst>
        <pc:spChg chg="mod">
          <ac:chgData name="Ismaël Tuo" userId="fca7baf0e513a1e6" providerId="LiveId" clId="{A4D72469-B357-4109-ADB0-3AA3EC8E657E}" dt="2023-09-10T10:28:59.052" v="7597" actId="20577"/>
          <ac:spMkLst>
            <pc:docMk/>
            <pc:sldMk cId="335285156" sldId="296"/>
            <ac:spMk id="6" creationId="{84F10693-2FE8-EFC8-8DB6-84BFD181D260}"/>
          </ac:spMkLst>
        </pc:spChg>
      </pc:sldChg>
    </pc:docChg>
  </pc:docChgLst>
  <pc:docChgLst>
    <pc:chgData name="Ismaël Tuo" userId="fca7baf0e513a1e6" providerId="LiveId" clId="{E7E317F0-1E26-4BB4-BF77-FD59F7E1022E}"/>
    <pc:docChg chg="undo custSel addSld modSld">
      <pc:chgData name="Ismaël Tuo" userId="fca7baf0e513a1e6" providerId="LiveId" clId="{E7E317F0-1E26-4BB4-BF77-FD59F7E1022E}" dt="2023-11-12T17:53:04.079" v="4411" actId="114"/>
      <pc:docMkLst>
        <pc:docMk/>
      </pc:docMkLst>
      <pc:sldChg chg="modSp mod">
        <pc:chgData name="Ismaël Tuo" userId="fca7baf0e513a1e6" providerId="LiveId" clId="{E7E317F0-1E26-4BB4-BF77-FD59F7E1022E}" dt="2023-11-12T17:48:37.238" v="4348" actId="114"/>
        <pc:sldMkLst>
          <pc:docMk/>
          <pc:sldMk cId="1268069196" sldId="285"/>
        </pc:sldMkLst>
        <pc:spChg chg="mod">
          <ac:chgData name="Ismaël Tuo" userId="fca7baf0e513a1e6" providerId="LiveId" clId="{E7E317F0-1E26-4BB4-BF77-FD59F7E1022E}" dt="2023-11-12T17:48:21.767" v="4342" actId="113"/>
          <ac:spMkLst>
            <pc:docMk/>
            <pc:sldMk cId="1268069196" sldId="285"/>
            <ac:spMk id="6" creationId="{84F10693-2FE8-EFC8-8DB6-84BFD181D260}"/>
          </ac:spMkLst>
        </pc:spChg>
        <pc:spChg chg="mod">
          <ac:chgData name="Ismaël Tuo" userId="fca7baf0e513a1e6" providerId="LiveId" clId="{E7E317F0-1E26-4BB4-BF77-FD59F7E1022E}" dt="2023-11-12T17:48:37.238" v="4348" actId="114"/>
          <ac:spMkLst>
            <pc:docMk/>
            <pc:sldMk cId="1268069196" sldId="285"/>
            <ac:spMk id="11" creationId="{C27A3656-3CB0-8161-AE9F-B92FBE4F5083}"/>
          </ac:spMkLst>
        </pc:spChg>
      </pc:sldChg>
      <pc:sldChg chg="modSp mod">
        <pc:chgData name="Ismaël Tuo" userId="fca7baf0e513a1e6" providerId="LiveId" clId="{E7E317F0-1E26-4BB4-BF77-FD59F7E1022E}" dt="2023-11-12T17:48:57.629" v="4354" actId="114"/>
        <pc:sldMkLst>
          <pc:docMk/>
          <pc:sldMk cId="2639441608" sldId="286"/>
        </pc:sldMkLst>
        <pc:spChg chg="mod">
          <ac:chgData name="Ismaël Tuo" userId="fca7baf0e513a1e6" providerId="LiveId" clId="{E7E317F0-1E26-4BB4-BF77-FD59F7E1022E}" dt="2023-11-12T17:48:40.837" v="4349" actId="113"/>
          <ac:spMkLst>
            <pc:docMk/>
            <pc:sldMk cId="2639441608" sldId="286"/>
            <ac:spMk id="6" creationId="{84F10693-2FE8-EFC8-8DB6-84BFD181D260}"/>
          </ac:spMkLst>
        </pc:spChg>
        <pc:spChg chg="mod">
          <ac:chgData name="Ismaël Tuo" userId="fca7baf0e513a1e6" providerId="LiveId" clId="{E7E317F0-1E26-4BB4-BF77-FD59F7E1022E}" dt="2023-11-12T17:48:46.001" v="4351" actId="114"/>
          <ac:spMkLst>
            <pc:docMk/>
            <pc:sldMk cId="2639441608" sldId="286"/>
            <ac:spMk id="9" creationId="{F2560FA0-6BE4-8D1C-8835-15F5D1EF3AC2}"/>
          </ac:spMkLst>
        </pc:spChg>
        <pc:spChg chg="mod">
          <ac:chgData name="Ismaël Tuo" userId="fca7baf0e513a1e6" providerId="LiveId" clId="{E7E317F0-1E26-4BB4-BF77-FD59F7E1022E}" dt="2023-11-12T17:48:43.403" v="4350" actId="114"/>
          <ac:spMkLst>
            <pc:docMk/>
            <pc:sldMk cId="2639441608" sldId="286"/>
            <ac:spMk id="11" creationId="{C27A3656-3CB0-8161-AE9F-B92FBE4F5083}"/>
          </ac:spMkLst>
        </pc:spChg>
        <pc:spChg chg="mod">
          <ac:chgData name="Ismaël Tuo" userId="fca7baf0e513a1e6" providerId="LiveId" clId="{E7E317F0-1E26-4BB4-BF77-FD59F7E1022E}" dt="2023-11-12T17:48:49.859" v="4352" actId="114"/>
          <ac:spMkLst>
            <pc:docMk/>
            <pc:sldMk cId="2639441608" sldId="286"/>
            <ac:spMk id="16" creationId="{E2430057-B291-8353-0A3D-1597D2BD64B3}"/>
          </ac:spMkLst>
        </pc:spChg>
        <pc:spChg chg="mod">
          <ac:chgData name="Ismaël Tuo" userId="fca7baf0e513a1e6" providerId="LiveId" clId="{E7E317F0-1E26-4BB4-BF77-FD59F7E1022E}" dt="2023-11-12T17:48:57.629" v="4354" actId="114"/>
          <ac:spMkLst>
            <pc:docMk/>
            <pc:sldMk cId="2639441608" sldId="286"/>
            <ac:spMk id="39" creationId="{A22E4384-0C22-5079-AC66-A25235960354}"/>
          </ac:spMkLst>
        </pc:spChg>
      </pc:sldChg>
      <pc:sldChg chg="modSp mod">
        <pc:chgData name="Ismaël Tuo" userId="fca7baf0e513a1e6" providerId="LiveId" clId="{E7E317F0-1E26-4BB4-BF77-FD59F7E1022E}" dt="2023-11-12T17:49:09.173" v="4356" actId="114"/>
        <pc:sldMkLst>
          <pc:docMk/>
          <pc:sldMk cId="2563257676" sldId="287"/>
        </pc:sldMkLst>
        <pc:spChg chg="mod">
          <ac:chgData name="Ismaël Tuo" userId="fca7baf0e513a1e6" providerId="LiveId" clId="{E7E317F0-1E26-4BB4-BF77-FD59F7E1022E}" dt="2023-11-12T17:49:02.850" v="4355" actId="113"/>
          <ac:spMkLst>
            <pc:docMk/>
            <pc:sldMk cId="2563257676" sldId="287"/>
            <ac:spMk id="6" creationId="{84F10693-2FE8-EFC8-8DB6-84BFD181D260}"/>
          </ac:spMkLst>
        </pc:spChg>
        <pc:spChg chg="mod">
          <ac:chgData name="Ismaël Tuo" userId="fca7baf0e513a1e6" providerId="LiveId" clId="{E7E317F0-1E26-4BB4-BF77-FD59F7E1022E}" dt="2023-11-12T17:49:09.173" v="4356" actId="114"/>
          <ac:spMkLst>
            <pc:docMk/>
            <pc:sldMk cId="2563257676" sldId="287"/>
            <ac:spMk id="20" creationId="{AB7CAFA8-007F-0D1A-6CC5-A37AE9EADE92}"/>
          </ac:spMkLst>
        </pc:spChg>
      </pc:sldChg>
      <pc:sldChg chg="addSp delSp modSp mod">
        <pc:chgData name="Ismaël Tuo" userId="fca7baf0e513a1e6" providerId="LiveId" clId="{E7E317F0-1E26-4BB4-BF77-FD59F7E1022E}" dt="2023-11-12T17:49:23.047" v="4359" actId="114"/>
        <pc:sldMkLst>
          <pc:docMk/>
          <pc:sldMk cId="2730775639" sldId="288"/>
        </pc:sldMkLst>
        <pc:spChg chg="mod">
          <ac:chgData name="Ismaël Tuo" userId="fca7baf0e513a1e6" providerId="LiveId" clId="{E7E317F0-1E26-4BB4-BF77-FD59F7E1022E}" dt="2023-11-12T17:49:15.944" v="4357" actId="113"/>
          <ac:spMkLst>
            <pc:docMk/>
            <pc:sldMk cId="2730775639" sldId="288"/>
            <ac:spMk id="6" creationId="{84F10693-2FE8-EFC8-8DB6-84BFD181D260}"/>
          </ac:spMkLst>
        </pc:spChg>
        <pc:spChg chg="mod">
          <ac:chgData name="Ismaël Tuo" userId="fca7baf0e513a1e6" providerId="LiveId" clId="{E7E317F0-1E26-4BB4-BF77-FD59F7E1022E}" dt="2023-11-12T17:49:18.457" v="4358" actId="114"/>
          <ac:spMkLst>
            <pc:docMk/>
            <pc:sldMk cId="2730775639" sldId="288"/>
            <ac:spMk id="11" creationId="{C27A3656-3CB0-8161-AE9F-B92FBE4F5083}"/>
          </ac:spMkLst>
        </pc:spChg>
        <pc:spChg chg="mod">
          <ac:chgData name="Ismaël Tuo" userId="fca7baf0e513a1e6" providerId="LiveId" clId="{E7E317F0-1E26-4BB4-BF77-FD59F7E1022E}" dt="2023-11-12T17:49:23.047" v="4359" actId="114"/>
          <ac:spMkLst>
            <pc:docMk/>
            <pc:sldMk cId="2730775639" sldId="288"/>
            <ac:spMk id="12" creationId="{E0336AEF-7FCA-1E66-4B7F-7E9EC9530BBA}"/>
          </ac:spMkLst>
        </pc:spChg>
        <pc:picChg chg="add mod">
          <ac:chgData name="Ismaël Tuo" userId="fca7baf0e513a1e6" providerId="LiveId" clId="{E7E317F0-1E26-4BB4-BF77-FD59F7E1022E}" dt="2023-09-23T09:04:53.976" v="15" actId="1076"/>
          <ac:picMkLst>
            <pc:docMk/>
            <pc:sldMk cId="2730775639" sldId="288"/>
            <ac:picMk id="7" creationId="{335DF13C-F77B-F769-D76D-2D2B572ED6F6}"/>
          </ac:picMkLst>
        </pc:picChg>
        <pc:picChg chg="del">
          <ac:chgData name="Ismaël Tuo" userId="fca7baf0e513a1e6" providerId="LiveId" clId="{E7E317F0-1E26-4BB4-BF77-FD59F7E1022E}" dt="2023-09-23T09:04:44.278" v="9" actId="478"/>
          <ac:picMkLst>
            <pc:docMk/>
            <pc:sldMk cId="2730775639" sldId="288"/>
            <ac:picMk id="9" creationId="{4286593D-00D0-626D-7996-1E5BA50EECD0}"/>
          </ac:picMkLst>
        </pc:picChg>
        <pc:picChg chg="add mod">
          <ac:chgData name="Ismaël Tuo" userId="fca7baf0e513a1e6" providerId="LiveId" clId="{E7E317F0-1E26-4BB4-BF77-FD59F7E1022E}" dt="2023-09-23T09:05:37.776" v="23" actId="14100"/>
          <ac:picMkLst>
            <pc:docMk/>
            <pc:sldMk cId="2730775639" sldId="288"/>
            <ac:picMk id="10" creationId="{937F6479-366A-09D3-A69F-488842581D68}"/>
          </ac:picMkLst>
        </pc:picChg>
        <pc:picChg chg="del">
          <ac:chgData name="Ismaël Tuo" userId="fca7baf0e513a1e6" providerId="LiveId" clId="{E7E317F0-1E26-4BB4-BF77-FD59F7E1022E}" dt="2023-09-23T09:05:20.602" v="16" actId="478"/>
          <ac:picMkLst>
            <pc:docMk/>
            <pc:sldMk cId="2730775639" sldId="288"/>
            <ac:picMk id="14" creationId="{8E35E423-12EB-1B4F-28EF-B4BDC0ADAF21}"/>
          </ac:picMkLst>
        </pc:picChg>
      </pc:sldChg>
      <pc:sldChg chg="modSp mod">
        <pc:chgData name="Ismaël Tuo" userId="fca7baf0e513a1e6" providerId="LiveId" clId="{E7E317F0-1E26-4BB4-BF77-FD59F7E1022E}" dt="2023-11-12T17:50:04.394" v="4369" actId="114"/>
        <pc:sldMkLst>
          <pc:docMk/>
          <pc:sldMk cId="3173771713" sldId="289"/>
        </pc:sldMkLst>
        <pc:spChg chg="mod">
          <ac:chgData name="Ismaël Tuo" userId="fca7baf0e513a1e6" providerId="LiveId" clId="{E7E317F0-1E26-4BB4-BF77-FD59F7E1022E}" dt="2023-11-12T17:49:50.438" v="4365" actId="113"/>
          <ac:spMkLst>
            <pc:docMk/>
            <pc:sldMk cId="3173771713" sldId="289"/>
            <ac:spMk id="6" creationId="{84F10693-2FE8-EFC8-8DB6-84BFD181D260}"/>
          </ac:spMkLst>
        </pc:spChg>
        <pc:spChg chg="mod">
          <ac:chgData name="Ismaël Tuo" userId="fca7baf0e513a1e6" providerId="LiveId" clId="{E7E317F0-1E26-4BB4-BF77-FD59F7E1022E}" dt="2023-11-12T17:49:57.892" v="4367" actId="114"/>
          <ac:spMkLst>
            <pc:docMk/>
            <pc:sldMk cId="3173771713" sldId="289"/>
            <ac:spMk id="8" creationId="{87BB9E8B-571E-67AB-F829-22B6E11E7904}"/>
          </ac:spMkLst>
        </pc:spChg>
        <pc:spChg chg="mod">
          <ac:chgData name="Ismaël Tuo" userId="fca7baf0e513a1e6" providerId="LiveId" clId="{E7E317F0-1E26-4BB4-BF77-FD59F7E1022E}" dt="2023-11-12T17:49:55.492" v="4366" actId="114"/>
          <ac:spMkLst>
            <pc:docMk/>
            <pc:sldMk cId="3173771713" sldId="289"/>
            <ac:spMk id="11" creationId="{C27A3656-3CB0-8161-AE9F-B92FBE4F5083}"/>
          </ac:spMkLst>
        </pc:spChg>
        <pc:spChg chg="mod">
          <ac:chgData name="Ismaël Tuo" userId="fca7baf0e513a1e6" providerId="LiveId" clId="{E7E317F0-1E26-4BB4-BF77-FD59F7E1022E}" dt="2023-11-12T17:50:04.394" v="4369" actId="114"/>
          <ac:spMkLst>
            <pc:docMk/>
            <pc:sldMk cId="3173771713" sldId="289"/>
            <ac:spMk id="13" creationId="{B6C66498-D912-A485-9C7C-6FAF9350A29C}"/>
          </ac:spMkLst>
        </pc:spChg>
      </pc:sldChg>
      <pc:sldChg chg="addSp delSp modSp mod">
        <pc:chgData name="Ismaël Tuo" userId="fca7baf0e513a1e6" providerId="LiveId" clId="{E7E317F0-1E26-4BB4-BF77-FD59F7E1022E}" dt="2023-11-12T17:49:39.964" v="4363" actId="1076"/>
        <pc:sldMkLst>
          <pc:docMk/>
          <pc:sldMk cId="2940181209" sldId="290"/>
        </pc:sldMkLst>
        <pc:spChg chg="mod">
          <ac:chgData name="Ismaël Tuo" userId="fca7baf0e513a1e6" providerId="LiveId" clId="{E7E317F0-1E26-4BB4-BF77-FD59F7E1022E}" dt="2023-11-12T17:49:36.349" v="4361" actId="1076"/>
          <ac:spMkLst>
            <pc:docMk/>
            <pc:sldMk cId="2940181209" sldId="290"/>
            <ac:spMk id="2" creationId="{C07EED1E-30F1-4BFC-6890-B5F00E1EA9BB}"/>
          </ac:spMkLst>
        </pc:spChg>
        <pc:spChg chg="mod">
          <ac:chgData name="Ismaël Tuo" userId="fca7baf0e513a1e6" providerId="LiveId" clId="{E7E317F0-1E26-4BB4-BF77-FD59F7E1022E}" dt="2023-11-12T17:49:29.976" v="4360" actId="113"/>
          <ac:spMkLst>
            <pc:docMk/>
            <pc:sldMk cId="2940181209" sldId="290"/>
            <ac:spMk id="6" creationId="{84F10693-2FE8-EFC8-8DB6-84BFD181D260}"/>
          </ac:spMkLst>
        </pc:spChg>
        <pc:spChg chg="mod">
          <ac:chgData name="Ismaël Tuo" userId="fca7baf0e513a1e6" providerId="LiveId" clId="{E7E317F0-1E26-4BB4-BF77-FD59F7E1022E}" dt="2023-11-12T17:49:39.964" v="4363" actId="1076"/>
          <ac:spMkLst>
            <pc:docMk/>
            <pc:sldMk cId="2940181209" sldId="290"/>
            <ac:spMk id="9" creationId="{60A8609C-2B4F-53A9-E8A9-0A8CF4B8859C}"/>
          </ac:spMkLst>
        </pc:spChg>
        <pc:picChg chg="del">
          <ac:chgData name="Ismaël Tuo" userId="fca7baf0e513a1e6" providerId="LiveId" clId="{E7E317F0-1E26-4BB4-BF77-FD59F7E1022E}" dt="2023-09-23T09:06:44.209" v="24" actId="478"/>
          <ac:picMkLst>
            <pc:docMk/>
            <pc:sldMk cId="2940181209" sldId="290"/>
            <ac:picMk id="8" creationId="{4A8E6581-F7C4-F8ED-7F5B-C931CB61E5A4}"/>
          </ac:picMkLst>
        </pc:picChg>
        <pc:picChg chg="add mod">
          <ac:chgData name="Ismaël Tuo" userId="fca7baf0e513a1e6" providerId="LiveId" clId="{E7E317F0-1E26-4BB4-BF77-FD59F7E1022E}" dt="2023-11-12T17:49:37.391" v="4362" actId="1076"/>
          <ac:picMkLst>
            <pc:docMk/>
            <pc:sldMk cId="2940181209" sldId="290"/>
            <ac:picMk id="10" creationId="{6E4C53E9-04F2-EAC1-DDF9-4F94F9A58D24}"/>
          </ac:picMkLst>
        </pc:picChg>
        <pc:picChg chg="del">
          <ac:chgData name="Ismaël Tuo" userId="fca7baf0e513a1e6" providerId="LiveId" clId="{E7E317F0-1E26-4BB4-BF77-FD59F7E1022E}" dt="2023-09-23T09:07:27.781" v="29" actId="478"/>
          <ac:picMkLst>
            <pc:docMk/>
            <pc:sldMk cId="2940181209" sldId="290"/>
            <ac:picMk id="12" creationId="{8808253D-58D7-51CE-3190-AFA5B8F1A787}"/>
          </ac:picMkLst>
        </pc:picChg>
        <pc:picChg chg="add mod">
          <ac:chgData name="Ismaël Tuo" userId="fca7baf0e513a1e6" providerId="LiveId" clId="{E7E317F0-1E26-4BB4-BF77-FD59F7E1022E}" dt="2023-09-23T09:07:44.684" v="37" actId="14100"/>
          <ac:picMkLst>
            <pc:docMk/>
            <pc:sldMk cId="2940181209" sldId="290"/>
            <ac:picMk id="14" creationId="{C89D46CC-FEDD-815C-C38D-C2092934AC02}"/>
          </ac:picMkLst>
        </pc:picChg>
      </pc:sldChg>
      <pc:sldChg chg="addSp delSp modSp mod">
        <pc:chgData name="Ismaël Tuo" userId="fca7baf0e513a1e6" providerId="LiveId" clId="{E7E317F0-1E26-4BB4-BF77-FD59F7E1022E}" dt="2023-11-12T17:49:44.618" v="4364" actId="113"/>
        <pc:sldMkLst>
          <pc:docMk/>
          <pc:sldMk cId="3611994866" sldId="291"/>
        </pc:sldMkLst>
        <pc:spChg chg="mod">
          <ac:chgData name="Ismaël Tuo" userId="fca7baf0e513a1e6" providerId="LiveId" clId="{E7E317F0-1E26-4BB4-BF77-FD59F7E1022E}" dt="2023-11-12T17:49:44.618" v="4364" actId="113"/>
          <ac:spMkLst>
            <pc:docMk/>
            <pc:sldMk cId="3611994866" sldId="291"/>
            <ac:spMk id="6" creationId="{84F10693-2FE8-EFC8-8DB6-84BFD181D260}"/>
          </ac:spMkLst>
        </pc:spChg>
        <pc:spChg chg="mod">
          <ac:chgData name="Ismaël Tuo" userId="fca7baf0e513a1e6" providerId="LiveId" clId="{E7E317F0-1E26-4BB4-BF77-FD59F7E1022E}" dt="2023-09-23T09:20:09.389" v="48" actId="1076"/>
          <ac:spMkLst>
            <pc:docMk/>
            <pc:sldMk cId="3611994866" sldId="291"/>
            <ac:spMk id="8" creationId="{B1006DBB-B0AD-9226-A74C-AA09F89D0A43}"/>
          </ac:spMkLst>
        </pc:spChg>
        <pc:picChg chg="del">
          <ac:chgData name="Ismaël Tuo" userId="fca7baf0e513a1e6" providerId="LiveId" clId="{E7E317F0-1E26-4BB4-BF77-FD59F7E1022E}" dt="2023-09-23T09:15:04.746" v="38" actId="478"/>
          <ac:picMkLst>
            <pc:docMk/>
            <pc:sldMk cId="3611994866" sldId="291"/>
            <ac:picMk id="7" creationId="{123F22D3-CA8A-C400-B9B3-92CE6E326CBA}"/>
          </ac:picMkLst>
        </pc:picChg>
        <pc:picChg chg="add mod">
          <ac:chgData name="Ismaël Tuo" userId="fca7baf0e513a1e6" providerId="LiveId" clId="{E7E317F0-1E26-4BB4-BF77-FD59F7E1022E}" dt="2023-09-23T09:15:23.117" v="43" actId="1076"/>
          <ac:picMkLst>
            <pc:docMk/>
            <pc:sldMk cId="3611994866" sldId="291"/>
            <ac:picMk id="9" creationId="{3900F89A-AD78-6696-8C65-CE39A3AD73F5}"/>
          </ac:picMkLst>
        </pc:picChg>
        <pc:picChg chg="del">
          <ac:chgData name="Ismaël Tuo" userId="fca7baf0e513a1e6" providerId="LiveId" clId="{E7E317F0-1E26-4BB4-BF77-FD59F7E1022E}" dt="2023-09-23T09:19:56.559" v="44" actId="478"/>
          <ac:picMkLst>
            <pc:docMk/>
            <pc:sldMk cId="3611994866" sldId="291"/>
            <ac:picMk id="10" creationId="{27C612EC-254B-0FB5-C8D6-1A7635EF5C62}"/>
          </ac:picMkLst>
        </pc:picChg>
        <pc:picChg chg="add mod">
          <ac:chgData name="Ismaël Tuo" userId="fca7baf0e513a1e6" providerId="LiveId" clId="{E7E317F0-1E26-4BB4-BF77-FD59F7E1022E}" dt="2023-09-23T09:20:03.972" v="47" actId="14100"/>
          <ac:picMkLst>
            <pc:docMk/>
            <pc:sldMk cId="3611994866" sldId="291"/>
            <ac:picMk id="14" creationId="{CA68ED7D-4685-4BD3-77C2-B9A1BD4E7A60}"/>
          </ac:picMkLst>
        </pc:picChg>
      </pc:sldChg>
      <pc:sldChg chg="modSp mod">
        <pc:chgData name="Ismaël Tuo" userId="fca7baf0e513a1e6" providerId="LiveId" clId="{E7E317F0-1E26-4BB4-BF77-FD59F7E1022E}" dt="2023-11-12T17:50:38.939" v="4378" actId="114"/>
        <pc:sldMkLst>
          <pc:docMk/>
          <pc:sldMk cId="389737552" sldId="292"/>
        </pc:sldMkLst>
        <pc:spChg chg="mod">
          <ac:chgData name="Ismaël Tuo" userId="fca7baf0e513a1e6" providerId="LiveId" clId="{E7E317F0-1E26-4BB4-BF77-FD59F7E1022E}" dt="2023-11-12T17:50:38.939" v="4378" actId="114"/>
          <ac:spMkLst>
            <pc:docMk/>
            <pc:sldMk cId="389737552" sldId="292"/>
            <ac:spMk id="2" creationId="{D0C86B4C-FC28-CE3F-D2B7-427BBE24E348}"/>
          </ac:spMkLst>
        </pc:spChg>
        <pc:spChg chg="mod">
          <ac:chgData name="Ismaël Tuo" userId="fca7baf0e513a1e6" providerId="LiveId" clId="{E7E317F0-1E26-4BB4-BF77-FD59F7E1022E}" dt="2023-11-12T17:50:29.625" v="4375" actId="114"/>
          <ac:spMkLst>
            <pc:docMk/>
            <pc:sldMk cId="389737552" sldId="292"/>
            <ac:spMk id="6" creationId="{84F10693-2FE8-EFC8-8DB6-84BFD181D260}"/>
          </ac:spMkLst>
        </pc:spChg>
        <pc:spChg chg="mod">
          <ac:chgData name="Ismaël Tuo" userId="fca7baf0e513a1e6" providerId="LiveId" clId="{E7E317F0-1E26-4BB4-BF77-FD59F7E1022E}" dt="2023-11-12T17:50:36.172" v="4377" actId="114"/>
          <ac:spMkLst>
            <pc:docMk/>
            <pc:sldMk cId="389737552" sldId="292"/>
            <ac:spMk id="11" creationId="{C27A3656-3CB0-8161-AE9F-B92FBE4F5083}"/>
          </ac:spMkLst>
        </pc:spChg>
        <pc:spChg chg="mod">
          <ac:chgData name="Ismaël Tuo" userId="fca7baf0e513a1e6" providerId="LiveId" clId="{E7E317F0-1E26-4BB4-BF77-FD59F7E1022E}" dt="2023-09-23T09:36:08.017" v="84" actId="1076"/>
          <ac:spMkLst>
            <pc:docMk/>
            <pc:sldMk cId="389737552" sldId="292"/>
            <ac:spMk id="12" creationId="{F2D7612E-14E4-8894-0CAF-CFEA68F56803}"/>
          </ac:spMkLst>
        </pc:spChg>
        <pc:spChg chg="mod">
          <ac:chgData name="Ismaël Tuo" userId="fca7baf0e513a1e6" providerId="LiveId" clId="{E7E317F0-1E26-4BB4-BF77-FD59F7E1022E}" dt="2023-09-23T09:36:01.837" v="83" actId="1076"/>
          <ac:spMkLst>
            <pc:docMk/>
            <pc:sldMk cId="389737552" sldId="292"/>
            <ac:spMk id="13" creationId="{80EA093C-5FE7-F594-090E-EEAAD5DEFEA6}"/>
          </ac:spMkLst>
        </pc:spChg>
        <pc:picChg chg="mod">
          <ac:chgData name="Ismaël Tuo" userId="fca7baf0e513a1e6" providerId="LiveId" clId="{E7E317F0-1E26-4BB4-BF77-FD59F7E1022E}" dt="2023-09-23T09:35:54.549" v="81" actId="14100"/>
          <ac:picMkLst>
            <pc:docMk/>
            <pc:sldMk cId="389737552" sldId="292"/>
            <ac:picMk id="8" creationId="{9F9D938C-1DB8-7679-C48B-20076700DDC4}"/>
          </ac:picMkLst>
        </pc:picChg>
        <pc:picChg chg="mod">
          <ac:chgData name="Ismaël Tuo" userId="fca7baf0e513a1e6" providerId="LiveId" clId="{E7E317F0-1E26-4BB4-BF77-FD59F7E1022E}" dt="2023-09-23T09:35:57.542" v="82" actId="14100"/>
          <ac:picMkLst>
            <pc:docMk/>
            <pc:sldMk cId="389737552" sldId="292"/>
            <ac:picMk id="10" creationId="{D32AF948-C73D-6452-217B-DDC1ABE14D0A}"/>
          </ac:picMkLst>
        </pc:picChg>
      </pc:sldChg>
      <pc:sldChg chg="addSp delSp modSp mod">
        <pc:chgData name="Ismaël Tuo" userId="fca7baf0e513a1e6" providerId="LiveId" clId="{E7E317F0-1E26-4BB4-BF77-FD59F7E1022E}" dt="2023-11-12T17:51:08.001" v="4386" actId="114"/>
        <pc:sldMkLst>
          <pc:docMk/>
          <pc:sldMk cId="1103931565" sldId="293"/>
        </pc:sldMkLst>
        <pc:spChg chg="add mod">
          <ac:chgData name="Ismaël Tuo" userId="fca7baf0e513a1e6" providerId="LiveId" clId="{E7E317F0-1E26-4BB4-BF77-FD59F7E1022E}" dt="2023-09-23T09:50:17.867" v="887" actId="14100"/>
          <ac:spMkLst>
            <pc:docMk/>
            <pc:sldMk cId="1103931565" sldId="293"/>
            <ac:spMk id="2" creationId="{9281E0DF-CE6E-D51A-59F4-974E77B096E1}"/>
          </ac:spMkLst>
        </pc:spChg>
        <pc:spChg chg="mod">
          <ac:chgData name="Ismaël Tuo" userId="fca7baf0e513a1e6" providerId="LiveId" clId="{E7E317F0-1E26-4BB4-BF77-FD59F7E1022E}" dt="2023-11-12T17:50:49.079" v="4380" actId="114"/>
          <ac:spMkLst>
            <pc:docMk/>
            <pc:sldMk cId="1103931565" sldId="293"/>
            <ac:spMk id="6" creationId="{84F10693-2FE8-EFC8-8DB6-84BFD181D260}"/>
          </ac:spMkLst>
        </pc:spChg>
        <pc:spChg chg="add mod">
          <ac:chgData name="Ismaël Tuo" userId="fca7baf0e513a1e6" providerId="LiveId" clId="{E7E317F0-1E26-4BB4-BF77-FD59F7E1022E}" dt="2023-11-12T17:51:01.903" v="4384" actId="114"/>
          <ac:spMkLst>
            <pc:docMk/>
            <pc:sldMk cId="1103931565" sldId="293"/>
            <ac:spMk id="7" creationId="{812C31AA-4AFD-DFD8-7361-EC5B597B0FC0}"/>
          </ac:spMkLst>
        </pc:spChg>
        <pc:spChg chg="mod">
          <ac:chgData name="Ismaël Tuo" userId="fca7baf0e513a1e6" providerId="LiveId" clId="{E7E317F0-1E26-4BB4-BF77-FD59F7E1022E}" dt="2023-11-12T17:50:53.805" v="4382" actId="114"/>
          <ac:spMkLst>
            <pc:docMk/>
            <pc:sldMk cId="1103931565" sldId="293"/>
            <ac:spMk id="11" creationId="{C27A3656-3CB0-8161-AE9F-B92FBE4F5083}"/>
          </ac:spMkLst>
        </pc:spChg>
        <pc:spChg chg="add mod">
          <ac:chgData name="Ismaël Tuo" userId="fca7baf0e513a1e6" providerId="LiveId" clId="{E7E317F0-1E26-4BB4-BF77-FD59F7E1022E}" dt="2023-11-12T17:51:08.001" v="4386" actId="114"/>
          <ac:spMkLst>
            <pc:docMk/>
            <pc:sldMk cId="1103931565" sldId="293"/>
            <ac:spMk id="13" creationId="{4F17111F-78BC-2107-B256-BA1BC0E46BA8}"/>
          </ac:spMkLst>
        </pc:spChg>
        <pc:picChg chg="add del mod">
          <ac:chgData name="Ismaël Tuo" userId="fca7baf0e513a1e6" providerId="LiveId" clId="{E7E317F0-1E26-4BB4-BF77-FD59F7E1022E}" dt="2023-09-23T09:48:01.731" v="710" actId="478"/>
          <ac:picMkLst>
            <pc:docMk/>
            <pc:sldMk cId="1103931565" sldId="293"/>
            <ac:picMk id="9" creationId="{36976BDF-329C-A056-27C6-AB8F9B1114EE}"/>
          </ac:picMkLst>
        </pc:picChg>
        <pc:picChg chg="add mod">
          <ac:chgData name="Ismaël Tuo" userId="fca7baf0e513a1e6" providerId="LiveId" clId="{E7E317F0-1E26-4BB4-BF77-FD59F7E1022E}" dt="2023-09-23T09:50:10.891" v="884" actId="1076"/>
          <ac:picMkLst>
            <pc:docMk/>
            <pc:sldMk cId="1103931565" sldId="293"/>
            <ac:picMk id="12" creationId="{99A0B1B9-3E8F-4343-7461-53C4955CCFEC}"/>
          </ac:picMkLst>
        </pc:picChg>
      </pc:sldChg>
      <pc:sldChg chg="modSp mod">
        <pc:chgData name="Ismaël Tuo" userId="fca7baf0e513a1e6" providerId="LiveId" clId="{E7E317F0-1E26-4BB4-BF77-FD59F7E1022E}" dt="2023-11-12T17:50:13.034" v="4371" actId="114"/>
        <pc:sldMkLst>
          <pc:docMk/>
          <pc:sldMk cId="687520318" sldId="294"/>
        </pc:sldMkLst>
        <pc:spChg chg="mod">
          <ac:chgData name="Ismaël Tuo" userId="fca7baf0e513a1e6" providerId="LiveId" clId="{E7E317F0-1E26-4BB4-BF77-FD59F7E1022E}" dt="2023-11-12T17:50:10.386" v="4370" actId="113"/>
          <ac:spMkLst>
            <pc:docMk/>
            <pc:sldMk cId="687520318" sldId="294"/>
            <ac:spMk id="6" creationId="{84F10693-2FE8-EFC8-8DB6-84BFD181D260}"/>
          </ac:spMkLst>
        </pc:spChg>
        <pc:spChg chg="mod">
          <ac:chgData name="Ismaël Tuo" userId="fca7baf0e513a1e6" providerId="LiveId" clId="{E7E317F0-1E26-4BB4-BF77-FD59F7E1022E}" dt="2023-11-12T17:50:13.034" v="4371" actId="114"/>
          <ac:spMkLst>
            <pc:docMk/>
            <pc:sldMk cId="687520318" sldId="294"/>
            <ac:spMk id="11" creationId="{C27A3656-3CB0-8161-AE9F-B92FBE4F5083}"/>
          </ac:spMkLst>
        </pc:spChg>
        <pc:picChg chg="mod">
          <ac:chgData name="Ismaël Tuo" userId="fca7baf0e513a1e6" providerId="LiveId" clId="{E7E317F0-1E26-4BB4-BF77-FD59F7E1022E}" dt="2023-09-23T09:24:15.463" v="52" actId="14100"/>
          <ac:picMkLst>
            <pc:docMk/>
            <pc:sldMk cId="687520318" sldId="294"/>
            <ac:picMk id="10" creationId="{C07B2BDB-3DC5-C6FA-1291-9DB6A9FE778F}"/>
          </ac:picMkLst>
        </pc:picChg>
      </pc:sldChg>
      <pc:sldChg chg="addSp delSp modSp mod">
        <pc:chgData name="Ismaël Tuo" userId="fca7baf0e513a1e6" providerId="LiveId" clId="{E7E317F0-1E26-4BB4-BF77-FD59F7E1022E}" dt="2023-11-12T17:50:22.021" v="4373" actId="114"/>
        <pc:sldMkLst>
          <pc:docMk/>
          <pc:sldMk cId="4049529178" sldId="295"/>
        </pc:sldMkLst>
        <pc:spChg chg="mod">
          <ac:chgData name="Ismaël Tuo" userId="fca7baf0e513a1e6" providerId="LiveId" clId="{E7E317F0-1E26-4BB4-BF77-FD59F7E1022E}" dt="2023-11-12T17:50:18.591" v="4372" actId="113"/>
          <ac:spMkLst>
            <pc:docMk/>
            <pc:sldMk cId="4049529178" sldId="295"/>
            <ac:spMk id="6" creationId="{84F10693-2FE8-EFC8-8DB6-84BFD181D260}"/>
          </ac:spMkLst>
        </pc:spChg>
        <pc:spChg chg="mod">
          <ac:chgData name="Ismaël Tuo" userId="fca7baf0e513a1e6" providerId="LiveId" clId="{E7E317F0-1E26-4BB4-BF77-FD59F7E1022E}" dt="2023-11-12T17:50:22.021" v="4373" actId="114"/>
          <ac:spMkLst>
            <pc:docMk/>
            <pc:sldMk cId="4049529178" sldId="295"/>
            <ac:spMk id="11" creationId="{C27A3656-3CB0-8161-AE9F-B92FBE4F5083}"/>
          </ac:spMkLst>
        </pc:spChg>
        <pc:picChg chg="add del mod">
          <ac:chgData name="Ismaël Tuo" userId="fca7baf0e513a1e6" providerId="LiveId" clId="{E7E317F0-1E26-4BB4-BF77-FD59F7E1022E}" dt="2023-09-23T09:29:01.382" v="59" actId="478"/>
          <ac:picMkLst>
            <pc:docMk/>
            <pc:sldMk cId="4049529178" sldId="295"/>
            <ac:picMk id="2" creationId="{CD0E6FBA-23CC-D990-6EE1-B892EC101928}"/>
          </ac:picMkLst>
        </pc:picChg>
        <pc:picChg chg="add del mod">
          <ac:chgData name="Ismaël Tuo" userId="fca7baf0e513a1e6" providerId="LiveId" clId="{E7E317F0-1E26-4BB4-BF77-FD59F7E1022E}" dt="2023-09-23T09:31:13.271" v="65" actId="478"/>
          <ac:picMkLst>
            <pc:docMk/>
            <pc:sldMk cId="4049529178" sldId="295"/>
            <ac:picMk id="8" creationId="{7179CAF5-B296-1995-5420-F75EF0EE5C94}"/>
          </ac:picMkLst>
        </pc:picChg>
        <pc:picChg chg="add del mod">
          <ac:chgData name="Ismaël Tuo" userId="fca7baf0e513a1e6" providerId="LiveId" clId="{E7E317F0-1E26-4BB4-BF77-FD59F7E1022E}" dt="2023-09-23T09:32:29.323" v="71" actId="478"/>
          <ac:picMkLst>
            <pc:docMk/>
            <pc:sldMk cId="4049529178" sldId="295"/>
            <ac:picMk id="10" creationId="{57D03C1E-0019-2109-4343-19532F7AFED0}"/>
          </ac:picMkLst>
        </pc:picChg>
        <pc:picChg chg="add mod">
          <ac:chgData name="Ismaël Tuo" userId="fca7baf0e513a1e6" providerId="LiveId" clId="{E7E317F0-1E26-4BB4-BF77-FD59F7E1022E}" dt="2023-09-23T09:32:54.158" v="79" actId="14100"/>
          <ac:picMkLst>
            <pc:docMk/>
            <pc:sldMk cId="4049529178" sldId="295"/>
            <ac:picMk id="13" creationId="{5354A47B-8AE3-B68B-6EB0-DF563C89FCA4}"/>
          </ac:picMkLst>
        </pc:picChg>
        <pc:picChg chg="add mod">
          <ac:chgData name="Ismaël Tuo" userId="fca7baf0e513a1e6" providerId="LiveId" clId="{E7E317F0-1E26-4BB4-BF77-FD59F7E1022E}" dt="2023-09-23T09:32:47.627" v="77" actId="14100"/>
          <ac:picMkLst>
            <pc:docMk/>
            <pc:sldMk cId="4049529178" sldId="295"/>
            <ac:picMk id="15" creationId="{BE1F63BE-80A7-FE27-3C3F-C9E93C2AF7D4}"/>
          </ac:picMkLst>
        </pc:picChg>
        <pc:picChg chg="del mod">
          <ac:chgData name="Ismaël Tuo" userId="fca7baf0e513a1e6" providerId="LiveId" clId="{E7E317F0-1E26-4BB4-BF77-FD59F7E1022E}" dt="2023-09-23T09:30:42.800" v="62" actId="478"/>
          <ac:picMkLst>
            <pc:docMk/>
            <pc:sldMk cId="4049529178" sldId="295"/>
            <ac:picMk id="16" creationId="{A378714C-B387-DDFD-BE7A-02ED13BE7BC5}"/>
          </ac:picMkLst>
        </pc:picChg>
      </pc:sldChg>
      <pc:sldChg chg="addSp delSp modSp mod">
        <pc:chgData name="Ismaël Tuo" userId="fca7baf0e513a1e6" providerId="LiveId" clId="{E7E317F0-1E26-4BB4-BF77-FD59F7E1022E}" dt="2023-11-12T17:51:51.156" v="4395" actId="114"/>
        <pc:sldMkLst>
          <pc:docMk/>
          <pc:sldMk cId="335285156" sldId="296"/>
        </pc:sldMkLst>
        <pc:spChg chg="add mod">
          <ac:chgData name="Ismaël Tuo" userId="fca7baf0e513a1e6" providerId="LiveId" clId="{E7E317F0-1E26-4BB4-BF77-FD59F7E1022E}" dt="2023-10-01T14:02:01.950" v="909" actId="20577"/>
          <ac:spMkLst>
            <pc:docMk/>
            <pc:sldMk cId="335285156" sldId="296"/>
            <ac:spMk id="2" creationId="{30762B68-20AD-E048-3AB2-67EF1C3DE0A6}"/>
          </ac:spMkLst>
        </pc:spChg>
        <pc:spChg chg="mod">
          <ac:chgData name="Ismaël Tuo" userId="fca7baf0e513a1e6" providerId="LiveId" clId="{E7E317F0-1E26-4BB4-BF77-FD59F7E1022E}" dt="2023-11-12T17:51:13.313" v="4387" actId="113"/>
          <ac:spMkLst>
            <pc:docMk/>
            <pc:sldMk cId="335285156" sldId="296"/>
            <ac:spMk id="6" creationId="{84F10693-2FE8-EFC8-8DB6-84BFD181D260}"/>
          </ac:spMkLst>
        </pc:spChg>
        <pc:spChg chg="add mod">
          <ac:chgData name="Ismaël Tuo" userId="fca7baf0e513a1e6" providerId="LiveId" clId="{E7E317F0-1E26-4BB4-BF77-FD59F7E1022E}" dt="2023-11-12T17:51:33.541" v="4391" actId="114"/>
          <ac:spMkLst>
            <pc:docMk/>
            <pc:sldMk cId="335285156" sldId="296"/>
            <ac:spMk id="7" creationId="{FCD1A551-D5DA-D79A-72E1-60BA3F6C6A7A}"/>
          </ac:spMkLst>
        </pc:spChg>
        <pc:spChg chg="add mod">
          <ac:chgData name="Ismaël Tuo" userId="fca7baf0e513a1e6" providerId="LiveId" clId="{E7E317F0-1E26-4BB4-BF77-FD59F7E1022E}" dt="2023-10-01T14:26:27.002" v="2922" actId="1076"/>
          <ac:spMkLst>
            <pc:docMk/>
            <pc:sldMk cId="335285156" sldId="296"/>
            <ac:spMk id="8" creationId="{58A81F51-FD9D-F852-E607-8C9777EC23E4}"/>
          </ac:spMkLst>
        </pc:spChg>
        <pc:spChg chg="add mod">
          <ac:chgData name="Ismaël Tuo" userId="fca7baf0e513a1e6" providerId="LiveId" clId="{E7E317F0-1E26-4BB4-BF77-FD59F7E1022E}" dt="2023-11-12T17:51:51.156" v="4395" actId="114"/>
          <ac:spMkLst>
            <pc:docMk/>
            <pc:sldMk cId="335285156" sldId="296"/>
            <ac:spMk id="9" creationId="{472B449E-22A2-D7C9-8C6F-0A009835F9DB}"/>
          </ac:spMkLst>
        </pc:spChg>
        <pc:spChg chg="del">
          <ac:chgData name="Ismaël Tuo" userId="fca7baf0e513a1e6" providerId="LiveId" clId="{E7E317F0-1E26-4BB4-BF77-FD59F7E1022E}" dt="2023-10-01T14:01:56.564" v="907" actId="478"/>
          <ac:spMkLst>
            <pc:docMk/>
            <pc:sldMk cId="335285156" sldId="296"/>
            <ac:spMk id="11" creationId="{C27A3656-3CB0-8161-AE9F-B92FBE4F5083}"/>
          </ac:spMkLst>
        </pc:spChg>
      </pc:sldChg>
      <pc:sldChg chg="addSp delSp modSp add mod">
        <pc:chgData name="Ismaël Tuo" userId="fca7baf0e513a1e6" providerId="LiveId" clId="{E7E317F0-1E26-4BB4-BF77-FD59F7E1022E}" dt="2023-11-12T17:52:14.978" v="4402" actId="114"/>
        <pc:sldMkLst>
          <pc:docMk/>
          <pc:sldMk cId="2656507146" sldId="297"/>
        </pc:sldMkLst>
        <pc:spChg chg="mod">
          <ac:chgData name="Ismaël Tuo" userId="fca7baf0e513a1e6" providerId="LiveId" clId="{E7E317F0-1E26-4BB4-BF77-FD59F7E1022E}" dt="2023-10-01T14:45:02.964" v="4319" actId="1076"/>
          <ac:spMkLst>
            <pc:docMk/>
            <pc:sldMk cId="2656507146" sldId="297"/>
            <ac:spMk id="2" creationId="{30762B68-20AD-E048-3AB2-67EF1C3DE0A6}"/>
          </ac:spMkLst>
        </pc:spChg>
        <pc:spChg chg="mod">
          <ac:chgData name="Ismaël Tuo" userId="fca7baf0e513a1e6" providerId="LiveId" clId="{E7E317F0-1E26-4BB4-BF77-FD59F7E1022E}" dt="2023-11-12T17:51:55.576" v="4396" actId="113"/>
          <ac:spMkLst>
            <pc:docMk/>
            <pc:sldMk cId="2656507146" sldId="297"/>
            <ac:spMk id="6" creationId="{84F10693-2FE8-EFC8-8DB6-84BFD181D260}"/>
          </ac:spMkLst>
        </pc:spChg>
        <pc:spChg chg="mod">
          <ac:chgData name="Ismaël Tuo" userId="fca7baf0e513a1e6" providerId="LiveId" clId="{E7E317F0-1E26-4BB4-BF77-FD59F7E1022E}" dt="2023-11-12T17:52:05.684" v="4400" actId="114"/>
          <ac:spMkLst>
            <pc:docMk/>
            <pc:sldMk cId="2656507146" sldId="297"/>
            <ac:spMk id="7" creationId="{FCD1A551-D5DA-D79A-72E1-60BA3F6C6A7A}"/>
          </ac:spMkLst>
        </pc:spChg>
        <pc:spChg chg="del">
          <ac:chgData name="Ismaël Tuo" userId="fca7baf0e513a1e6" providerId="LiveId" clId="{E7E317F0-1E26-4BB4-BF77-FD59F7E1022E}" dt="2023-10-01T14:18:26.053" v="2300" actId="478"/>
          <ac:spMkLst>
            <pc:docMk/>
            <pc:sldMk cId="2656507146" sldId="297"/>
            <ac:spMk id="8" creationId="{58A81F51-FD9D-F852-E607-8C9777EC23E4}"/>
          </ac:spMkLst>
        </pc:spChg>
        <pc:spChg chg="del">
          <ac:chgData name="Ismaël Tuo" userId="fca7baf0e513a1e6" providerId="LiveId" clId="{E7E317F0-1E26-4BB4-BF77-FD59F7E1022E}" dt="2023-10-01T14:18:24.562" v="2299" actId="478"/>
          <ac:spMkLst>
            <pc:docMk/>
            <pc:sldMk cId="2656507146" sldId="297"/>
            <ac:spMk id="9" creationId="{472B449E-22A2-D7C9-8C6F-0A009835F9DB}"/>
          </ac:spMkLst>
        </pc:spChg>
        <pc:spChg chg="add mod">
          <ac:chgData name="Ismaël Tuo" userId="fca7baf0e513a1e6" providerId="LiveId" clId="{E7E317F0-1E26-4BB4-BF77-FD59F7E1022E}" dt="2023-10-01T14:45:08.101" v="4321" actId="1076"/>
          <ac:spMkLst>
            <pc:docMk/>
            <pc:sldMk cId="2656507146" sldId="297"/>
            <ac:spMk id="10" creationId="{60220270-ECDE-27C4-6E68-F415271D9604}"/>
          </ac:spMkLst>
        </pc:spChg>
        <pc:spChg chg="add mod">
          <ac:chgData name="Ismaël Tuo" userId="fca7baf0e513a1e6" providerId="LiveId" clId="{E7E317F0-1E26-4BB4-BF77-FD59F7E1022E}" dt="2023-11-12T17:52:11.084" v="4401" actId="114"/>
          <ac:spMkLst>
            <pc:docMk/>
            <pc:sldMk cId="2656507146" sldId="297"/>
            <ac:spMk id="11" creationId="{2465370F-D6C4-50C5-D9F0-E7309C29AD6B}"/>
          </ac:spMkLst>
        </pc:spChg>
        <pc:spChg chg="add mod">
          <ac:chgData name="Ismaël Tuo" userId="fca7baf0e513a1e6" providerId="LiveId" clId="{E7E317F0-1E26-4BB4-BF77-FD59F7E1022E}" dt="2023-10-01T14:45:53.431" v="4332" actId="1076"/>
          <ac:spMkLst>
            <pc:docMk/>
            <pc:sldMk cId="2656507146" sldId="297"/>
            <ac:spMk id="12" creationId="{B11DD3E0-F2A9-C04C-6934-F8960472A036}"/>
          </ac:spMkLst>
        </pc:spChg>
        <pc:spChg chg="add mod">
          <ac:chgData name="Ismaël Tuo" userId="fca7baf0e513a1e6" providerId="LiveId" clId="{E7E317F0-1E26-4BB4-BF77-FD59F7E1022E}" dt="2023-11-12T17:52:14.978" v="4402" actId="114"/>
          <ac:spMkLst>
            <pc:docMk/>
            <pc:sldMk cId="2656507146" sldId="297"/>
            <ac:spMk id="13" creationId="{EE2FB13B-DCD8-165A-4F3F-9CA9A2E44142}"/>
          </ac:spMkLst>
        </pc:spChg>
        <pc:spChg chg="add mod">
          <ac:chgData name="Ismaël Tuo" userId="fca7baf0e513a1e6" providerId="LiveId" clId="{E7E317F0-1E26-4BB4-BF77-FD59F7E1022E}" dt="2023-10-01T14:45:59.731" v="4334" actId="1076"/>
          <ac:spMkLst>
            <pc:docMk/>
            <pc:sldMk cId="2656507146" sldId="297"/>
            <ac:spMk id="14" creationId="{E20CB38B-CA84-DB9B-DFA7-796D6494D659}"/>
          </ac:spMkLst>
        </pc:spChg>
      </pc:sldChg>
      <pc:sldChg chg="addSp delSp modSp add mod">
        <pc:chgData name="Ismaël Tuo" userId="fca7baf0e513a1e6" providerId="LiveId" clId="{E7E317F0-1E26-4BB4-BF77-FD59F7E1022E}" dt="2023-11-12T17:53:04.079" v="4411" actId="114"/>
        <pc:sldMkLst>
          <pc:docMk/>
          <pc:sldMk cId="1514737248" sldId="298"/>
        </pc:sldMkLst>
        <pc:spChg chg="del">
          <ac:chgData name="Ismaël Tuo" userId="fca7baf0e513a1e6" providerId="LiveId" clId="{E7E317F0-1E26-4BB4-BF77-FD59F7E1022E}" dt="2023-10-01T14:30:37.412" v="3232" actId="478"/>
          <ac:spMkLst>
            <pc:docMk/>
            <pc:sldMk cId="1514737248" sldId="298"/>
            <ac:spMk id="2" creationId="{30762B68-20AD-E048-3AB2-67EF1C3DE0A6}"/>
          </ac:spMkLst>
        </pc:spChg>
        <pc:spChg chg="mod">
          <ac:chgData name="Ismaël Tuo" userId="fca7baf0e513a1e6" providerId="LiveId" clId="{E7E317F0-1E26-4BB4-BF77-FD59F7E1022E}" dt="2023-11-12T17:52:19.598" v="4403" actId="113"/>
          <ac:spMkLst>
            <pc:docMk/>
            <pc:sldMk cId="1514737248" sldId="298"/>
            <ac:spMk id="6" creationId="{84F10693-2FE8-EFC8-8DB6-84BFD181D260}"/>
          </ac:spMkLst>
        </pc:spChg>
        <pc:spChg chg="del">
          <ac:chgData name="Ismaël Tuo" userId="fca7baf0e513a1e6" providerId="LiveId" clId="{E7E317F0-1E26-4BB4-BF77-FD59F7E1022E}" dt="2023-10-01T14:30:36.069" v="3231" actId="478"/>
          <ac:spMkLst>
            <pc:docMk/>
            <pc:sldMk cId="1514737248" sldId="298"/>
            <ac:spMk id="7" creationId="{FCD1A551-D5DA-D79A-72E1-60BA3F6C6A7A}"/>
          </ac:spMkLst>
        </pc:spChg>
        <pc:spChg chg="add mod">
          <ac:chgData name="Ismaël Tuo" userId="fca7baf0e513a1e6" providerId="LiveId" clId="{E7E317F0-1E26-4BB4-BF77-FD59F7E1022E}" dt="2023-10-01T14:45:34.373" v="4329" actId="1076"/>
          <ac:spMkLst>
            <pc:docMk/>
            <pc:sldMk cId="1514737248" sldId="298"/>
            <ac:spMk id="8" creationId="{EB032A17-4451-B99F-ABFE-13F9F5C9B8B6}"/>
          </ac:spMkLst>
        </pc:spChg>
        <pc:spChg chg="add mod">
          <ac:chgData name="Ismaël Tuo" userId="fca7baf0e513a1e6" providerId="LiveId" clId="{E7E317F0-1E26-4BB4-BF77-FD59F7E1022E}" dt="2023-11-12T17:53:04.079" v="4411" actId="114"/>
          <ac:spMkLst>
            <pc:docMk/>
            <pc:sldMk cId="1514737248" sldId="298"/>
            <ac:spMk id="9" creationId="{95B49699-996F-96CB-6EDA-0C2CECAD46E3}"/>
          </ac:spMkLst>
        </pc:spChg>
        <pc:spChg chg="del">
          <ac:chgData name="Ismaël Tuo" userId="fca7baf0e513a1e6" providerId="LiveId" clId="{E7E317F0-1E26-4BB4-BF77-FD59F7E1022E}" dt="2023-10-01T14:30:34.612" v="3230" actId="478"/>
          <ac:spMkLst>
            <pc:docMk/>
            <pc:sldMk cId="1514737248" sldId="298"/>
            <ac:spMk id="10" creationId="{60220270-ECDE-27C4-6E68-F415271D9604}"/>
          </ac:spMkLst>
        </pc:spChg>
        <pc:spChg chg="del">
          <ac:chgData name="Ismaël Tuo" userId="fca7baf0e513a1e6" providerId="LiveId" clId="{E7E317F0-1E26-4BB4-BF77-FD59F7E1022E}" dt="2023-10-01T14:30:32.744" v="3229" actId="478"/>
          <ac:spMkLst>
            <pc:docMk/>
            <pc:sldMk cId="1514737248" sldId="298"/>
            <ac:spMk id="11" creationId="{2465370F-D6C4-50C5-D9F0-E7309C29AD6B}"/>
          </ac:spMkLst>
        </pc:spChg>
        <pc:spChg chg="mod">
          <ac:chgData name="Ismaël Tuo" userId="fca7baf0e513a1e6" providerId="LiveId" clId="{E7E317F0-1E26-4BB4-BF77-FD59F7E1022E}" dt="2023-10-01T15:04:15.424" v="4341" actId="1076"/>
          <ac:spMkLst>
            <pc:docMk/>
            <pc:sldMk cId="1514737248" sldId="298"/>
            <ac:spMk id="12" creationId="{B11DD3E0-F2A9-C04C-6934-F8960472A036}"/>
          </ac:spMkLst>
        </pc:spChg>
        <pc:spChg chg="mod">
          <ac:chgData name="Ismaël Tuo" userId="fca7baf0e513a1e6" providerId="LiveId" clId="{E7E317F0-1E26-4BB4-BF77-FD59F7E1022E}" dt="2023-11-12T17:52:27.817" v="4405" actId="114"/>
          <ac:spMkLst>
            <pc:docMk/>
            <pc:sldMk cId="1514737248" sldId="298"/>
            <ac:spMk id="13" creationId="{EE2FB13B-DCD8-165A-4F3F-9CA9A2E44142}"/>
          </ac:spMkLst>
        </pc:spChg>
        <pc:spChg chg="add del mod">
          <ac:chgData name="Ismaël Tuo" userId="fca7baf0e513a1e6" providerId="LiveId" clId="{E7E317F0-1E26-4BB4-BF77-FD59F7E1022E}" dt="2023-10-01T14:45:20.640" v="4325" actId="21"/>
          <ac:spMkLst>
            <pc:docMk/>
            <pc:sldMk cId="1514737248" sldId="298"/>
            <ac:spMk id="14" creationId="{F92C4F08-5F88-5ACA-3758-6698A31671F7}"/>
          </ac:spMkLst>
        </pc:spChg>
      </pc:sldChg>
    </pc:docChg>
  </pc:docChgLst>
  <pc:docChgLst>
    <pc:chgData name="Ismaël Tuo" userId="fca7baf0e513a1e6" providerId="LiveId" clId="{2CF1F51A-A935-4E34-AE2E-DE56A3D7B47C}"/>
    <pc:docChg chg="modSld">
      <pc:chgData name="Ismaël Tuo" userId="fca7baf0e513a1e6" providerId="LiveId" clId="{2CF1F51A-A935-4E34-AE2E-DE56A3D7B47C}" dt="2024-09-14T05:53:05.117" v="4" actId="1076"/>
      <pc:docMkLst>
        <pc:docMk/>
      </pc:docMkLst>
      <pc:sldChg chg="modSp mod">
        <pc:chgData name="Ismaël Tuo" userId="fca7baf0e513a1e6" providerId="LiveId" clId="{2CF1F51A-A935-4E34-AE2E-DE56A3D7B47C}" dt="2024-09-14T05:53:05.117" v="4" actId="1076"/>
        <pc:sldMkLst>
          <pc:docMk/>
          <pc:sldMk cId="2563257676" sldId="287"/>
        </pc:sldMkLst>
        <pc:spChg chg="mod">
          <ac:chgData name="Ismaël Tuo" userId="fca7baf0e513a1e6" providerId="LiveId" clId="{2CF1F51A-A935-4E34-AE2E-DE56A3D7B47C}" dt="2024-09-14T05:53:01.606" v="3" actId="1076"/>
          <ac:spMkLst>
            <pc:docMk/>
            <pc:sldMk cId="2563257676" sldId="287"/>
            <ac:spMk id="20" creationId="{AB7CAFA8-007F-0D1A-6CC5-A37AE9EADE92}"/>
          </ac:spMkLst>
        </pc:spChg>
        <pc:spChg chg="mod">
          <ac:chgData name="Ismaël Tuo" userId="fca7baf0e513a1e6" providerId="LiveId" clId="{2CF1F51A-A935-4E34-AE2E-DE56A3D7B47C}" dt="2024-09-14T05:52:58.574" v="2" actId="1076"/>
          <ac:spMkLst>
            <pc:docMk/>
            <pc:sldMk cId="2563257676" sldId="287"/>
            <ac:spMk id="21" creationId="{81F968F3-5442-305D-2EED-2425CAE839E3}"/>
          </ac:spMkLst>
        </pc:spChg>
        <pc:picChg chg="mod">
          <ac:chgData name="Ismaël Tuo" userId="fca7baf0e513a1e6" providerId="LiveId" clId="{2CF1F51A-A935-4E34-AE2E-DE56A3D7B47C}" dt="2024-09-14T05:53:05.117" v="4" actId="1076"/>
          <ac:picMkLst>
            <pc:docMk/>
            <pc:sldMk cId="2563257676" sldId="287"/>
            <ac:picMk id="10" creationId="{43D12E3A-A2FC-3E5F-7BB1-D64B6AE0F04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14/09/2024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14/09/2024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14/09/2024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14/09/2024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14/09/2024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14/09/2024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14/09/2024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14/09/2024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14/09/2024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14/09/2024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14/09/2024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14/09/2024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14/09/2024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3.xml"/><Relationship Id="rId5" Type="http://schemas.openxmlformats.org/officeDocument/2006/relationships/slide" Target="slide6.xml"/><Relationship Id="rId10" Type="http://schemas.openxmlformats.org/officeDocument/2006/relationships/slide" Target="slide12.xml"/><Relationship Id="rId4" Type="http://schemas.openxmlformats.org/officeDocument/2006/relationships/slide" Target="slide5.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5: Fonctions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92947"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de fonctions avec documentation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680191"/>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Création d’une documentation évoluée de la fonction </a:t>
            </a:r>
            <a:r>
              <a:rPr lang="fr-FR" b="1" i="1" dirty="0">
                <a:latin typeface="Times New Roman" panose="02020603050405020304" pitchFamily="18" charset="0"/>
                <a:cs typeface="Times New Roman" panose="02020603050405020304" pitchFamily="18" charset="0"/>
              </a:rPr>
              <a:t>hello</a:t>
            </a:r>
            <a:r>
              <a:rPr lang="fr-FR" b="1" dirty="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3" name="Image 12">
            <a:extLst>
              <a:ext uri="{FF2B5EF4-FFF2-40B4-BE49-F238E27FC236}">
                <a16:creationId xmlns:a16="http://schemas.microsoft.com/office/drawing/2014/main" id="{5354A47B-8AE3-B68B-6EB0-DF563C89FCA4}"/>
              </a:ext>
            </a:extLst>
          </p:cNvPr>
          <p:cNvPicPr>
            <a:picLocks noChangeAspect="1"/>
          </p:cNvPicPr>
          <p:nvPr/>
        </p:nvPicPr>
        <p:blipFill>
          <a:blip r:embed="rId2"/>
          <a:stretch>
            <a:fillRect/>
          </a:stretch>
        </p:blipFill>
        <p:spPr>
          <a:xfrm>
            <a:off x="475919" y="3789976"/>
            <a:ext cx="11203463" cy="2446232"/>
          </a:xfrm>
          <a:prstGeom prst="rect">
            <a:avLst/>
          </a:prstGeom>
        </p:spPr>
      </p:pic>
      <p:pic>
        <p:nvPicPr>
          <p:cNvPr id="15" name="Image 14">
            <a:extLst>
              <a:ext uri="{FF2B5EF4-FFF2-40B4-BE49-F238E27FC236}">
                <a16:creationId xmlns:a16="http://schemas.microsoft.com/office/drawing/2014/main" id="{BE1F63BE-80A7-FE27-3C3F-C9E93C2AF7D4}"/>
              </a:ext>
            </a:extLst>
          </p:cNvPr>
          <p:cNvPicPr>
            <a:picLocks noChangeAspect="1"/>
          </p:cNvPicPr>
          <p:nvPr/>
        </p:nvPicPr>
        <p:blipFill>
          <a:blip r:embed="rId3"/>
          <a:stretch>
            <a:fillRect/>
          </a:stretch>
        </p:blipFill>
        <p:spPr>
          <a:xfrm>
            <a:off x="475919" y="1080301"/>
            <a:ext cx="11151779" cy="2645546"/>
          </a:xfrm>
          <a:prstGeom prst="rect">
            <a:avLst/>
          </a:prstGeom>
        </p:spPr>
      </p:pic>
    </p:spTree>
    <p:extLst>
      <p:ext uri="{BB962C8B-B14F-4D97-AF65-F5344CB8AC3E}">
        <p14:creationId xmlns:p14="http://schemas.microsoft.com/office/powerpoint/2010/main" val="404952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L’instruction </a:t>
            </a:r>
            <a:r>
              <a:rPr lang="fr-FR" sz="2400" b="1" i="1" dirty="0">
                <a:latin typeface="Times New Roman" panose="02020603050405020304" pitchFamily="18" charset="0"/>
                <a:cs typeface="Times New Roman" panose="02020603050405020304" pitchFamily="18" charset="0"/>
              </a:rPr>
              <a:t>return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775812"/>
            <a:ext cx="11178450"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dispose de deux types de fonctions: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Des fonctions qui ne renvoient rien appelées </a:t>
            </a:r>
            <a:r>
              <a:rPr lang="fr-FR" b="1" dirty="0">
                <a:latin typeface="Times New Roman" panose="02020603050405020304" pitchFamily="18" charset="0"/>
                <a:cs typeface="Times New Roman" panose="02020603050405020304" pitchFamily="18" charset="0"/>
              </a:rPr>
              <a:t>méthodes </a:t>
            </a:r>
            <a:r>
              <a:rPr lang="fr-FR" dirty="0">
                <a:latin typeface="Times New Roman" panose="02020603050405020304" pitchFamily="18" charset="0"/>
                <a:cs typeface="Times New Roman" panose="02020603050405020304" pitchFamily="18" charset="0"/>
              </a:rPr>
              <a:t>dans certains langages comme la fonction </a:t>
            </a:r>
            <a:r>
              <a:rPr lang="fr-FR" b="1" i="1" dirty="0" err="1">
                <a:latin typeface="Times New Roman" panose="02020603050405020304" pitchFamily="18" charset="0"/>
                <a:cs typeface="Times New Roman" panose="02020603050405020304" pitchFamily="18" charset="0"/>
              </a:rPr>
              <a:t>print</a:t>
            </a:r>
            <a:r>
              <a:rPr lang="fr-FR" dirty="0">
                <a:latin typeface="Times New Roman" panose="02020603050405020304" pitchFamily="18" charset="0"/>
                <a:cs typeface="Times New Roman" panose="02020603050405020304" pitchFamily="18" charset="0"/>
              </a:rPr>
              <a:t> qui ne fait qu’afficher un message à l’écran.</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Des fonctions qui renvoient une valeur après exécution de leurs instructions comme la fonction </a:t>
            </a:r>
            <a:r>
              <a:rPr lang="fr-FR" b="1" i="1" dirty="0">
                <a:latin typeface="Times New Roman" panose="02020603050405020304" pitchFamily="18" charset="0"/>
                <a:cs typeface="Times New Roman" panose="02020603050405020304" pitchFamily="18" charset="0"/>
              </a:rPr>
              <a:t>input</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renvoie la valeur saisie au clavier par l’utilisateur.</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D0C86B4C-FC28-CE3F-D2B7-427BBE24E348}"/>
              </a:ext>
            </a:extLst>
          </p:cNvPr>
          <p:cNvSpPr txBox="1"/>
          <p:nvPr/>
        </p:nvSpPr>
        <p:spPr>
          <a:xfrm>
            <a:off x="397564" y="2366191"/>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renvoyer une valeur dans une fonction en Python il faut utiliser le mot clé </a:t>
            </a:r>
            <a:r>
              <a:rPr lang="fr-FR" b="1" i="1" dirty="0">
                <a:latin typeface="Times New Roman" panose="02020603050405020304" pitchFamily="18" charset="0"/>
                <a:cs typeface="Times New Roman" panose="02020603050405020304" pitchFamily="18" charset="0"/>
              </a:rPr>
              <a:t>return</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suivie de la valeur qu’on veut renvoyer.</a:t>
            </a:r>
          </a:p>
        </p:txBody>
      </p:sp>
      <p:pic>
        <p:nvPicPr>
          <p:cNvPr id="8" name="Image 7">
            <a:extLst>
              <a:ext uri="{FF2B5EF4-FFF2-40B4-BE49-F238E27FC236}">
                <a16:creationId xmlns:a16="http://schemas.microsoft.com/office/drawing/2014/main" id="{9F9D938C-1DB8-7679-C48B-20076700DDC4}"/>
              </a:ext>
            </a:extLst>
          </p:cNvPr>
          <p:cNvPicPr>
            <a:picLocks noChangeAspect="1"/>
          </p:cNvPicPr>
          <p:nvPr/>
        </p:nvPicPr>
        <p:blipFill>
          <a:blip r:embed="rId2"/>
          <a:stretch>
            <a:fillRect/>
          </a:stretch>
        </p:blipFill>
        <p:spPr>
          <a:xfrm>
            <a:off x="500932" y="3191440"/>
            <a:ext cx="4671465" cy="2283455"/>
          </a:xfrm>
          <a:prstGeom prst="rect">
            <a:avLst/>
          </a:prstGeom>
        </p:spPr>
      </p:pic>
      <p:pic>
        <p:nvPicPr>
          <p:cNvPr id="10" name="Image 9">
            <a:extLst>
              <a:ext uri="{FF2B5EF4-FFF2-40B4-BE49-F238E27FC236}">
                <a16:creationId xmlns:a16="http://schemas.microsoft.com/office/drawing/2014/main" id="{D32AF948-C73D-6452-217B-DDC1ABE14D0A}"/>
              </a:ext>
            </a:extLst>
          </p:cNvPr>
          <p:cNvPicPr>
            <a:picLocks noChangeAspect="1"/>
          </p:cNvPicPr>
          <p:nvPr/>
        </p:nvPicPr>
        <p:blipFill>
          <a:blip r:embed="rId3"/>
          <a:stretch>
            <a:fillRect/>
          </a:stretch>
        </p:blipFill>
        <p:spPr>
          <a:xfrm>
            <a:off x="6932397" y="2947301"/>
            <a:ext cx="4519052" cy="2593420"/>
          </a:xfrm>
          <a:prstGeom prst="rect">
            <a:avLst/>
          </a:prstGeom>
        </p:spPr>
      </p:pic>
      <p:sp>
        <p:nvSpPr>
          <p:cNvPr id="12" name="ZoneTexte 11">
            <a:extLst>
              <a:ext uri="{FF2B5EF4-FFF2-40B4-BE49-F238E27FC236}">
                <a16:creationId xmlns:a16="http://schemas.microsoft.com/office/drawing/2014/main" id="{F2D7612E-14E4-8894-0CAF-CFEA68F56803}"/>
              </a:ext>
            </a:extLst>
          </p:cNvPr>
          <p:cNvSpPr txBox="1"/>
          <p:nvPr/>
        </p:nvSpPr>
        <p:spPr>
          <a:xfrm>
            <a:off x="463172" y="5525378"/>
            <a:ext cx="11178450" cy="707886"/>
          </a:xfrm>
          <a:prstGeom prst="rect">
            <a:avLst/>
          </a:prstGeom>
          <a:noFill/>
        </p:spPr>
        <p:txBody>
          <a:bodyPr wrap="square" rtlCol="0">
            <a:spAutoFit/>
          </a:bodyPr>
          <a:lstStyle>
            <a:defPPr>
              <a:defRPr lang="en-US"/>
            </a:defPPr>
            <a:lvl1pPr>
              <a:defRPr sz="2000"/>
            </a:lvl1pPr>
          </a:lstStyle>
          <a:p>
            <a:r>
              <a:rPr lang="fr-FR" b="1" dirty="0">
                <a:latin typeface="Times New Roman" panose="02020603050405020304" pitchFamily="18" charset="0"/>
                <a:cs typeface="Times New Roman" panose="02020603050405020304" pitchFamily="18" charset="0"/>
              </a:rPr>
              <a:t>Toute instruction de la fonction qui doit s’exécuter après exécution de return n’est pas exécutée car return met fin à l’exécution de la fonction. </a:t>
            </a:r>
          </a:p>
        </p:txBody>
      </p:sp>
      <p:sp>
        <p:nvSpPr>
          <p:cNvPr id="13" name="Flèche : droite 12">
            <a:extLst>
              <a:ext uri="{FF2B5EF4-FFF2-40B4-BE49-F238E27FC236}">
                <a16:creationId xmlns:a16="http://schemas.microsoft.com/office/drawing/2014/main" id="{80EA093C-5FE7-F594-090E-EEAAD5DEFEA6}"/>
              </a:ext>
            </a:extLst>
          </p:cNvPr>
          <p:cNvSpPr/>
          <p:nvPr/>
        </p:nvSpPr>
        <p:spPr>
          <a:xfrm>
            <a:off x="5365696" y="4030265"/>
            <a:ext cx="1373402" cy="5844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Exemple</a:t>
            </a:r>
          </a:p>
        </p:txBody>
      </p:sp>
    </p:spTree>
    <p:extLst>
      <p:ext uri="{BB962C8B-B14F-4D97-AF65-F5344CB8AC3E}">
        <p14:creationId xmlns:p14="http://schemas.microsoft.com/office/powerpoint/2010/main" val="389737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Les fonctions </a:t>
            </a:r>
            <a:r>
              <a:rPr lang="fr-FR" sz="2400" b="1" i="1" dirty="0">
                <a:latin typeface="Times New Roman" panose="02020603050405020304" pitchFamily="18" charset="0"/>
                <a:cs typeface="Times New Roman" panose="02020603050405020304" pitchFamily="18" charset="0"/>
              </a:rPr>
              <a:t>lambda</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mot clé </a:t>
            </a:r>
            <a:r>
              <a:rPr lang="fr-FR" b="1" i="1" dirty="0">
                <a:latin typeface="Times New Roman" panose="02020603050405020304" pitchFamily="18" charset="0"/>
                <a:cs typeface="Times New Roman" panose="02020603050405020304" pitchFamily="18" charset="0"/>
              </a:rPr>
              <a:t>lambda</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permet de créer des fonctions extrêmement courtes. Pour utiliser </a:t>
            </a:r>
            <a:r>
              <a:rPr lang="fr-FR" b="1" i="1" dirty="0">
                <a:latin typeface="Times New Roman" panose="02020603050405020304" pitchFamily="18" charset="0"/>
                <a:cs typeface="Times New Roman" panose="02020603050405020304" pitchFamily="18" charset="0"/>
              </a:rPr>
              <a:t>lambda</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il faut utiliser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281E0DF-CE6E-D51A-59F4-974E77B096E1}"/>
              </a:ext>
            </a:extLst>
          </p:cNvPr>
          <p:cNvSpPr txBox="1"/>
          <p:nvPr/>
        </p:nvSpPr>
        <p:spPr>
          <a:xfrm>
            <a:off x="2923874" y="1643399"/>
            <a:ext cx="5043175" cy="400110"/>
          </a:xfrm>
          <a:prstGeom prst="rect">
            <a:avLst/>
          </a:prstGeom>
          <a:noFill/>
        </p:spPr>
        <p:txBody>
          <a:bodyPr wrap="square" rtlCol="0">
            <a:spAutoFit/>
          </a:bodyPr>
          <a:lstStyle>
            <a:defPPr>
              <a:defRPr lang="en-US"/>
            </a:defPPr>
            <a:lvl1pPr>
              <a:defRPr sz="2000"/>
            </a:lvl1pPr>
          </a:lstStyle>
          <a:p>
            <a:r>
              <a:rPr lang="fr-FR" b="1" i="1" dirty="0">
                <a:latin typeface="Times New Roman" panose="02020603050405020304" pitchFamily="18" charset="0"/>
                <a:cs typeface="Times New Roman" panose="02020603050405020304" pitchFamily="18" charset="0"/>
              </a:rPr>
              <a:t>lambda arg1, arg2,… : instruction de retour</a:t>
            </a:r>
          </a:p>
        </p:txBody>
      </p:sp>
      <p:sp>
        <p:nvSpPr>
          <p:cNvPr id="7" name="ZoneTexte 6">
            <a:extLst>
              <a:ext uri="{FF2B5EF4-FFF2-40B4-BE49-F238E27FC236}">
                <a16:creationId xmlns:a16="http://schemas.microsoft.com/office/drawing/2014/main" id="{812C31AA-4AFD-DFD8-7361-EC5B597B0FC0}"/>
              </a:ext>
            </a:extLst>
          </p:cNvPr>
          <p:cNvSpPr txBox="1"/>
          <p:nvPr/>
        </p:nvSpPr>
        <p:spPr>
          <a:xfrm>
            <a:off x="419077" y="2043509"/>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fonction </a:t>
            </a:r>
            <a:r>
              <a:rPr lang="fr-FR" b="1" i="1" dirty="0">
                <a:latin typeface="Times New Roman" panose="02020603050405020304" pitchFamily="18" charset="0"/>
                <a:cs typeface="Times New Roman" panose="02020603050405020304" pitchFamily="18" charset="0"/>
              </a:rPr>
              <a:t>lambda</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doit être assignée à une variable on parle de </a:t>
            </a:r>
            <a:r>
              <a:rPr lang="fr-FR" b="1" dirty="0">
                <a:latin typeface="Times New Roman" panose="02020603050405020304" pitchFamily="18" charset="0"/>
                <a:cs typeface="Times New Roman" panose="02020603050405020304" pitchFamily="18" charset="0"/>
              </a:rPr>
              <a:t>fonction anonyme </a:t>
            </a:r>
            <a:r>
              <a:rPr lang="fr-FR" dirty="0">
                <a:latin typeface="Times New Roman" panose="02020603050405020304" pitchFamily="18" charset="0"/>
                <a:cs typeface="Times New Roman" panose="02020603050405020304" pitchFamily="18" charset="0"/>
              </a:rPr>
              <a:t>car on stocke ici une fonction dans une variable sans la définir avec le mot clé </a:t>
            </a:r>
            <a:r>
              <a:rPr lang="fr-FR" b="1" i="1" dirty="0" err="1">
                <a:latin typeface="Times New Roman" panose="02020603050405020304" pitchFamily="18" charset="0"/>
                <a:cs typeface="Times New Roman" panose="02020603050405020304" pitchFamily="18" charset="0"/>
              </a:rPr>
              <a:t>def</a:t>
            </a:r>
            <a:r>
              <a:rPr lang="fr-FR" dirty="0">
                <a:latin typeface="Times New Roman" panose="02020603050405020304" pitchFamily="18" charset="0"/>
                <a:cs typeface="Times New Roman" panose="02020603050405020304" pitchFamily="18" charset="0"/>
              </a:rPr>
              <a:t>.</a:t>
            </a:r>
          </a:p>
        </p:txBody>
      </p:sp>
      <p:pic>
        <p:nvPicPr>
          <p:cNvPr id="12" name="Image 11">
            <a:extLst>
              <a:ext uri="{FF2B5EF4-FFF2-40B4-BE49-F238E27FC236}">
                <a16:creationId xmlns:a16="http://schemas.microsoft.com/office/drawing/2014/main" id="{99A0B1B9-3E8F-4343-7461-53C4955CCFEC}"/>
              </a:ext>
            </a:extLst>
          </p:cNvPr>
          <p:cNvPicPr>
            <a:picLocks noChangeAspect="1"/>
          </p:cNvPicPr>
          <p:nvPr/>
        </p:nvPicPr>
        <p:blipFill>
          <a:blip r:embed="rId2"/>
          <a:stretch>
            <a:fillRect/>
          </a:stretch>
        </p:blipFill>
        <p:spPr>
          <a:xfrm>
            <a:off x="3476530" y="2913089"/>
            <a:ext cx="4490519" cy="2361181"/>
          </a:xfrm>
          <a:prstGeom prst="rect">
            <a:avLst/>
          </a:prstGeom>
        </p:spPr>
      </p:pic>
      <p:sp>
        <p:nvSpPr>
          <p:cNvPr id="13" name="ZoneTexte 12">
            <a:extLst>
              <a:ext uri="{FF2B5EF4-FFF2-40B4-BE49-F238E27FC236}">
                <a16:creationId xmlns:a16="http://schemas.microsoft.com/office/drawing/2014/main" id="{4F17111F-78BC-2107-B256-BA1BC0E46BA8}"/>
              </a:ext>
            </a:extLst>
          </p:cNvPr>
          <p:cNvSpPr txBox="1"/>
          <p:nvPr/>
        </p:nvSpPr>
        <p:spPr>
          <a:xfrm>
            <a:off x="419077" y="530097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Il faut préférer des fonctions </a:t>
            </a:r>
            <a:r>
              <a:rPr lang="fr-FR" b="1" i="1" dirty="0">
                <a:latin typeface="Times New Roman" panose="02020603050405020304" pitchFamily="18" charset="0"/>
                <a:cs typeface="Times New Roman" panose="02020603050405020304" pitchFamily="18" charset="0"/>
              </a:rPr>
              <a:t>lambda</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au lieu d’une fonction avec </a:t>
            </a:r>
            <a:r>
              <a:rPr lang="fr-FR" b="1" i="1" dirty="0" err="1">
                <a:latin typeface="Times New Roman" panose="02020603050405020304" pitchFamily="18" charset="0"/>
                <a:cs typeface="Times New Roman" panose="02020603050405020304" pitchFamily="18" charset="0"/>
              </a:rPr>
              <a:t>def</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quand la fonction ne contient qu’une seule instruction. </a:t>
            </a:r>
          </a:p>
        </p:txBody>
      </p:sp>
    </p:spTree>
    <p:extLst>
      <p:ext uri="{BB962C8B-B14F-4D97-AF65-F5344CB8AC3E}">
        <p14:creationId xmlns:p14="http://schemas.microsoft.com/office/powerpoint/2010/main" val="110393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sp>
        <p:nvSpPr>
          <p:cNvPr id="7" name="ZoneTexte 6">
            <a:extLst>
              <a:ext uri="{FF2B5EF4-FFF2-40B4-BE49-F238E27FC236}">
                <a16:creationId xmlns:a16="http://schemas.microsoft.com/office/drawing/2014/main" id="{FCD1A551-D5DA-D79A-72E1-60BA3F6C6A7A}"/>
              </a:ext>
            </a:extLst>
          </p:cNvPr>
          <p:cNvSpPr txBox="1"/>
          <p:nvPr/>
        </p:nvSpPr>
        <p:spPr>
          <a:xfrm>
            <a:off x="397565" y="1287773"/>
            <a:ext cx="11569148" cy="2862322"/>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fonction </a:t>
            </a:r>
            <a:r>
              <a:rPr lang="fr-FR" sz="2000" b="1" i="1" dirty="0">
                <a:latin typeface="Times New Roman" panose="02020603050405020304" pitchFamily="18" charset="0"/>
                <a:cs typeface="Times New Roman" panose="02020603050405020304" pitchFamily="18" charset="0"/>
              </a:rPr>
              <a:t>maximum(nbre1, nbre2, nbre3) </a:t>
            </a:r>
            <a:r>
              <a:rPr lang="fr-FR" sz="2000" dirty="0">
                <a:latin typeface="Times New Roman" panose="02020603050405020304" pitchFamily="18" charset="0"/>
                <a:cs typeface="Times New Roman" panose="02020603050405020304" pitchFamily="18" charset="0"/>
              </a:rPr>
              <a:t>qui renvoie le plus grand de 3 nombres nbre1, nbre2, nbre3 fournis en arguments. Par exemple </a:t>
            </a:r>
            <a:r>
              <a:rPr lang="fr-FR" sz="2000" b="1" i="1" dirty="0">
                <a:latin typeface="Times New Roman" panose="02020603050405020304" pitchFamily="18" charset="0"/>
                <a:cs typeface="Times New Roman" panose="02020603050405020304" pitchFamily="18" charset="0"/>
              </a:rPr>
              <a:t>maximum(2, 5, 4) </a:t>
            </a:r>
            <a:r>
              <a:rPr lang="fr-FR" sz="2000" dirty="0">
                <a:latin typeface="Times New Roman" panose="02020603050405020304" pitchFamily="18" charset="0"/>
                <a:cs typeface="Times New Roman" panose="02020603050405020304" pitchFamily="18" charset="0"/>
              </a:rPr>
              <a:t>doit renvoyer 5.</a:t>
            </a:r>
          </a:p>
          <a:p>
            <a:r>
              <a:rPr lang="fr-FR" sz="2000" dirty="0">
                <a:latin typeface="Times New Roman" panose="02020603050405020304" pitchFamily="18" charset="0"/>
                <a:cs typeface="Times New Roman" panose="02020603050405020304" pitchFamily="18" charset="0"/>
              </a:rPr>
              <a:t>Définir une fonction </a:t>
            </a:r>
            <a:r>
              <a:rPr lang="fr-FR" sz="2000" b="1" i="1" dirty="0">
                <a:latin typeface="Times New Roman" panose="02020603050405020304" pitchFamily="18" charset="0"/>
                <a:cs typeface="Times New Roman" panose="02020603050405020304" pitchFamily="18" charset="0"/>
              </a:rPr>
              <a:t>minimum(nbre1, nbre2, nbre3) </a:t>
            </a:r>
            <a:r>
              <a:rPr lang="fr-FR" sz="2000" dirty="0">
                <a:latin typeface="Times New Roman" panose="02020603050405020304" pitchFamily="18" charset="0"/>
                <a:cs typeface="Times New Roman" panose="02020603050405020304" pitchFamily="18" charset="0"/>
              </a:rPr>
              <a:t>qui renvoie le plus petit de 3 nombres nbre1, nbre2, nbre3 fournis en arguments. Par exemple </a:t>
            </a:r>
            <a:r>
              <a:rPr lang="fr-FR" sz="2000" b="1" i="1" dirty="0">
                <a:latin typeface="Times New Roman" panose="02020603050405020304" pitchFamily="18" charset="0"/>
                <a:cs typeface="Times New Roman" panose="02020603050405020304" pitchFamily="18" charset="0"/>
              </a:rPr>
              <a:t>maximum(2, 5, 4) </a:t>
            </a:r>
            <a:r>
              <a:rPr lang="fr-FR" sz="2000" dirty="0">
                <a:latin typeface="Times New Roman" panose="02020603050405020304" pitchFamily="18" charset="0"/>
                <a:cs typeface="Times New Roman" panose="02020603050405020304" pitchFamily="18" charset="0"/>
              </a:rPr>
              <a:t>doit renvoyer 2.</a:t>
            </a:r>
          </a:p>
          <a:p>
            <a:r>
              <a:rPr lang="fr-FR" sz="2000" dirty="0">
                <a:latin typeface="Times New Roman" panose="02020603050405020304" pitchFamily="18" charset="0"/>
                <a:cs typeface="Times New Roman" panose="02020603050405020304" pitchFamily="18" charset="0"/>
              </a:rPr>
              <a:t>Ecrire un programme qui demande 3 nombres à l’utilisateur, ensuite le programme doit utiliser les fonctions définies précédemment pour afficher le plus petit et le plus grand des nombres fournis.</a:t>
            </a:r>
          </a:p>
          <a:p>
            <a:r>
              <a:rPr lang="fr-FR" sz="2000" dirty="0">
                <a:latin typeface="Times New Roman" panose="02020603050405020304" pitchFamily="18" charset="0"/>
                <a:cs typeface="Times New Roman" panose="02020603050405020304" pitchFamily="18" charset="0"/>
              </a:rPr>
              <a:t>Par exemple si l’utilisateur entre 2, 5 et 4, le programme doit afficher:</a:t>
            </a:r>
          </a:p>
          <a:p>
            <a:r>
              <a:rPr lang="fr-FR" sz="2000" dirty="0">
                <a:latin typeface="Times New Roman" panose="02020603050405020304" pitchFamily="18" charset="0"/>
                <a:cs typeface="Times New Roman" panose="02020603050405020304" pitchFamily="18" charset="0"/>
              </a:rPr>
              <a:t>« Le plus petit de ces nombres est 2. »</a:t>
            </a:r>
          </a:p>
          <a:p>
            <a:r>
              <a:rPr lang="fr-FR" sz="2000" dirty="0">
                <a:latin typeface="Times New Roman" panose="02020603050405020304" pitchFamily="18" charset="0"/>
                <a:cs typeface="Times New Roman" panose="02020603050405020304" pitchFamily="18" charset="0"/>
              </a:rPr>
              <a:t>« Le plus grand de ces nombres est 5. »</a:t>
            </a:r>
          </a:p>
        </p:txBody>
      </p:sp>
      <p:sp>
        <p:nvSpPr>
          <p:cNvPr id="8" name="ZoneTexte 7">
            <a:extLst>
              <a:ext uri="{FF2B5EF4-FFF2-40B4-BE49-F238E27FC236}">
                <a16:creationId xmlns:a16="http://schemas.microsoft.com/office/drawing/2014/main" id="{58A81F51-FD9D-F852-E607-8C9777EC23E4}"/>
              </a:ext>
            </a:extLst>
          </p:cNvPr>
          <p:cNvSpPr txBox="1"/>
          <p:nvPr/>
        </p:nvSpPr>
        <p:spPr>
          <a:xfrm>
            <a:off x="397564" y="4150095"/>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472B449E-22A2-D7C9-8C6F-0A009835F9DB}"/>
              </a:ext>
            </a:extLst>
          </p:cNvPr>
          <p:cNvSpPr txBox="1"/>
          <p:nvPr/>
        </p:nvSpPr>
        <p:spPr>
          <a:xfrm>
            <a:off x="397564" y="4590869"/>
            <a:ext cx="11569148"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fonction </a:t>
            </a:r>
            <a:r>
              <a:rPr lang="fr-FR" sz="2000" b="1" i="1" dirty="0" err="1">
                <a:latin typeface="Times New Roman" panose="02020603050405020304" pitchFamily="18" charset="0"/>
                <a:cs typeface="Times New Roman" panose="02020603050405020304" pitchFamily="18" charset="0"/>
              </a:rPr>
              <a:t>compteurCaractere</a:t>
            </a:r>
            <a:r>
              <a:rPr lang="fr-FR" sz="2000" b="1" i="1" dirty="0">
                <a:latin typeface="Times New Roman" panose="02020603050405020304" pitchFamily="18" charset="0"/>
                <a:cs typeface="Times New Roman" panose="02020603050405020304" pitchFamily="18" charset="0"/>
              </a:rPr>
              <a:t>(</a:t>
            </a:r>
            <a:r>
              <a:rPr lang="fr-FR" sz="2000" b="1" i="1" dirty="0" err="1">
                <a:latin typeface="Times New Roman" panose="02020603050405020304" pitchFamily="18" charset="0"/>
                <a:cs typeface="Times New Roman" panose="02020603050405020304" pitchFamily="18" charset="0"/>
              </a:rPr>
              <a:t>carac</a:t>
            </a:r>
            <a:r>
              <a:rPr lang="fr-FR" sz="2000" b="1" i="1" dirty="0">
                <a:latin typeface="Times New Roman" panose="02020603050405020304" pitchFamily="18" charset="0"/>
                <a:cs typeface="Times New Roman" panose="02020603050405020304" pitchFamily="18" charset="0"/>
              </a:rPr>
              <a:t>, phrase) </a:t>
            </a:r>
            <a:r>
              <a:rPr lang="fr-FR" sz="2000" dirty="0">
                <a:latin typeface="Times New Roman" panose="02020603050405020304" pitchFamily="18" charset="0"/>
                <a:cs typeface="Times New Roman" panose="02020603050405020304" pitchFamily="18" charset="0"/>
              </a:rPr>
              <a:t>qui renvoie le nombre de fois que l’on rencontre le caractère </a:t>
            </a:r>
            <a:r>
              <a:rPr lang="fr-FR" sz="2000" b="1" i="1" dirty="0" err="1">
                <a:latin typeface="Times New Roman" panose="02020603050405020304" pitchFamily="18" charset="0"/>
                <a:cs typeface="Times New Roman" panose="02020603050405020304" pitchFamily="18" charset="0"/>
              </a:rPr>
              <a:t>carac</a:t>
            </a:r>
            <a:r>
              <a:rPr lang="fr-FR" sz="2000" dirty="0">
                <a:latin typeface="Times New Roman" panose="02020603050405020304" pitchFamily="18" charset="0"/>
                <a:cs typeface="Times New Roman" panose="02020603050405020304" pitchFamily="18" charset="0"/>
              </a:rPr>
              <a:t> dans la chaîne de caractères </a:t>
            </a:r>
            <a:r>
              <a:rPr lang="fr-FR" sz="2000" b="1" i="1" dirty="0">
                <a:latin typeface="Times New Roman" panose="02020603050405020304" pitchFamily="18" charset="0"/>
                <a:cs typeface="Times New Roman" panose="02020603050405020304" pitchFamily="18" charset="0"/>
              </a:rPr>
              <a:t>phrase</a:t>
            </a:r>
            <a:r>
              <a:rPr lang="fr-FR" sz="2000" dirty="0">
                <a:latin typeface="Times New Roman" panose="02020603050405020304" pitchFamily="18" charset="0"/>
                <a:cs typeface="Times New Roman" panose="02020603050405020304" pitchFamily="18" charset="0"/>
              </a:rPr>
              <a:t>. Par exemple </a:t>
            </a:r>
            <a:r>
              <a:rPr lang="fr-FR" sz="2000" b="1" i="1" dirty="0" err="1">
                <a:latin typeface="Times New Roman" panose="02020603050405020304" pitchFamily="18" charset="0"/>
                <a:cs typeface="Times New Roman" panose="02020603050405020304" pitchFamily="18" charset="0"/>
              </a:rPr>
              <a:t>compteurCaractere</a:t>
            </a:r>
            <a:r>
              <a:rPr lang="fr-FR" sz="2000" b="1" i="1" dirty="0">
                <a:latin typeface="Times New Roman" panose="02020603050405020304" pitchFamily="18" charset="0"/>
                <a:cs typeface="Times New Roman" panose="02020603050405020304" pitchFamily="18" charset="0"/>
              </a:rPr>
              <a:t>("e", "Salut tout le monde")</a:t>
            </a:r>
            <a:r>
              <a:rPr lang="fr-FR" sz="2000" dirty="0">
                <a:latin typeface="Times New Roman" panose="02020603050405020304" pitchFamily="18" charset="0"/>
                <a:cs typeface="Times New Roman" panose="02020603050405020304" pitchFamily="18" charset="0"/>
              </a:rPr>
              <a:t> doit renvoyer 2. Ecrire un programme qui demande une phrase à l’utilisateur, ensuite un caractère à rechercher, le programme doit afficher le nombre de fois où le caractère a été trouvé dans la phrase.</a:t>
            </a:r>
          </a:p>
        </p:txBody>
      </p:sp>
    </p:spTree>
    <p:extLst>
      <p:ext uri="{BB962C8B-B14F-4D97-AF65-F5344CB8AC3E}">
        <p14:creationId xmlns:p14="http://schemas.microsoft.com/office/powerpoint/2010/main" val="335285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4" y="73377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3</a:t>
            </a:r>
          </a:p>
        </p:txBody>
      </p:sp>
      <p:sp>
        <p:nvSpPr>
          <p:cNvPr id="7" name="ZoneTexte 6">
            <a:extLst>
              <a:ext uri="{FF2B5EF4-FFF2-40B4-BE49-F238E27FC236}">
                <a16:creationId xmlns:a16="http://schemas.microsoft.com/office/drawing/2014/main" id="{FCD1A551-D5DA-D79A-72E1-60BA3F6C6A7A}"/>
              </a:ext>
            </a:extLst>
          </p:cNvPr>
          <p:cNvSpPr txBox="1"/>
          <p:nvPr/>
        </p:nvSpPr>
        <p:spPr>
          <a:xfrm>
            <a:off x="397564" y="1126289"/>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fonction </a:t>
            </a:r>
            <a:r>
              <a:rPr lang="fr-FR" sz="2000" b="1" i="1" dirty="0" err="1">
                <a:latin typeface="Times New Roman" panose="02020603050405020304" pitchFamily="18" charset="0"/>
                <a:cs typeface="Times New Roman" panose="02020603050405020304" pitchFamily="18" charset="0"/>
              </a:rPr>
              <a:t>nomDuMois</a:t>
            </a:r>
            <a:r>
              <a:rPr lang="fr-FR" sz="2000" b="1" i="1" dirty="0">
                <a:latin typeface="Times New Roman" panose="02020603050405020304" pitchFamily="18" charset="0"/>
                <a:cs typeface="Times New Roman" panose="02020603050405020304" pitchFamily="18" charset="0"/>
              </a:rPr>
              <a:t>(n)</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qui renvoie le nom du nième mois de l’année. Par exemple, l’exécution de </a:t>
            </a:r>
            <a:r>
              <a:rPr lang="fr-FR" sz="2000" b="1" i="1" dirty="0" err="1">
                <a:latin typeface="Times New Roman" panose="02020603050405020304" pitchFamily="18" charset="0"/>
                <a:cs typeface="Times New Roman" panose="02020603050405020304" pitchFamily="18" charset="0"/>
              </a:rPr>
              <a:t>nomDuMois</a:t>
            </a:r>
            <a:r>
              <a:rPr lang="fr-FR" sz="2000" b="1" i="1" dirty="0">
                <a:latin typeface="Times New Roman" panose="02020603050405020304" pitchFamily="18" charset="0"/>
                <a:cs typeface="Times New Roman" panose="02020603050405020304" pitchFamily="18" charset="0"/>
              </a:rPr>
              <a:t>(4) </a:t>
            </a:r>
            <a:r>
              <a:rPr lang="fr-FR" sz="2000" dirty="0">
                <a:latin typeface="Times New Roman" panose="02020603050405020304" pitchFamily="18" charset="0"/>
                <a:cs typeface="Times New Roman" panose="02020603050405020304" pitchFamily="18" charset="0"/>
              </a:rPr>
              <a:t>doit renvoyer: </a:t>
            </a:r>
            <a:r>
              <a:rPr lang="fr-FR" sz="2000" b="1" dirty="0">
                <a:latin typeface="Times New Roman" panose="02020603050405020304" pitchFamily="18" charset="0"/>
                <a:cs typeface="Times New Roman" panose="02020603050405020304" pitchFamily="18" charset="0"/>
              </a:rPr>
              <a:t>Avril.</a:t>
            </a:r>
          </a:p>
          <a:p>
            <a:r>
              <a:rPr lang="fr-FR" sz="2000" dirty="0">
                <a:latin typeface="Times New Roman" panose="02020603050405020304" pitchFamily="18" charset="0"/>
                <a:cs typeface="Times New Roman" panose="02020603050405020304" pitchFamily="18" charset="0"/>
              </a:rPr>
              <a:t>Ecrire un programme qui demande à l’utilisateur le numéro d’un mois entre 1 et 12 et afficher le nom du mois. </a:t>
            </a:r>
          </a:p>
        </p:txBody>
      </p:sp>
      <p:sp>
        <p:nvSpPr>
          <p:cNvPr id="10" name="ZoneTexte 9">
            <a:extLst>
              <a:ext uri="{FF2B5EF4-FFF2-40B4-BE49-F238E27FC236}">
                <a16:creationId xmlns:a16="http://schemas.microsoft.com/office/drawing/2014/main" id="{60220270-ECDE-27C4-6E68-F415271D9604}"/>
              </a:ext>
            </a:extLst>
          </p:cNvPr>
          <p:cNvSpPr txBox="1"/>
          <p:nvPr/>
        </p:nvSpPr>
        <p:spPr>
          <a:xfrm>
            <a:off x="397564" y="216711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4</a:t>
            </a:r>
          </a:p>
        </p:txBody>
      </p:sp>
      <p:sp>
        <p:nvSpPr>
          <p:cNvPr id="11" name="ZoneTexte 10">
            <a:extLst>
              <a:ext uri="{FF2B5EF4-FFF2-40B4-BE49-F238E27FC236}">
                <a16:creationId xmlns:a16="http://schemas.microsoft.com/office/drawing/2014/main" id="{2465370F-D6C4-50C5-D9F0-E7309C29AD6B}"/>
              </a:ext>
            </a:extLst>
          </p:cNvPr>
          <p:cNvSpPr txBox="1"/>
          <p:nvPr/>
        </p:nvSpPr>
        <p:spPr>
          <a:xfrm>
            <a:off x="397564" y="2592386"/>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fonction </a:t>
            </a:r>
            <a:r>
              <a:rPr lang="fr-FR" sz="2000" b="1" i="1" dirty="0" err="1">
                <a:latin typeface="Times New Roman" panose="02020603050405020304" pitchFamily="18" charset="0"/>
                <a:cs typeface="Times New Roman" panose="02020603050405020304" pitchFamily="18" charset="0"/>
              </a:rPr>
              <a:t>compteurMots</a:t>
            </a:r>
            <a:r>
              <a:rPr lang="fr-FR" sz="2000" b="1" i="1" dirty="0">
                <a:latin typeface="Times New Roman" panose="02020603050405020304" pitchFamily="18" charset="0"/>
                <a:cs typeface="Times New Roman" panose="02020603050405020304" pitchFamily="18" charset="0"/>
              </a:rPr>
              <a:t>(phrase), </a:t>
            </a:r>
            <a:r>
              <a:rPr lang="fr-FR" sz="2000" dirty="0">
                <a:latin typeface="Times New Roman" panose="02020603050405020304" pitchFamily="18" charset="0"/>
                <a:cs typeface="Times New Roman" panose="02020603050405020304" pitchFamily="18" charset="0"/>
              </a:rPr>
              <a:t>qui renvoie le nombre de mots contenus dans une phrase.</a:t>
            </a:r>
          </a:p>
          <a:p>
            <a:r>
              <a:rPr lang="fr-FR" sz="2000" dirty="0">
                <a:latin typeface="Times New Roman" panose="02020603050405020304" pitchFamily="18" charset="0"/>
                <a:cs typeface="Times New Roman" panose="02020603050405020304" pitchFamily="18" charset="0"/>
              </a:rPr>
              <a:t>Ecrire un programme qui va demander une phrase à l’utilisateur et afficher le nombre de mots contenus dans la phrase.</a:t>
            </a:r>
          </a:p>
        </p:txBody>
      </p:sp>
      <p:sp>
        <p:nvSpPr>
          <p:cNvPr id="12" name="ZoneTexte 11">
            <a:extLst>
              <a:ext uri="{FF2B5EF4-FFF2-40B4-BE49-F238E27FC236}">
                <a16:creationId xmlns:a16="http://schemas.microsoft.com/office/drawing/2014/main" id="{B11DD3E0-F2A9-C04C-6934-F8960472A036}"/>
              </a:ext>
            </a:extLst>
          </p:cNvPr>
          <p:cNvSpPr txBox="1"/>
          <p:nvPr/>
        </p:nvSpPr>
        <p:spPr>
          <a:xfrm>
            <a:off x="397564" y="3689945"/>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EE2FB13B-DCD8-165A-4F3F-9CA9A2E44142}"/>
              </a:ext>
            </a:extLst>
          </p:cNvPr>
          <p:cNvSpPr txBox="1"/>
          <p:nvPr/>
        </p:nvSpPr>
        <p:spPr>
          <a:xfrm>
            <a:off x="397564" y="4091183"/>
            <a:ext cx="11569148"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méthode </a:t>
            </a:r>
            <a:r>
              <a:rPr lang="fr-FR" sz="2000" b="1" i="1" dirty="0" err="1">
                <a:latin typeface="Times New Roman" panose="02020603050405020304" pitchFamily="18" charset="0"/>
                <a:cs typeface="Times New Roman" panose="02020603050405020304" pitchFamily="18" charset="0"/>
              </a:rPr>
              <a:t>tableMultiplication</a:t>
            </a:r>
            <a:r>
              <a:rPr lang="fr-FR" sz="2000" b="1" i="1" dirty="0">
                <a:latin typeface="Times New Roman" panose="02020603050405020304" pitchFamily="18" charset="0"/>
                <a:cs typeface="Times New Roman" panose="02020603050405020304" pitchFamily="18" charset="0"/>
              </a:rPr>
              <a:t>(n) </a:t>
            </a:r>
            <a:r>
              <a:rPr lang="fr-FR" sz="2000" dirty="0">
                <a:latin typeface="Times New Roman" panose="02020603050405020304" pitchFamily="18" charset="0"/>
                <a:cs typeface="Times New Roman" panose="02020603050405020304" pitchFamily="18" charset="0"/>
              </a:rPr>
              <a:t>qui affiche la table de multiplication de 0 à 10 du nombre n fourni en paramètre.</a:t>
            </a:r>
          </a:p>
          <a:p>
            <a:r>
              <a:rPr lang="fr-FR" sz="2000" dirty="0">
                <a:latin typeface="Times New Roman" panose="02020603050405020304" pitchFamily="18" charset="0"/>
                <a:cs typeface="Times New Roman" panose="02020603050405020304" pitchFamily="18" charset="0"/>
              </a:rPr>
              <a:t>Ecrire un programme qui va demander un nombre à l’utilisateur et afficher la table de multiplication de ce nombre.</a:t>
            </a:r>
          </a:p>
        </p:txBody>
      </p:sp>
      <p:sp>
        <p:nvSpPr>
          <p:cNvPr id="14" name="ZoneTexte 13">
            <a:extLst>
              <a:ext uri="{FF2B5EF4-FFF2-40B4-BE49-F238E27FC236}">
                <a16:creationId xmlns:a16="http://schemas.microsoft.com/office/drawing/2014/main" id="{E20CB38B-CA84-DB9B-DFA7-796D6494D659}"/>
              </a:ext>
            </a:extLst>
          </p:cNvPr>
          <p:cNvSpPr txBox="1"/>
          <p:nvPr/>
        </p:nvSpPr>
        <p:spPr>
          <a:xfrm>
            <a:off x="299889" y="5446846"/>
            <a:ext cx="11764497"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Dans tous les exercices précédents on considère que l’utilisateur fournit un nombre. Pas besoin de vérifier si la saisie est un nombre ou pas.</a:t>
            </a:r>
          </a:p>
        </p:txBody>
      </p:sp>
    </p:spTree>
    <p:extLst>
      <p:ext uri="{BB962C8B-B14F-4D97-AF65-F5344CB8AC3E}">
        <p14:creationId xmlns:p14="http://schemas.microsoft.com/office/powerpoint/2010/main" val="265650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a:t>
            </a:r>
            <a:r>
              <a:rPr lang="fr-FR"/>
              <a:t>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B11DD3E0-F2A9-C04C-6934-F8960472A036}"/>
              </a:ext>
            </a:extLst>
          </p:cNvPr>
          <p:cNvSpPr txBox="1"/>
          <p:nvPr/>
        </p:nvSpPr>
        <p:spPr>
          <a:xfrm>
            <a:off x="397564" y="723305"/>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6</a:t>
            </a:r>
          </a:p>
        </p:txBody>
      </p:sp>
      <p:sp>
        <p:nvSpPr>
          <p:cNvPr id="13" name="ZoneTexte 12">
            <a:extLst>
              <a:ext uri="{FF2B5EF4-FFF2-40B4-BE49-F238E27FC236}">
                <a16:creationId xmlns:a16="http://schemas.microsoft.com/office/drawing/2014/main" id="{EE2FB13B-DCD8-165A-4F3F-9CA9A2E44142}"/>
              </a:ext>
            </a:extLst>
          </p:cNvPr>
          <p:cNvSpPr txBox="1"/>
          <p:nvPr/>
        </p:nvSpPr>
        <p:spPr>
          <a:xfrm>
            <a:off x="317269" y="1143299"/>
            <a:ext cx="11569148" cy="163121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méthode </a:t>
            </a:r>
            <a:r>
              <a:rPr lang="fr-FR" sz="2000" b="1" i="1" dirty="0" err="1">
                <a:latin typeface="Times New Roman" panose="02020603050405020304" pitchFamily="18" charset="0"/>
                <a:cs typeface="Times New Roman" panose="02020603050405020304" pitchFamily="18" charset="0"/>
              </a:rPr>
              <a:t>tableMultiplication</a:t>
            </a:r>
            <a:r>
              <a:rPr lang="fr-FR" sz="2000" b="1" i="1" dirty="0">
                <a:latin typeface="Times New Roman" panose="02020603050405020304" pitchFamily="18" charset="0"/>
                <a:cs typeface="Times New Roman" panose="02020603050405020304" pitchFamily="18" charset="0"/>
              </a:rPr>
              <a:t>(nbre, fin) </a:t>
            </a:r>
            <a:r>
              <a:rPr lang="fr-FR" sz="2000" dirty="0">
                <a:latin typeface="Times New Roman" panose="02020603050405020304" pitchFamily="18" charset="0"/>
                <a:cs typeface="Times New Roman" panose="02020603050405020304" pitchFamily="18" charset="0"/>
              </a:rPr>
              <a:t>qui affiche la table de multiplication du nombre nbre de 0 au nombre fin fourni en paramètre. Par exemple </a:t>
            </a:r>
            <a:r>
              <a:rPr lang="fr-FR" sz="2000" b="1" i="1" dirty="0" err="1">
                <a:latin typeface="Times New Roman" panose="02020603050405020304" pitchFamily="18" charset="0"/>
                <a:cs typeface="Times New Roman" panose="02020603050405020304" pitchFamily="18" charset="0"/>
              </a:rPr>
              <a:t>tableMultiplication</a:t>
            </a:r>
            <a:r>
              <a:rPr lang="fr-FR" sz="2000" b="1" i="1" dirty="0">
                <a:latin typeface="Times New Roman" panose="02020603050405020304" pitchFamily="18" charset="0"/>
                <a:cs typeface="Times New Roman" panose="02020603050405020304" pitchFamily="18" charset="0"/>
              </a:rPr>
              <a:t>(7, 20) </a:t>
            </a:r>
            <a:r>
              <a:rPr lang="fr-FR" sz="2000" dirty="0">
                <a:latin typeface="Times New Roman" panose="02020603050405020304" pitchFamily="18" charset="0"/>
                <a:cs typeface="Times New Roman" panose="02020603050405020304" pitchFamily="18" charset="0"/>
              </a:rPr>
              <a:t>doit afficher la table de 7 de 0 à 20.</a:t>
            </a:r>
            <a:r>
              <a:rPr lang="fr-FR" sz="2000" b="1" dirty="0">
                <a:latin typeface="Times New Roman" panose="02020603050405020304" pitchFamily="18" charset="0"/>
                <a:cs typeface="Times New Roman" panose="02020603050405020304" pitchFamily="18" charset="0"/>
              </a:rPr>
              <a:t> </a:t>
            </a:r>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Ecrire un programme qui va demander un nombre à l’utilisateur et ensuite demander la fin de la table de multiplication (attention ici il faut veiller à ce que la limite soit supérieure au nombre nbre et positif).</a:t>
            </a:r>
          </a:p>
          <a:p>
            <a:r>
              <a:rPr lang="fr-FR" sz="2000" dirty="0">
                <a:latin typeface="Times New Roman" panose="02020603050405020304" pitchFamily="18" charset="0"/>
                <a:cs typeface="Times New Roman" panose="02020603050405020304" pitchFamily="18" charset="0"/>
              </a:rPr>
              <a:t>Le programme doit appeler la méthode pour afficher la table de multiplication.</a:t>
            </a:r>
          </a:p>
        </p:txBody>
      </p:sp>
      <p:sp>
        <p:nvSpPr>
          <p:cNvPr id="8" name="ZoneTexte 7">
            <a:extLst>
              <a:ext uri="{FF2B5EF4-FFF2-40B4-BE49-F238E27FC236}">
                <a16:creationId xmlns:a16="http://schemas.microsoft.com/office/drawing/2014/main" id="{EB032A17-4451-B99F-ABFE-13F9F5C9B8B6}"/>
              </a:ext>
            </a:extLst>
          </p:cNvPr>
          <p:cNvSpPr txBox="1"/>
          <p:nvPr/>
        </p:nvSpPr>
        <p:spPr>
          <a:xfrm>
            <a:off x="317269" y="2912276"/>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7</a:t>
            </a:r>
          </a:p>
        </p:txBody>
      </p:sp>
      <p:sp>
        <p:nvSpPr>
          <p:cNvPr id="9" name="ZoneTexte 8">
            <a:extLst>
              <a:ext uri="{FF2B5EF4-FFF2-40B4-BE49-F238E27FC236}">
                <a16:creationId xmlns:a16="http://schemas.microsoft.com/office/drawing/2014/main" id="{95B49699-996F-96CB-6EDA-0C2CECAD46E3}"/>
              </a:ext>
            </a:extLst>
          </p:cNvPr>
          <p:cNvSpPr txBox="1"/>
          <p:nvPr/>
        </p:nvSpPr>
        <p:spPr>
          <a:xfrm>
            <a:off x="305583" y="3387853"/>
            <a:ext cx="11569148" cy="2554545"/>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méthode </a:t>
            </a:r>
            <a:r>
              <a:rPr lang="fr-FR" sz="2000" b="1" i="1" dirty="0" err="1">
                <a:latin typeface="Times New Roman" panose="02020603050405020304" pitchFamily="18" charset="0"/>
                <a:cs typeface="Times New Roman" panose="02020603050405020304" pitchFamily="18" charset="0"/>
              </a:rPr>
              <a:t>tableMultiplication</a:t>
            </a:r>
            <a:r>
              <a:rPr lang="fr-FR" sz="2000" b="1" i="1" dirty="0">
                <a:latin typeface="Times New Roman" panose="02020603050405020304" pitchFamily="18" charset="0"/>
                <a:cs typeface="Times New Roman" panose="02020603050405020304" pitchFamily="18" charset="0"/>
              </a:rPr>
              <a:t>(nbre, </a:t>
            </a:r>
            <a:r>
              <a:rPr lang="fr-FR" sz="2000" b="1" i="1" dirty="0" err="1">
                <a:latin typeface="Times New Roman" panose="02020603050405020304" pitchFamily="18" charset="0"/>
                <a:cs typeface="Times New Roman" panose="02020603050405020304" pitchFamily="18" charset="0"/>
              </a:rPr>
              <a:t>debt</a:t>
            </a:r>
            <a:r>
              <a:rPr lang="fr-FR" sz="2000" b="1" i="1" dirty="0">
                <a:latin typeface="Times New Roman" panose="02020603050405020304" pitchFamily="18" charset="0"/>
                <a:cs typeface="Times New Roman" panose="02020603050405020304" pitchFamily="18" charset="0"/>
              </a:rPr>
              <a:t>, fin) </a:t>
            </a:r>
            <a:r>
              <a:rPr lang="fr-FR" sz="2000" dirty="0">
                <a:latin typeface="Times New Roman" panose="02020603050405020304" pitchFamily="18" charset="0"/>
                <a:cs typeface="Times New Roman" panose="02020603050405020304" pitchFamily="18" charset="0"/>
              </a:rPr>
              <a:t>qui affiche la table de multiplication du nombre </a:t>
            </a:r>
            <a:r>
              <a:rPr lang="fr-FR" sz="2000" i="1" dirty="0">
                <a:latin typeface="Times New Roman" panose="02020603050405020304" pitchFamily="18" charset="0"/>
                <a:cs typeface="Times New Roman" panose="02020603050405020304" pitchFamily="18" charset="0"/>
              </a:rPr>
              <a:t>nbre </a:t>
            </a:r>
            <a:r>
              <a:rPr lang="fr-FR" sz="2000" dirty="0">
                <a:latin typeface="Times New Roman" panose="02020603050405020304" pitchFamily="18" charset="0"/>
                <a:cs typeface="Times New Roman" panose="02020603050405020304" pitchFamily="18" charset="0"/>
              </a:rPr>
              <a:t>de </a:t>
            </a:r>
            <a:r>
              <a:rPr lang="fr-FR" sz="2000" i="1" dirty="0" err="1">
                <a:latin typeface="Times New Roman" panose="02020603050405020304" pitchFamily="18" charset="0"/>
                <a:cs typeface="Times New Roman" panose="02020603050405020304" pitchFamily="18" charset="0"/>
              </a:rPr>
              <a:t>debt</a:t>
            </a:r>
            <a:r>
              <a:rPr lang="fr-FR" sz="2000" dirty="0">
                <a:latin typeface="Times New Roman" panose="02020603050405020304" pitchFamily="18" charset="0"/>
                <a:cs typeface="Times New Roman" panose="02020603050405020304" pitchFamily="18" charset="0"/>
              </a:rPr>
              <a:t> au nombre </a:t>
            </a:r>
            <a:r>
              <a:rPr lang="fr-FR" sz="2000" i="1" dirty="0">
                <a:latin typeface="Times New Roman" panose="02020603050405020304" pitchFamily="18" charset="0"/>
                <a:cs typeface="Times New Roman" panose="02020603050405020304" pitchFamily="18" charset="0"/>
              </a:rPr>
              <a:t>fin</a:t>
            </a:r>
            <a:r>
              <a:rPr lang="fr-FR" sz="2000" dirty="0">
                <a:latin typeface="Times New Roman" panose="02020603050405020304" pitchFamily="18" charset="0"/>
                <a:cs typeface="Times New Roman" panose="02020603050405020304" pitchFamily="18" charset="0"/>
              </a:rPr>
              <a:t> fourni en paramètres. Par exemple </a:t>
            </a:r>
            <a:r>
              <a:rPr lang="fr-FR" sz="2000" b="1" i="1" dirty="0" err="1">
                <a:latin typeface="Times New Roman" panose="02020603050405020304" pitchFamily="18" charset="0"/>
                <a:cs typeface="Times New Roman" panose="02020603050405020304" pitchFamily="18" charset="0"/>
              </a:rPr>
              <a:t>tableMultiplication</a:t>
            </a:r>
            <a:r>
              <a:rPr lang="fr-FR" sz="2000" b="1" i="1" dirty="0">
                <a:latin typeface="Times New Roman" panose="02020603050405020304" pitchFamily="18" charset="0"/>
                <a:cs typeface="Times New Roman" panose="02020603050405020304" pitchFamily="18" charset="0"/>
              </a:rPr>
              <a:t>(7, 2, 20)</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doit afficher la table de 7 de 2 à 20.</a:t>
            </a:r>
            <a:r>
              <a:rPr lang="fr-FR" sz="2000" b="1" dirty="0">
                <a:latin typeface="Times New Roman" panose="02020603050405020304" pitchFamily="18" charset="0"/>
                <a:cs typeface="Times New Roman" panose="02020603050405020304" pitchFamily="18" charset="0"/>
              </a:rPr>
              <a:t> </a:t>
            </a:r>
          </a:p>
          <a:p>
            <a:r>
              <a:rPr lang="fr-FR" sz="2000" dirty="0">
                <a:latin typeface="Times New Roman" panose="02020603050405020304" pitchFamily="18" charset="0"/>
                <a:cs typeface="Times New Roman" panose="02020603050405020304" pitchFamily="18" charset="0"/>
              </a:rPr>
              <a:t>Les paramètres </a:t>
            </a:r>
            <a:r>
              <a:rPr lang="fr-FR" sz="2000" i="1" dirty="0" err="1">
                <a:latin typeface="Times New Roman" panose="02020603050405020304" pitchFamily="18" charset="0"/>
                <a:cs typeface="Times New Roman" panose="02020603050405020304" pitchFamily="18" charset="0"/>
              </a:rPr>
              <a:t>debt</a:t>
            </a:r>
            <a:r>
              <a:rPr lang="fr-FR" sz="2000" dirty="0">
                <a:latin typeface="Times New Roman" panose="02020603050405020304" pitchFamily="18" charset="0"/>
                <a:cs typeface="Times New Roman" panose="02020603050405020304" pitchFamily="18" charset="0"/>
              </a:rPr>
              <a:t> et fin sont des paramètres optionnels de valeur par défaut respectivement 0 et 10.</a:t>
            </a:r>
          </a:p>
          <a:p>
            <a:r>
              <a:rPr lang="fr-FR" sz="2000" dirty="0">
                <a:latin typeface="Times New Roman" panose="02020603050405020304" pitchFamily="18" charset="0"/>
                <a:cs typeface="Times New Roman" panose="02020603050405020304" pitchFamily="18" charset="0"/>
              </a:rPr>
              <a:t>Ecrire un programme qui va demander un nombre à l’utilisateur et ensuite demander le début et la fin de la table de multiplication (attention ici il faut veiller à ce que le début et la fin soit positif, que début soit inférieur à fin).</a:t>
            </a:r>
          </a:p>
          <a:p>
            <a:r>
              <a:rPr lang="fr-FR" sz="2000" dirty="0">
                <a:latin typeface="Times New Roman" panose="02020603050405020304" pitchFamily="18" charset="0"/>
                <a:cs typeface="Times New Roman" panose="02020603050405020304" pitchFamily="18" charset="0"/>
              </a:rPr>
              <a:t>Le programme doit appeler la méthode pour afficher la table de multiplication.</a:t>
            </a:r>
          </a:p>
        </p:txBody>
      </p:sp>
    </p:spTree>
    <p:extLst>
      <p:ext uri="{BB962C8B-B14F-4D97-AF65-F5344CB8AC3E}">
        <p14:creationId xmlns:p14="http://schemas.microsoft.com/office/powerpoint/2010/main" val="1514737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5</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912418"/>
            <a:ext cx="9192515" cy="4401205"/>
          </a:xfrm>
          <a:prstGeom prst="rect">
            <a:avLst/>
          </a:prstGeom>
          <a:noFill/>
        </p:spPr>
        <p:txBody>
          <a:bodyPr wrap="square" rtlCol="0">
            <a:spAutoFit/>
          </a:bodyPr>
          <a:lstStyle/>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2" action="ppaction://hlinksldjump"/>
              </a:rPr>
              <a:t>Introduction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3" action="ppaction://hlinksldjump"/>
              </a:rPr>
              <a:t>Syntaxe de fonction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4" action="ppaction://hlinksldjump"/>
              </a:rPr>
              <a:t>Exemple de fonctions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5" action="ppaction://hlinksldjump"/>
              </a:rPr>
              <a:t>Paramètres d’une fonction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6" action="ppaction://hlinksldjump"/>
              </a:rPr>
              <a:t>Paramètres avec valeurs par défaut</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7" action="ppaction://hlinksldjump"/>
              </a:rPr>
              <a:t>Documenter une fonction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8" action="ppaction://hlinksldjump"/>
              </a:rPr>
              <a:t>Exemple de fonctions avec documentation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9" action="ppaction://hlinksldjump"/>
              </a:rPr>
              <a:t>L’instruction </a:t>
            </a:r>
            <a:r>
              <a:rPr lang="fr-FR" sz="2800" i="1" dirty="0">
                <a:latin typeface="Times New Roman" panose="02020603050405020304" pitchFamily="18" charset="0"/>
                <a:cs typeface="Times New Roman" panose="02020603050405020304" pitchFamily="18" charset="0"/>
                <a:hlinkClick r:id="rId9" action="ppaction://hlinksldjump"/>
              </a:rPr>
              <a:t>return</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0" action="ppaction://hlinksldjump"/>
              </a:rPr>
              <a:t>Les fonctions </a:t>
            </a:r>
            <a:r>
              <a:rPr lang="fr-FR" sz="2800" i="1" dirty="0">
                <a:latin typeface="Times New Roman" panose="02020603050405020304" pitchFamily="18" charset="0"/>
                <a:cs typeface="Times New Roman" panose="02020603050405020304" pitchFamily="18" charset="0"/>
                <a:hlinkClick r:id="rId10" action="ppaction://hlinksldjump"/>
              </a:rPr>
              <a:t>lambda</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1" action="ppaction://hlinksldjump"/>
              </a:rPr>
              <a:t>Exercices</a:t>
            </a:r>
            <a:endParaRPr lang="fr-FR" sz="28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Introduction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04806"/>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Les fonctions permettent de regrouper plusieurs instructions dans un bloc qui sera appelé grâce à un nom. Par exemple </a:t>
            </a:r>
            <a:r>
              <a:rPr lang="fr-FR" b="1" i="1" dirty="0" err="1">
                <a:latin typeface="Times New Roman" panose="02020603050405020304" pitchFamily="18" charset="0"/>
                <a:cs typeface="Times New Roman" panose="02020603050405020304" pitchFamily="18" charset="0"/>
              </a:rPr>
              <a:t>print</a:t>
            </a:r>
            <a:r>
              <a:rPr lang="fr-FR" dirty="0">
                <a:latin typeface="Times New Roman" panose="02020603050405020304" pitchFamily="18" charset="0"/>
                <a:cs typeface="Times New Roman" panose="02020603050405020304" pitchFamily="18" charset="0"/>
              </a:rPr>
              <a:t> est une fonction qui contient un groupe d’instructions pour afficher un message à l’écran.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Rectangle 1">
            <a:extLst>
              <a:ext uri="{FF2B5EF4-FFF2-40B4-BE49-F238E27FC236}">
                <a16:creationId xmlns:a16="http://schemas.microsoft.com/office/drawing/2014/main" id="{8919B2C4-6D0C-31E5-051E-E6B8F37CF56B}"/>
              </a:ext>
            </a:extLst>
          </p:cNvPr>
          <p:cNvSpPr/>
          <p:nvPr/>
        </p:nvSpPr>
        <p:spPr>
          <a:xfrm>
            <a:off x="472809" y="1792210"/>
            <a:ext cx="2236206" cy="13040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Instruction 1</a:t>
            </a:r>
          </a:p>
          <a:p>
            <a:pPr algn="ctr"/>
            <a:r>
              <a:rPr lang="fr-FR" dirty="0">
                <a:latin typeface="Times New Roman" panose="02020603050405020304" pitchFamily="18" charset="0"/>
                <a:cs typeface="Times New Roman" panose="02020603050405020304" pitchFamily="18" charset="0"/>
              </a:rPr>
              <a:t>Instruction 2</a:t>
            </a:r>
          </a:p>
          <a:p>
            <a:pPr algn="ctr"/>
            <a:r>
              <a:rPr lang="fr-FR" dirty="0">
                <a:latin typeface="Times New Roman" panose="02020603050405020304" pitchFamily="18" charset="0"/>
                <a:cs typeface="Times New Roman" panose="02020603050405020304" pitchFamily="18" charset="0"/>
              </a:rPr>
              <a:t>…</a:t>
            </a:r>
          </a:p>
          <a:p>
            <a:pPr algn="ctr"/>
            <a:r>
              <a:rPr lang="fr-FR" dirty="0">
                <a:latin typeface="Times New Roman" panose="02020603050405020304" pitchFamily="18" charset="0"/>
                <a:cs typeface="Times New Roman" panose="02020603050405020304" pitchFamily="18" charset="0"/>
              </a:rPr>
              <a:t>Instruction n</a:t>
            </a:r>
          </a:p>
        </p:txBody>
      </p:sp>
      <p:cxnSp>
        <p:nvCxnSpPr>
          <p:cNvPr id="8" name="Connecteur droit avec flèche 7">
            <a:extLst>
              <a:ext uri="{FF2B5EF4-FFF2-40B4-BE49-F238E27FC236}">
                <a16:creationId xmlns:a16="http://schemas.microsoft.com/office/drawing/2014/main" id="{557FEF68-A0F6-2DEF-D633-ACFE9C8A1BB2}"/>
              </a:ext>
            </a:extLst>
          </p:cNvPr>
          <p:cNvCxnSpPr>
            <a:cxnSpLocks/>
            <a:stCxn id="2" idx="3"/>
            <a:endCxn id="9" idx="1"/>
          </p:cNvCxnSpPr>
          <p:nvPr/>
        </p:nvCxnSpPr>
        <p:spPr>
          <a:xfrm>
            <a:off x="2709015" y="2444248"/>
            <a:ext cx="1532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2560FA0-6BE4-8D1C-8835-15F5D1EF3AC2}"/>
              </a:ext>
            </a:extLst>
          </p:cNvPr>
          <p:cNvSpPr/>
          <p:nvPr/>
        </p:nvSpPr>
        <p:spPr>
          <a:xfrm>
            <a:off x="4241691" y="1792210"/>
            <a:ext cx="2888055" cy="13040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t>Regrouper en fonction avec pour nom par exemple </a:t>
            </a:r>
            <a:r>
              <a:rPr lang="fr-FR" i="1" dirty="0" err="1"/>
              <a:t>print</a:t>
            </a:r>
            <a:endParaRPr lang="fr-FR" i="1" dirty="0"/>
          </a:p>
        </p:txBody>
      </p:sp>
      <p:sp>
        <p:nvSpPr>
          <p:cNvPr id="16" name="Rectangle 15">
            <a:extLst>
              <a:ext uri="{FF2B5EF4-FFF2-40B4-BE49-F238E27FC236}">
                <a16:creationId xmlns:a16="http://schemas.microsoft.com/office/drawing/2014/main" id="{E2430057-B291-8353-0A3D-1597D2BD64B3}"/>
              </a:ext>
            </a:extLst>
          </p:cNvPr>
          <p:cNvSpPr/>
          <p:nvPr/>
        </p:nvSpPr>
        <p:spPr>
          <a:xfrm>
            <a:off x="8662423" y="1792210"/>
            <a:ext cx="2888055" cy="130407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Les instructions sont exécutées quand on appelle le nom de la fonction par exemple </a:t>
            </a:r>
            <a:r>
              <a:rPr lang="fr-FR" i="1" dirty="0" err="1"/>
              <a:t>print</a:t>
            </a:r>
            <a:r>
              <a:rPr lang="fr-FR" i="1" dirty="0"/>
              <a:t>(message)</a:t>
            </a:r>
          </a:p>
        </p:txBody>
      </p:sp>
      <p:cxnSp>
        <p:nvCxnSpPr>
          <p:cNvPr id="17" name="Connecteur droit avec flèche 16">
            <a:extLst>
              <a:ext uri="{FF2B5EF4-FFF2-40B4-BE49-F238E27FC236}">
                <a16:creationId xmlns:a16="http://schemas.microsoft.com/office/drawing/2014/main" id="{43D3992B-EA08-E17B-5D9C-D6B6F7BF8864}"/>
              </a:ext>
            </a:extLst>
          </p:cNvPr>
          <p:cNvCxnSpPr>
            <a:cxnSpLocks/>
            <a:stCxn id="9" idx="3"/>
            <a:endCxn id="16" idx="1"/>
          </p:cNvCxnSpPr>
          <p:nvPr/>
        </p:nvCxnSpPr>
        <p:spPr>
          <a:xfrm>
            <a:off x="7129746" y="2444248"/>
            <a:ext cx="1532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397565" y="319605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appelle module un groupe de fonctions stockées dans un ou plusieurs fichiers par exemple les fonctions mathématiques peuvent être placées dans un module dédié aux mathématiques. </a:t>
            </a:r>
          </a:p>
        </p:txBody>
      </p:sp>
      <p:sp>
        <p:nvSpPr>
          <p:cNvPr id="23" name="Rectangle 22">
            <a:extLst>
              <a:ext uri="{FF2B5EF4-FFF2-40B4-BE49-F238E27FC236}">
                <a16:creationId xmlns:a16="http://schemas.microsoft.com/office/drawing/2014/main" id="{023E6157-A4CC-904B-F118-E7F53F1EEE5D}"/>
              </a:ext>
            </a:extLst>
          </p:cNvPr>
          <p:cNvSpPr/>
          <p:nvPr/>
        </p:nvSpPr>
        <p:spPr>
          <a:xfrm>
            <a:off x="868543" y="4127563"/>
            <a:ext cx="1777097" cy="89629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Module</a:t>
            </a:r>
          </a:p>
        </p:txBody>
      </p:sp>
      <p:sp>
        <p:nvSpPr>
          <p:cNvPr id="24" name="Rectangle 23">
            <a:extLst>
              <a:ext uri="{FF2B5EF4-FFF2-40B4-BE49-F238E27FC236}">
                <a16:creationId xmlns:a16="http://schemas.microsoft.com/office/drawing/2014/main" id="{490AFEE3-3385-A599-3785-E48B9310FBA3}"/>
              </a:ext>
            </a:extLst>
          </p:cNvPr>
          <p:cNvSpPr/>
          <p:nvPr/>
        </p:nvSpPr>
        <p:spPr>
          <a:xfrm>
            <a:off x="4680671" y="4145852"/>
            <a:ext cx="1777097" cy="89629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t>Fonctions</a:t>
            </a:r>
          </a:p>
        </p:txBody>
      </p:sp>
      <p:sp>
        <p:nvSpPr>
          <p:cNvPr id="25" name="Rectangle 24">
            <a:extLst>
              <a:ext uri="{FF2B5EF4-FFF2-40B4-BE49-F238E27FC236}">
                <a16:creationId xmlns:a16="http://schemas.microsoft.com/office/drawing/2014/main" id="{F9F94655-6855-844B-0323-7EEAA3968513}"/>
              </a:ext>
            </a:extLst>
          </p:cNvPr>
          <p:cNvSpPr/>
          <p:nvPr/>
        </p:nvSpPr>
        <p:spPr>
          <a:xfrm>
            <a:off x="8492799" y="4145852"/>
            <a:ext cx="1777097" cy="89629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Instructions</a:t>
            </a:r>
          </a:p>
        </p:txBody>
      </p:sp>
      <p:cxnSp>
        <p:nvCxnSpPr>
          <p:cNvPr id="27" name="Connecteur droit avec flèche 26">
            <a:extLst>
              <a:ext uri="{FF2B5EF4-FFF2-40B4-BE49-F238E27FC236}">
                <a16:creationId xmlns:a16="http://schemas.microsoft.com/office/drawing/2014/main" id="{72C2B148-4D53-B760-4534-EDDB41010838}"/>
              </a:ext>
            </a:extLst>
          </p:cNvPr>
          <p:cNvCxnSpPr>
            <a:stCxn id="23" idx="3"/>
            <a:endCxn id="24" idx="1"/>
          </p:cNvCxnSpPr>
          <p:nvPr/>
        </p:nvCxnSpPr>
        <p:spPr>
          <a:xfrm>
            <a:off x="2645640" y="4575710"/>
            <a:ext cx="2035031" cy="1828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Connecteur droit avec flèche 27">
            <a:extLst>
              <a:ext uri="{FF2B5EF4-FFF2-40B4-BE49-F238E27FC236}">
                <a16:creationId xmlns:a16="http://schemas.microsoft.com/office/drawing/2014/main" id="{FEE60F49-F449-0638-BE4B-AA68759F4B31}"/>
              </a:ext>
            </a:extLst>
          </p:cNvPr>
          <p:cNvCxnSpPr>
            <a:cxnSpLocks/>
            <a:stCxn id="24" idx="3"/>
            <a:endCxn id="25" idx="1"/>
          </p:cNvCxnSpPr>
          <p:nvPr/>
        </p:nvCxnSpPr>
        <p:spPr>
          <a:xfrm>
            <a:off x="6457768" y="4593999"/>
            <a:ext cx="203503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2" name="ZoneTexte 31">
            <a:extLst>
              <a:ext uri="{FF2B5EF4-FFF2-40B4-BE49-F238E27FC236}">
                <a16:creationId xmlns:a16="http://schemas.microsoft.com/office/drawing/2014/main" id="{66B3D263-5DDD-C7EB-063C-0C4402305CE0}"/>
              </a:ext>
            </a:extLst>
          </p:cNvPr>
          <p:cNvSpPr txBox="1"/>
          <p:nvPr/>
        </p:nvSpPr>
        <p:spPr>
          <a:xfrm flipH="1">
            <a:off x="2673259" y="4548945"/>
            <a:ext cx="1869581" cy="276999"/>
          </a:xfrm>
          <a:prstGeom prst="rect">
            <a:avLst/>
          </a:prstGeom>
          <a:noFill/>
        </p:spPr>
        <p:txBody>
          <a:bodyPr wrap="square" rtlCol="0">
            <a:spAutoFit/>
          </a:bodyPr>
          <a:lstStyle/>
          <a:p>
            <a:r>
              <a:rPr lang="fr-FR" sz="1200" dirty="0"/>
              <a:t>Contient une ou plusieurs</a:t>
            </a:r>
          </a:p>
        </p:txBody>
      </p:sp>
      <p:sp>
        <p:nvSpPr>
          <p:cNvPr id="34" name="ZoneTexte 33">
            <a:extLst>
              <a:ext uri="{FF2B5EF4-FFF2-40B4-BE49-F238E27FC236}">
                <a16:creationId xmlns:a16="http://schemas.microsoft.com/office/drawing/2014/main" id="{873C72B7-0AF9-3D64-91CB-8F4463908AF6}"/>
              </a:ext>
            </a:extLst>
          </p:cNvPr>
          <p:cNvSpPr txBox="1"/>
          <p:nvPr/>
        </p:nvSpPr>
        <p:spPr>
          <a:xfrm flipH="1">
            <a:off x="6498353" y="4593998"/>
            <a:ext cx="1869581" cy="276999"/>
          </a:xfrm>
          <a:prstGeom prst="rect">
            <a:avLst/>
          </a:prstGeom>
          <a:noFill/>
        </p:spPr>
        <p:txBody>
          <a:bodyPr wrap="square" rtlCol="0">
            <a:spAutoFit/>
          </a:bodyPr>
          <a:lstStyle/>
          <a:p>
            <a:r>
              <a:rPr lang="fr-FR" sz="1200" dirty="0"/>
              <a:t>Contient une ou plusieurs</a:t>
            </a:r>
          </a:p>
        </p:txBody>
      </p:sp>
      <p:sp>
        <p:nvSpPr>
          <p:cNvPr id="39" name="ZoneTexte 38">
            <a:extLst>
              <a:ext uri="{FF2B5EF4-FFF2-40B4-BE49-F238E27FC236}">
                <a16:creationId xmlns:a16="http://schemas.microsoft.com/office/drawing/2014/main" id="{A22E4384-0C22-5079-AC66-A25235960354}"/>
              </a:ext>
            </a:extLst>
          </p:cNvPr>
          <p:cNvSpPr txBox="1"/>
          <p:nvPr/>
        </p:nvSpPr>
        <p:spPr>
          <a:xfrm>
            <a:off x="411464" y="5139216"/>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Python propose des modules et fonctions de base comme le module </a:t>
            </a:r>
            <a:r>
              <a:rPr lang="fr-FR" b="1" i="1" dirty="0">
                <a:latin typeface="Times New Roman" panose="02020603050405020304" pitchFamily="18" charset="0"/>
                <a:cs typeface="Times New Roman" panose="02020603050405020304" pitchFamily="18" charset="0"/>
              </a:rPr>
              <a:t>math</a:t>
            </a:r>
            <a:r>
              <a:rPr lang="fr-FR" b="1" dirty="0">
                <a:latin typeface="Times New Roman" panose="02020603050405020304" pitchFamily="18" charset="0"/>
                <a:cs typeface="Times New Roman" panose="02020603050405020304" pitchFamily="18" charset="0"/>
              </a:rPr>
              <a:t>, </a:t>
            </a:r>
            <a:r>
              <a:rPr lang="fr-FR" b="1" i="1" dirty="0">
                <a:latin typeface="Times New Roman" panose="02020603050405020304" pitchFamily="18" charset="0"/>
                <a:cs typeface="Times New Roman" panose="02020603050405020304" pitchFamily="18" charset="0"/>
              </a:rPr>
              <a:t>collections</a:t>
            </a:r>
            <a:r>
              <a:rPr lang="fr-FR" b="1" dirty="0">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Dans un projet on aura besoin d’écrire des modules et fonctions spécifiques selon nos besoins et notre organisation d’où l’objet de ce chapitre.</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Syntaxe de fonction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04806"/>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fonction en Python s’écrit dans un fichier </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py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avec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0" name="Image 9">
            <a:extLst>
              <a:ext uri="{FF2B5EF4-FFF2-40B4-BE49-F238E27FC236}">
                <a16:creationId xmlns:a16="http://schemas.microsoft.com/office/drawing/2014/main" id="{43D12E3A-A2FC-3E5F-7BB1-D64B6AE0F046}"/>
              </a:ext>
            </a:extLst>
          </p:cNvPr>
          <p:cNvPicPr>
            <a:picLocks noChangeAspect="1"/>
          </p:cNvPicPr>
          <p:nvPr/>
        </p:nvPicPr>
        <p:blipFill>
          <a:blip r:embed="rId2"/>
          <a:stretch>
            <a:fillRect/>
          </a:stretch>
        </p:blipFill>
        <p:spPr>
          <a:xfrm>
            <a:off x="1799376" y="1173607"/>
            <a:ext cx="7841587" cy="1518619"/>
          </a:xfrm>
          <a:prstGeom prst="rect">
            <a:avLst/>
          </a:prstGeom>
        </p:spPr>
      </p:pic>
      <p:sp>
        <p:nvSpPr>
          <p:cNvPr id="20" name="ZoneTexte 19">
            <a:extLst>
              <a:ext uri="{FF2B5EF4-FFF2-40B4-BE49-F238E27FC236}">
                <a16:creationId xmlns:a16="http://schemas.microsoft.com/office/drawing/2014/main" id="{AB7CAFA8-007F-0D1A-6CC5-A37AE9EADE92}"/>
              </a:ext>
            </a:extLst>
          </p:cNvPr>
          <p:cNvSpPr txBox="1"/>
          <p:nvPr/>
        </p:nvSpPr>
        <p:spPr>
          <a:xfrm>
            <a:off x="327035" y="2621592"/>
            <a:ext cx="11178450" cy="2862322"/>
          </a:xfrm>
          <a:prstGeom prst="rect">
            <a:avLst/>
          </a:prstGeom>
          <a:noFill/>
        </p:spPr>
        <p:txBody>
          <a:bodyPr wrap="square" rtlCol="0">
            <a:spAutoFit/>
          </a:bodyPr>
          <a:lstStyle>
            <a:defPPr>
              <a:defRPr lang="en-US"/>
            </a:defPPr>
            <a:lvl1pPr>
              <a:defRPr sz="2000"/>
            </a:lvl1pPr>
          </a:lstStyle>
          <a:p>
            <a:pPr marL="342900" indent="-342900">
              <a:buFont typeface="Arial" panose="020B0604020202020204" pitchFamily="34" charset="0"/>
              <a:buChar char="•"/>
            </a:pPr>
            <a:r>
              <a:rPr lang="fr-FR" b="1" i="1" dirty="0" err="1">
                <a:latin typeface="Times New Roman" panose="02020603050405020304" pitchFamily="18" charset="0"/>
                <a:cs typeface="Times New Roman" panose="02020603050405020304" pitchFamily="18" charset="0"/>
              </a:rPr>
              <a:t>def</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mot clé obligatoire qui est l’abréviation de « </a:t>
            </a:r>
            <a:r>
              <a:rPr lang="fr-FR" dirty="0" err="1">
                <a:latin typeface="Times New Roman" panose="02020603050405020304" pitchFamily="18" charset="0"/>
                <a:cs typeface="Times New Roman" panose="02020603050405020304" pitchFamily="18" charset="0"/>
              </a:rPr>
              <a:t>define</a:t>
            </a:r>
            <a:r>
              <a:rPr lang="fr-FR" dirty="0">
                <a:latin typeface="Times New Roman" panose="02020603050405020304" pitchFamily="18" charset="0"/>
                <a:cs typeface="Times New Roman" panose="02020603050405020304" pitchFamily="18" charset="0"/>
              </a:rPr>
              <a:t> » (définir, en anglais) qui permet de spécifier à Python que l’on veut définir une fonction.</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nom de la fonction qui doit respecter les mêmes règles de nommage qu’une variable.</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La liste des paramètres qui seront fournis lors d’un appel à la fonction. Les paramètres sont séparés par une virgule et la liste est encadrée par des parenthèses. Une fonction peut avoir un ou plusieurs paramètres par contre les parenthèses sont obligatoires même si la fonction n’attend aucun paramètre. </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Les deux points sont obligatoires ils spécifient la fin de la définition de la fonction.</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Avant l’écriture des instructions, il faut un décalage appelé indentation pour séparer les instructions de la fonction du reste du code. </a:t>
            </a:r>
          </a:p>
        </p:txBody>
      </p:sp>
      <p:sp>
        <p:nvSpPr>
          <p:cNvPr id="21" name="ZoneTexte 20">
            <a:extLst>
              <a:ext uri="{FF2B5EF4-FFF2-40B4-BE49-F238E27FC236}">
                <a16:creationId xmlns:a16="http://schemas.microsoft.com/office/drawing/2014/main" id="{81F968F3-5442-305D-2EED-2425CAE839E3}"/>
              </a:ext>
            </a:extLst>
          </p:cNvPr>
          <p:cNvSpPr txBox="1"/>
          <p:nvPr/>
        </p:nvSpPr>
        <p:spPr>
          <a:xfrm>
            <a:off x="397565" y="5464703"/>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Après définition pour exécuter la fonction il suffira d’appeler le nom de la fonction pour qu’elle exécute ses instructions.</a:t>
            </a:r>
          </a:p>
        </p:txBody>
      </p:sp>
    </p:spTree>
    <p:extLst>
      <p:ext uri="{BB962C8B-B14F-4D97-AF65-F5344CB8AC3E}">
        <p14:creationId xmlns:p14="http://schemas.microsoft.com/office/powerpoint/2010/main" val="256325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de fonctions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Création d’une fonction </a:t>
            </a:r>
            <a:r>
              <a:rPr lang="fr-FR" b="1" i="1" dirty="0">
                <a:latin typeface="Times New Roman" panose="02020603050405020304" pitchFamily="18" charset="0"/>
                <a:cs typeface="Times New Roman" panose="02020603050405020304" pitchFamily="18" charset="0"/>
              </a:rPr>
              <a:t>hello</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ne prend aucun paramètre et qui affiche le message </a:t>
            </a:r>
            <a:r>
              <a:rPr lang="fr-FR" b="1" dirty="0">
                <a:latin typeface="Times New Roman" panose="02020603050405020304" pitchFamily="18" charset="0"/>
                <a:cs typeface="Times New Roman" panose="02020603050405020304" pitchFamily="18" charset="0"/>
              </a:rPr>
              <a:t>Bonjour tout le monde.</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E0336AEF-7FCA-1E66-4B7F-7E9EC9530BBA}"/>
              </a:ext>
            </a:extLst>
          </p:cNvPr>
          <p:cNvSpPr txBox="1"/>
          <p:nvPr/>
        </p:nvSpPr>
        <p:spPr>
          <a:xfrm>
            <a:off x="227446" y="330528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Modifions la fonction pour prendre un paramètre chaine de caractères appelé </a:t>
            </a:r>
            <a:r>
              <a:rPr lang="fr-FR" b="1" i="1" dirty="0">
                <a:latin typeface="Times New Roman" panose="02020603050405020304" pitchFamily="18" charset="0"/>
                <a:cs typeface="Times New Roman" panose="02020603050405020304" pitchFamily="18" charset="0"/>
              </a:rPr>
              <a:t>nom</a:t>
            </a:r>
            <a:r>
              <a:rPr lang="fr-FR" dirty="0">
                <a:latin typeface="Times New Roman" panose="02020603050405020304" pitchFamily="18" charset="0"/>
                <a:cs typeface="Times New Roman" panose="02020603050405020304" pitchFamily="18" charset="0"/>
              </a:rPr>
              <a:t> et afficher le message </a:t>
            </a:r>
            <a:r>
              <a:rPr lang="fr-FR" b="1" dirty="0">
                <a:latin typeface="Times New Roman" panose="02020603050405020304" pitchFamily="18" charset="0"/>
                <a:cs typeface="Times New Roman" panose="02020603050405020304" pitchFamily="18" charset="0"/>
              </a:rPr>
              <a:t>Bonjour </a:t>
            </a:r>
            <a:r>
              <a:rPr lang="fr-FR" b="1" dirty="0" err="1">
                <a:latin typeface="Times New Roman" panose="02020603050405020304" pitchFamily="18" charset="0"/>
                <a:cs typeface="Times New Roman" panose="02020603050405020304" pitchFamily="18" charset="0"/>
              </a:rPr>
              <a:t>nom_paramètre</a:t>
            </a:r>
            <a:r>
              <a:rPr lang="fr-FR" b="1" dirty="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335DF13C-F77B-F769-D76D-2D2B572ED6F6}"/>
              </a:ext>
            </a:extLst>
          </p:cNvPr>
          <p:cNvPicPr>
            <a:picLocks noChangeAspect="1"/>
          </p:cNvPicPr>
          <p:nvPr/>
        </p:nvPicPr>
        <p:blipFill>
          <a:blip r:embed="rId2"/>
          <a:stretch>
            <a:fillRect/>
          </a:stretch>
        </p:blipFill>
        <p:spPr>
          <a:xfrm>
            <a:off x="3555501" y="1388078"/>
            <a:ext cx="3945888" cy="1826613"/>
          </a:xfrm>
          <a:prstGeom prst="rect">
            <a:avLst/>
          </a:prstGeom>
        </p:spPr>
      </p:pic>
      <p:pic>
        <p:nvPicPr>
          <p:cNvPr id="10" name="Image 9">
            <a:extLst>
              <a:ext uri="{FF2B5EF4-FFF2-40B4-BE49-F238E27FC236}">
                <a16:creationId xmlns:a16="http://schemas.microsoft.com/office/drawing/2014/main" id="{937F6479-366A-09D3-A69F-488842581D68}"/>
              </a:ext>
            </a:extLst>
          </p:cNvPr>
          <p:cNvPicPr>
            <a:picLocks noChangeAspect="1"/>
          </p:cNvPicPr>
          <p:nvPr/>
        </p:nvPicPr>
        <p:blipFill>
          <a:blip r:embed="rId3"/>
          <a:stretch>
            <a:fillRect/>
          </a:stretch>
        </p:blipFill>
        <p:spPr>
          <a:xfrm>
            <a:off x="3466769" y="3973347"/>
            <a:ext cx="4608922" cy="1959221"/>
          </a:xfrm>
          <a:prstGeom prst="rect">
            <a:avLst/>
          </a:prstGeom>
        </p:spPr>
      </p:pic>
    </p:spTree>
    <p:extLst>
      <p:ext uri="{BB962C8B-B14F-4D97-AF65-F5344CB8AC3E}">
        <p14:creationId xmlns:p14="http://schemas.microsoft.com/office/powerpoint/2010/main" val="273077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2011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Paramètres d’une fonction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5912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 de l’appel d’une fonction on dispose de deux manières pour spécifier les paramètres, </a:t>
            </a:r>
            <a:r>
              <a:rPr lang="fr-FR" b="1" dirty="0">
                <a:latin typeface="Times New Roman" panose="02020603050405020304" pitchFamily="18" charset="0"/>
                <a:cs typeface="Times New Roman" panose="02020603050405020304" pitchFamily="18" charset="0"/>
              </a:rPr>
              <a:t>les paramètres non nommés et les paramètres nommés.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C07EED1E-30F1-4BFC-6890-B5F00E1EA9BB}"/>
              </a:ext>
            </a:extLst>
          </p:cNvPr>
          <p:cNvSpPr txBox="1"/>
          <p:nvPr/>
        </p:nvSpPr>
        <p:spPr>
          <a:xfrm>
            <a:off x="397565" y="1585301"/>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le cas où l’on utilise plusieurs paramètres sans les nommer il faut respecter l’ordre d’appel des paramètres sinon le programme fournira un résultat différent.</a:t>
            </a:r>
          </a:p>
        </p:txBody>
      </p:sp>
      <p:sp>
        <p:nvSpPr>
          <p:cNvPr id="9" name="ZoneTexte 8">
            <a:extLst>
              <a:ext uri="{FF2B5EF4-FFF2-40B4-BE49-F238E27FC236}">
                <a16:creationId xmlns:a16="http://schemas.microsoft.com/office/drawing/2014/main" id="{60A8609C-2B4F-53A9-E8A9-0A8CF4B8859C}"/>
              </a:ext>
            </a:extLst>
          </p:cNvPr>
          <p:cNvSpPr txBox="1"/>
          <p:nvPr/>
        </p:nvSpPr>
        <p:spPr>
          <a:xfrm>
            <a:off x="397565" y="4115354"/>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Si on veut appeler les paramètres en désordre il faut préciser le nom lorsqu’on appelle de la fonction.</a:t>
            </a:r>
          </a:p>
        </p:txBody>
      </p:sp>
      <p:pic>
        <p:nvPicPr>
          <p:cNvPr id="10" name="Image 9">
            <a:extLst>
              <a:ext uri="{FF2B5EF4-FFF2-40B4-BE49-F238E27FC236}">
                <a16:creationId xmlns:a16="http://schemas.microsoft.com/office/drawing/2014/main" id="{6E4C53E9-04F2-EAC1-DDF9-4F94F9A58D24}"/>
              </a:ext>
            </a:extLst>
          </p:cNvPr>
          <p:cNvPicPr>
            <a:picLocks noChangeAspect="1"/>
          </p:cNvPicPr>
          <p:nvPr/>
        </p:nvPicPr>
        <p:blipFill>
          <a:blip r:embed="rId2"/>
          <a:stretch>
            <a:fillRect/>
          </a:stretch>
        </p:blipFill>
        <p:spPr>
          <a:xfrm>
            <a:off x="2932656" y="2280336"/>
            <a:ext cx="5401193" cy="1898713"/>
          </a:xfrm>
          <a:prstGeom prst="rect">
            <a:avLst/>
          </a:prstGeom>
        </p:spPr>
      </p:pic>
      <p:pic>
        <p:nvPicPr>
          <p:cNvPr id="14" name="Image 13">
            <a:extLst>
              <a:ext uri="{FF2B5EF4-FFF2-40B4-BE49-F238E27FC236}">
                <a16:creationId xmlns:a16="http://schemas.microsoft.com/office/drawing/2014/main" id="{C89D46CC-FEDD-815C-C38D-C2092934AC02}"/>
              </a:ext>
            </a:extLst>
          </p:cNvPr>
          <p:cNvPicPr>
            <a:picLocks noChangeAspect="1"/>
          </p:cNvPicPr>
          <p:nvPr/>
        </p:nvPicPr>
        <p:blipFill>
          <a:blip r:embed="rId3"/>
          <a:stretch>
            <a:fillRect/>
          </a:stretch>
        </p:blipFill>
        <p:spPr>
          <a:xfrm>
            <a:off x="2932656" y="4519116"/>
            <a:ext cx="5459003" cy="1698804"/>
          </a:xfrm>
          <a:prstGeom prst="rect">
            <a:avLst/>
          </a:prstGeom>
        </p:spPr>
      </p:pic>
    </p:spTree>
    <p:extLst>
      <p:ext uri="{BB962C8B-B14F-4D97-AF65-F5344CB8AC3E}">
        <p14:creationId xmlns:p14="http://schemas.microsoft.com/office/powerpoint/2010/main" val="294018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Paramètres avec valeurs par défaut</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809855"/>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peut fournir à une fonction un ou plusieurs paramètres avec des valeurs par défaut. Lors de l’appel de la fonction si une valeur est spécifiée au paramètre cette valeur sera prise lors de l’exécution sinon la valeur par défaut est utilisée. Un paramètre avec une valeur par défaut est appelé </a:t>
            </a:r>
            <a:r>
              <a:rPr lang="fr-FR" b="1" dirty="0">
                <a:latin typeface="Times New Roman" panose="02020603050405020304" pitchFamily="18" charset="0"/>
                <a:cs typeface="Times New Roman" panose="02020603050405020304" pitchFamily="18" charset="0"/>
              </a:rPr>
              <a:t>paramètre optionnel.</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B1006DBB-B0AD-9226-A74C-AA09F89D0A43}"/>
              </a:ext>
            </a:extLst>
          </p:cNvPr>
          <p:cNvSpPr txBox="1"/>
          <p:nvPr/>
        </p:nvSpPr>
        <p:spPr>
          <a:xfrm>
            <a:off x="500932" y="419009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une fonction contient des paramètres optionnels et obligatoires, il faut définir les paramètres optionnels après les paramètres obligatoires à la fin sinon on a une erreur.</a:t>
            </a:r>
          </a:p>
        </p:txBody>
      </p:sp>
      <p:pic>
        <p:nvPicPr>
          <p:cNvPr id="13" name="Image 12">
            <a:extLst>
              <a:ext uri="{FF2B5EF4-FFF2-40B4-BE49-F238E27FC236}">
                <a16:creationId xmlns:a16="http://schemas.microsoft.com/office/drawing/2014/main" id="{9D6CABAA-5948-ACA1-9F4A-DB37691A9133}"/>
              </a:ext>
            </a:extLst>
          </p:cNvPr>
          <p:cNvPicPr>
            <a:picLocks noChangeAspect="1"/>
          </p:cNvPicPr>
          <p:nvPr/>
        </p:nvPicPr>
        <p:blipFill>
          <a:blip r:embed="rId2"/>
          <a:stretch>
            <a:fillRect/>
          </a:stretch>
        </p:blipFill>
        <p:spPr>
          <a:xfrm>
            <a:off x="3395051" y="5193361"/>
            <a:ext cx="3849800" cy="897849"/>
          </a:xfrm>
          <a:prstGeom prst="rect">
            <a:avLst/>
          </a:prstGeom>
        </p:spPr>
      </p:pic>
      <p:pic>
        <p:nvPicPr>
          <p:cNvPr id="9" name="Image 8">
            <a:extLst>
              <a:ext uri="{FF2B5EF4-FFF2-40B4-BE49-F238E27FC236}">
                <a16:creationId xmlns:a16="http://schemas.microsoft.com/office/drawing/2014/main" id="{3900F89A-AD78-6696-8C65-CE39A3AD73F5}"/>
              </a:ext>
            </a:extLst>
          </p:cNvPr>
          <p:cNvPicPr>
            <a:picLocks noChangeAspect="1"/>
          </p:cNvPicPr>
          <p:nvPr/>
        </p:nvPicPr>
        <p:blipFill>
          <a:blip r:embed="rId3"/>
          <a:stretch>
            <a:fillRect/>
          </a:stretch>
        </p:blipFill>
        <p:spPr>
          <a:xfrm>
            <a:off x="723700" y="1952228"/>
            <a:ext cx="4400347" cy="2177584"/>
          </a:xfrm>
          <a:prstGeom prst="rect">
            <a:avLst/>
          </a:prstGeom>
        </p:spPr>
      </p:pic>
      <p:pic>
        <p:nvPicPr>
          <p:cNvPr id="14" name="Image 13">
            <a:extLst>
              <a:ext uri="{FF2B5EF4-FFF2-40B4-BE49-F238E27FC236}">
                <a16:creationId xmlns:a16="http://schemas.microsoft.com/office/drawing/2014/main" id="{CA68ED7D-4685-4BD3-77C2-B9A1BD4E7A60}"/>
              </a:ext>
            </a:extLst>
          </p:cNvPr>
          <p:cNvPicPr>
            <a:picLocks noChangeAspect="1"/>
          </p:cNvPicPr>
          <p:nvPr/>
        </p:nvPicPr>
        <p:blipFill>
          <a:blip r:embed="rId4"/>
          <a:stretch>
            <a:fillRect/>
          </a:stretch>
        </p:blipFill>
        <p:spPr>
          <a:xfrm>
            <a:off x="6382427" y="1950606"/>
            <a:ext cx="4534293" cy="2105346"/>
          </a:xfrm>
          <a:prstGeom prst="rect">
            <a:avLst/>
          </a:prstGeom>
        </p:spPr>
      </p:pic>
    </p:spTree>
    <p:extLst>
      <p:ext uri="{BB962C8B-B14F-4D97-AF65-F5344CB8AC3E}">
        <p14:creationId xmlns:p14="http://schemas.microsoft.com/office/powerpoint/2010/main" val="361199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Documenter une fonction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exécute dans l’interpréteur Python la fonction </a:t>
            </a:r>
            <a:r>
              <a:rPr lang="fr-FR" b="1" i="1" dirty="0">
                <a:latin typeface="Times New Roman" panose="02020603050405020304" pitchFamily="18" charset="0"/>
                <a:cs typeface="Times New Roman" panose="02020603050405020304" pitchFamily="18" charset="0"/>
              </a:rPr>
              <a:t>help(</a:t>
            </a:r>
            <a:r>
              <a:rPr lang="fr-FR" b="1" i="1" dirty="0" err="1">
                <a:latin typeface="Times New Roman" panose="02020603050405020304" pitchFamily="18" charset="0"/>
                <a:cs typeface="Times New Roman" panose="02020603050405020304" pitchFamily="18" charset="0"/>
              </a:rPr>
              <a:t>nom_fonction</a:t>
            </a:r>
            <a:r>
              <a:rPr lang="fr-FR" b="1" i="1" dirty="0">
                <a:latin typeface="Times New Roman" panose="02020603050405020304" pitchFamily="18" charset="0"/>
                <a:cs typeface="Times New Roman" panose="02020603050405020304" pitchFamily="18" charset="0"/>
              </a:rPr>
              <a:t>)</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on obtient un résultat comme: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B9B61238-8639-4389-2D89-58FA04166653}"/>
              </a:ext>
            </a:extLst>
          </p:cNvPr>
          <p:cNvPicPr>
            <a:picLocks noChangeAspect="1"/>
          </p:cNvPicPr>
          <p:nvPr/>
        </p:nvPicPr>
        <p:blipFill>
          <a:blip r:embed="rId2"/>
          <a:stretch>
            <a:fillRect/>
          </a:stretch>
        </p:blipFill>
        <p:spPr>
          <a:xfrm>
            <a:off x="3125124" y="1259237"/>
            <a:ext cx="4801016" cy="1790855"/>
          </a:xfrm>
          <a:prstGeom prst="rect">
            <a:avLst/>
          </a:prstGeom>
        </p:spPr>
      </p:pic>
      <p:sp>
        <p:nvSpPr>
          <p:cNvPr id="8" name="ZoneTexte 7">
            <a:extLst>
              <a:ext uri="{FF2B5EF4-FFF2-40B4-BE49-F238E27FC236}">
                <a16:creationId xmlns:a16="http://schemas.microsoft.com/office/drawing/2014/main" id="{87BB9E8B-571E-67AB-F829-22B6E11E7904}"/>
              </a:ext>
            </a:extLst>
          </p:cNvPr>
          <p:cNvSpPr txBox="1"/>
          <p:nvPr/>
        </p:nvSpPr>
        <p:spPr>
          <a:xfrm>
            <a:off x="500932" y="302889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résultat affiché est la documentation sur la fonction </a:t>
            </a:r>
            <a:r>
              <a:rPr lang="fr-FR" b="1" i="1" dirty="0" err="1">
                <a:latin typeface="Times New Roman" panose="02020603050405020304" pitchFamily="18" charset="0"/>
                <a:cs typeface="Times New Roman" panose="02020603050405020304" pitchFamily="18" charset="0"/>
              </a:rPr>
              <a:t>print</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explique le rôle de la fonction et comment l’utiliser.</a:t>
            </a:r>
          </a:p>
        </p:txBody>
      </p:sp>
      <p:sp>
        <p:nvSpPr>
          <p:cNvPr id="9" name="ZoneTexte 8">
            <a:extLst>
              <a:ext uri="{FF2B5EF4-FFF2-40B4-BE49-F238E27FC236}">
                <a16:creationId xmlns:a16="http://schemas.microsoft.com/office/drawing/2014/main" id="{31841E65-E605-2EA5-263E-641979A84FB3}"/>
              </a:ext>
            </a:extLst>
          </p:cNvPr>
          <p:cNvSpPr txBox="1"/>
          <p:nvPr/>
        </p:nvSpPr>
        <p:spPr>
          <a:xfrm>
            <a:off x="500932" y="3755434"/>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documenter nos propres fonctions Python il faut respecter la syntaxe suivante:</a:t>
            </a:r>
          </a:p>
        </p:txBody>
      </p:sp>
      <p:pic>
        <p:nvPicPr>
          <p:cNvPr id="12" name="Image 11">
            <a:extLst>
              <a:ext uri="{FF2B5EF4-FFF2-40B4-BE49-F238E27FC236}">
                <a16:creationId xmlns:a16="http://schemas.microsoft.com/office/drawing/2014/main" id="{98EB0820-7451-6649-DD2F-2D46BBC6574C}"/>
              </a:ext>
            </a:extLst>
          </p:cNvPr>
          <p:cNvPicPr>
            <a:picLocks noChangeAspect="1"/>
          </p:cNvPicPr>
          <p:nvPr/>
        </p:nvPicPr>
        <p:blipFill>
          <a:blip r:embed="rId3"/>
          <a:stretch>
            <a:fillRect/>
          </a:stretch>
        </p:blipFill>
        <p:spPr>
          <a:xfrm>
            <a:off x="2113745" y="4210412"/>
            <a:ext cx="6672880" cy="1296017"/>
          </a:xfrm>
          <a:prstGeom prst="rect">
            <a:avLst/>
          </a:prstGeom>
        </p:spPr>
      </p:pic>
      <p:sp>
        <p:nvSpPr>
          <p:cNvPr id="13" name="ZoneTexte 12">
            <a:extLst>
              <a:ext uri="{FF2B5EF4-FFF2-40B4-BE49-F238E27FC236}">
                <a16:creationId xmlns:a16="http://schemas.microsoft.com/office/drawing/2014/main" id="{B6C66498-D912-A485-9C7C-6FAF9350A29C}"/>
              </a:ext>
            </a:extLst>
          </p:cNvPr>
          <p:cNvSpPr txBox="1"/>
          <p:nvPr/>
        </p:nvSpPr>
        <p:spPr>
          <a:xfrm>
            <a:off x="500932" y="5469923"/>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chaîne de la documentation est appelée </a:t>
            </a:r>
            <a:r>
              <a:rPr lang="fr-FR" b="1" i="1" dirty="0" err="1">
                <a:latin typeface="Times New Roman" panose="02020603050405020304" pitchFamily="18" charset="0"/>
                <a:cs typeface="Times New Roman" panose="02020603050405020304" pitchFamily="18" charset="0"/>
              </a:rPr>
              <a:t>docstring</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sera affichée toutefois qu’on invoquera le nom de la fonction avec </a:t>
            </a:r>
            <a:r>
              <a:rPr lang="fr-FR" b="1" i="1" dirty="0">
                <a:latin typeface="Times New Roman" panose="02020603050405020304" pitchFamily="18" charset="0"/>
                <a:cs typeface="Times New Roman" panose="02020603050405020304" pitchFamily="18" charset="0"/>
              </a:rPr>
              <a:t>help</a:t>
            </a:r>
            <a:r>
              <a:rPr lang="fr-FR"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7377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92947"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de fonctions avec documentation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Création d’une documentation de la fonction </a:t>
            </a:r>
            <a:r>
              <a:rPr lang="fr-FR" b="1" i="1" dirty="0">
                <a:latin typeface="Times New Roman" panose="02020603050405020304" pitchFamily="18" charset="0"/>
                <a:cs typeface="Times New Roman" panose="02020603050405020304" pitchFamily="18" charset="0"/>
              </a:rPr>
              <a:t>hello</a:t>
            </a:r>
            <a:r>
              <a:rPr lang="fr-FR" b="1" dirty="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0" name="Image 9">
            <a:extLst>
              <a:ext uri="{FF2B5EF4-FFF2-40B4-BE49-F238E27FC236}">
                <a16:creationId xmlns:a16="http://schemas.microsoft.com/office/drawing/2014/main" id="{C07B2BDB-3DC5-C6FA-1291-9DB6A9FE778F}"/>
              </a:ext>
            </a:extLst>
          </p:cNvPr>
          <p:cNvPicPr>
            <a:picLocks noChangeAspect="1"/>
          </p:cNvPicPr>
          <p:nvPr/>
        </p:nvPicPr>
        <p:blipFill>
          <a:blip r:embed="rId2"/>
          <a:stretch>
            <a:fillRect/>
          </a:stretch>
        </p:blipFill>
        <p:spPr>
          <a:xfrm>
            <a:off x="500932" y="1488942"/>
            <a:ext cx="11178450" cy="3282347"/>
          </a:xfrm>
          <a:prstGeom prst="rect">
            <a:avLst/>
          </a:prstGeom>
        </p:spPr>
      </p:pic>
      <p:sp>
        <p:nvSpPr>
          <p:cNvPr id="17" name="ZoneTexte 16">
            <a:extLst>
              <a:ext uri="{FF2B5EF4-FFF2-40B4-BE49-F238E27FC236}">
                <a16:creationId xmlns:a16="http://schemas.microsoft.com/office/drawing/2014/main" id="{2731E9AF-C833-0ABA-5AF0-3D99B7C8AD5F}"/>
              </a:ext>
            </a:extLst>
          </p:cNvPr>
          <p:cNvSpPr txBox="1"/>
          <p:nvPr/>
        </p:nvSpPr>
        <p:spPr>
          <a:xfrm>
            <a:off x="500932" y="5000995"/>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documentation peut être longue ou courte tout dépend de celui qui écrit la documentation de la fonction. Cependant il est conseillé de bien documenter nos fonctions pour faciliter la compréhension et l’utilisation par d’autres.</a:t>
            </a:r>
          </a:p>
        </p:txBody>
      </p:sp>
    </p:spTree>
    <p:extLst>
      <p:ext uri="{BB962C8B-B14F-4D97-AF65-F5344CB8AC3E}">
        <p14:creationId xmlns:p14="http://schemas.microsoft.com/office/powerpoint/2010/main" val="687520318"/>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324</TotalTime>
  <Words>1740</Words>
  <Application>Microsoft Office PowerPoint</Application>
  <PresentationFormat>Grand écran</PresentationFormat>
  <Paragraphs>129</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17</cp:revision>
  <dcterms:created xsi:type="dcterms:W3CDTF">2023-06-10T08:45:28Z</dcterms:created>
  <dcterms:modified xsi:type="dcterms:W3CDTF">2024-09-14T05:53:06Z</dcterms:modified>
</cp:coreProperties>
</file>