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34"/>
  </p:notesMasterIdLst>
  <p:sldIdLst>
    <p:sldId id="257" r:id="rId2"/>
    <p:sldId id="285" r:id="rId3"/>
    <p:sldId id="286" r:id="rId4"/>
    <p:sldId id="313" r:id="rId5"/>
    <p:sldId id="294" r:id="rId6"/>
    <p:sldId id="296" r:id="rId7"/>
    <p:sldId id="314" r:id="rId8"/>
    <p:sldId id="297" r:id="rId9"/>
    <p:sldId id="315" r:id="rId10"/>
    <p:sldId id="295" r:id="rId11"/>
    <p:sldId id="317" r:id="rId12"/>
    <p:sldId id="298" r:id="rId13"/>
    <p:sldId id="318" r:id="rId14"/>
    <p:sldId id="299" r:id="rId15"/>
    <p:sldId id="300" r:id="rId16"/>
    <p:sldId id="319" r:id="rId17"/>
    <p:sldId id="302" r:id="rId18"/>
    <p:sldId id="303" r:id="rId19"/>
    <p:sldId id="304" r:id="rId20"/>
    <p:sldId id="320" r:id="rId21"/>
    <p:sldId id="305" r:id="rId22"/>
    <p:sldId id="321" r:id="rId23"/>
    <p:sldId id="322" r:id="rId24"/>
    <p:sldId id="293" r:id="rId25"/>
    <p:sldId id="306" r:id="rId26"/>
    <p:sldId id="307" r:id="rId27"/>
    <p:sldId id="309" r:id="rId28"/>
    <p:sldId id="308" r:id="rId29"/>
    <p:sldId id="312" r:id="rId30"/>
    <p:sldId id="310" r:id="rId31"/>
    <p:sldId id="311"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8A54D-B6A8-4465-B4BB-11F0FB2AD732}" v="3" dt="2024-09-21T06:46:16.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7-14T13:57:23.842" v="24201" actId="20577"/>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7-14T12:56:30.229" v="23948" actId="404"/>
        <pc:sldMkLst>
          <pc:docMk/>
          <pc:sldMk cId="1268069196" sldId="285"/>
        </pc:sldMkLst>
        <pc:spChg chg="mod">
          <ac:chgData name="Ismaël Tuo" userId="fca7baf0e513a1e6" providerId="LiveId" clId="{FA439B40-CE70-4594-AB51-0583BED6F80E}" dt="2024-07-14T12:56:30.229" v="23948" actId="404"/>
          <ac:spMkLst>
            <pc:docMk/>
            <pc:sldMk cId="1268069196" sldId="285"/>
            <ac:spMk id="11" creationId="{C27A3656-3CB0-8161-AE9F-B92FBE4F5083}"/>
          </ac:spMkLst>
        </pc:spChg>
      </pc:sldChg>
      <pc:sldChg chg="addSp delSp modSp mod">
        <pc:chgData name="Ismaël Tuo" userId="fca7baf0e513a1e6" providerId="LiveId" clId="{FA439B40-CE70-4594-AB51-0583BED6F80E}" dt="2024-07-14T13:12:02.960" v="23958" actId="20577"/>
        <pc:sldMkLst>
          <pc:docMk/>
          <pc:sldMk cId="2639441608" sldId="286"/>
        </pc:sldMkLst>
        <pc:spChg chg="add mod">
          <ac:chgData name="Ismaël Tuo" userId="fca7baf0e513a1e6" providerId="LiveId" clId="{FA439B40-CE70-4594-AB51-0583BED6F80E}" dt="2024-05-22T16:54:04.780" v="10137" actId="14100"/>
          <ac:spMkLst>
            <pc:docMk/>
            <pc:sldMk cId="2639441608" sldId="286"/>
            <ac:spMk id="2" creationId="{798A378F-2AFC-D890-9CB4-B1B817762955}"/>
          </ac:spMkLst>
        </pc:spChg>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7-14T13:12:02.960" v="23958"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add mod">
          <ac:chgData name="Ismaël Tuo" userId="fca7baf0e513a1e6" providerId="LiveId" clId="{FA439B40-CE70-4594-AB51-0583BED6F80E}" dt="2024-05-22T16:40:19.585" v="8869" actId="164"/>
          <ac:spMkLst>
            <pc:docMk/>
            <pc:sldMk cId="2639441608" sldId="286"/>
            <ac:spMk id="8" creationId="{CE25D0B8-0202-5696-1711-6B98D4E6B672}"/>
          </ac:spMkLst>
        </pc:spChg>
        <pc:spChg chg="add mod">
          <ac:chgData name="Ismaël Tuo" userId="fca7baf0e513a1e6" providerId="LiveId" clId="{FA439B40-CE70-4594-AB51-0583BED6F80E}" dt="2024-05-22T16:40:19.585" v="8869" actId="164"/>
          <ac:spMkLst>
            <pc:docMk/>
            <pc:sldMk cId="2639441608" sldId="286"/>
            <ac:spMk id="9" creationId="{0E353BB5-2D27-D239-3E22-1071743DF363}"/>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add del mod">
          <ac:chgData name="Ismaël Tuo" userId="fca7baf0e513a1e6" providerId="LiveId" clId="{FA439B40-CE70-4594-AB51-0583BED6F80E}" dt="2024-05-22T16:39:02.183" v="8837" actId="478"/>
          <ac:spMkLst>
            <pc:docMk/>
            <pc:sldMk cId="2639441608" sldId="286"/>
            <ac:spMk id="10" creationId="{0BCB36E7-117A-2311-8B31-2D2340459F9C}"/>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spChg chg="add mod">
          <ac:chgData name="Ismaël Tuo" userId="fca7baf0e513a1e6" providerId="LiveId" clId="{FA439B40-CE70-4594-AB51-0583BED6F80E}" dt="2024-05-22T16:40:19.585" v="8869" actId="164"/>
          <ac:spMkLst>
            <pc:docMk/>
            <pc:sldMk cId="2639441608" sldId="286"/>
            <ac:spMk id="11" creationId="{EA511F7F-F06D-DC10-2D74-D2BEA762BC97}"/>
          </ac:spMkLst>
        </pc:spChg>
        <pc:spChg chg="add mod">
          <ac:chgData name="Ismaël Tuo" userId="fca7baf0e513a1e6" providerId="LiveId" clId="{FA439B40-CE70-4594-AB51-0583BED6F80E}" dt="2024-05-22T16:40:19.585" v="8869" actId="164"/>
          <ac:spMkLst>
            <pc:docMk/>
            <pc:sldMk cId="2639441608" sldId="286"/>
            <ac:spMk id="12" creationId="{B8936F6D-D5F6-317F-1419-7E444EFA783D}"/>
          </ac:spMkLst>
        </pc:spChg>
        <pc:spChg chg="add mod">
          <ac:chgData name="Ismaël Tuo" userId="fca7baf0e513a1e6" providerId="LiveId" clId="{FA439B40-CE70-4594-AB51-0583BED6F80E}" dt="2024-05-22T16:40:19.585" v="8869" actId="164"/>
          <ac:spMkLst>
            <pc:docMk/>
            <pc:sldMk cId="2639441608" sldId="286"/>
            <ac:spMk id="13" creationId="{361D30DB-F907-5E6C-6B2D-A7EAC40BB301}"/>
          </ac:spMkLst>
        </pc:spChg>
        <pc:spChg chg="add mod">
          <ac:chgData name="Ismaël Tuo" userId="fca7baf0e513a1e6" providerId="LiveId" clId="{FA439B40-CE70-4594-AB51-0583BED6F80E}" dt="2024-05-22T16:40:29.464" v="8871" actId="1076"/>
          <ac:spMkLst>
            <pc:docMk/>
            <pc:sldMk cId="2639441608" sldId="286"/>
            <ac:spMk id="14" creationId="{9DAFCE1A-72B4-20EE-C7EA-E4C61F6854D6}"/>
          </ac:spMkLst>
        </pc:spChg>
        <pc:spChg chg="mod">
          <ac:chgData name="Ismaël Tuo" userId="fca7baf0e513a1e6" providerId="LiveId" clId="{FA439B40-CE70-4594-AB51-0583BED6F80E}" dt="2024-05-22T16:41:43.542" v="8926" actId="13822"/>
          <ac:spMkLst>
            <pc:docMk/>
            <pc:sldMk cId="2639441608" sldId="286"/>
            <ac:spMk id="17" creationId="{20A12B3C-AD88-1B73-08D7-E97841A6A308}"/>
          </ac:spMkLst>
        </pc:spChg>
        <pc:spChg chg="mod">
          <ac:chgData name="Ismaël Tuo" userId="fca7baf0e513a1e6" providerId="LiveId" clId="{FA439B40-CE70-4594-AB51-0583BED6F80E}" dt="2024-05-22T16:41:34.070" v="8925" actId="20577"/>
          <ac:spMkLst>
            <pc:docMk/>
            <pc:sldMk cId="2639441608" sldId="286"/>
            <ac:spMk id="18" creationId="{5F7B9808-C3B0-8E70-C19D-22F61A5EE2E3}"/>
          </ac:spMkLst>
        </pc:spChg>
        <pc:spChg chg="del mod">
          <ac:chgData name="Ismaël Tuo" userId="fca7baf0e513a1e6" providerId="LiveId" clId="{FA439B40-CE70-4594-AB51-0583BED6F80E}" dt="2024-05-22T16:41:19.153" v="8913" actId="478"/>
          <ac:spMkLst>
            <pc:docMk/>
            <pc:sldMk cId="2639441608" sldId="286"/>
            <ac:spMk id="19" creationId="{FF264140-BC59-DCCA-D340-ED73A5F80C7C}"/>
          </ac:spMkLst>
        </pc:spChg>
        <pc:spChg chg="del mod">
          <ac:chgData name="Ismaël Tuo" userId="fca7baf0e513a1e6" providerId="LiveId" clId="{FA439B40-CE70-4594-AB51-0583BED6F80E}" dt="2024-05-22T16:41:22.885" v="8915" actId="478"/>
          <ac:spMkLst>
            <pc:docMk/>
            <pc:sldMk cId="2639441608" sldId="286"/>
            <ac:spMk id="20" creationId="{FF09152F-7F72-A275-C332-4D9C06C5FC06}"/>
          </ac:spMkLst>
        </pc:spChg>
        <pc:spChg chg="del mod">
          <ac:chgData name="Ismaël Tuo" userId="fca7baf0e513a1e6" providerId="LiveId" clId="{FA439B40-CE70-4594-AB51-0583BED6F80E}" dt="2024-05-22T16:41:24.375" v="8916" actId="478"/>
          <ac:spMkLst>
            <pc:docMk/>
            <pc:sldMk cId="2639441608" sldId="286"/>
            <ac:spMk id="21" creationId="{B3E8FC84-2BD3-6820-54EC-12C465E32EA6}"/>
          </ac:spMkLst>
        </pc:spChg>
        <pc:spChg chg="mod">
          <ac:chgData name="Ismaël Tuo" userId="fca7baf0e513a1e6" providerId="LiveId" clId="{FA439B40-CE70-4594-AB51-0583BED6F80E}" dt="2024-05-22T16:41:08.637" v="8894" actId="14100"/>
          <ac:spMkLst>
            <pc:docMk/>
            <pc:sldMk cId="2639441608" sldId="286"/>
            <ac:spMk id="22" creationId="{3A1E4D11-FE01-B69E-A83E-D3E374B481CD}"/>
          </ac:spMkLst>
        </pc:spChg>
        <pc:spChg chg="add mod">
          <ac:chgData name="Ismaël Tuo" userId="fca7baf0e513a1e6" providerId="LiveId" clId="{FA439B40-CE70-4594-AB51-0583BED6F80E}" dt="2024-06-06T13:44:34.004" v="12563" actId="20577"/>
          <ac:spMkLst>
            <pc:docMk/>
            <pc:sldMk cId="2639441608" sldId="286"/>
            <ac:spMk id="23" creationId="{F771A133-1C06-235A-72D2-CB21B7F85229}"/>
          </ac:spMkLst>
        </pc:spChg>
        <pc:spChg chg="add mod">
          <ac:chgData name="Ismaël Tuo" userId="fca7baf0e513a1e6" providerId="LiveId" clId="{FA439B40-CE70-4594-AB51-0583BED6F80E}" dt="2024-06-06T13:45:20.176" v="12579" actId="20577"/>
          <ac:spMkLst>
            <pc:docMk/>
            <pc:sldMk cId="2639441608" sldId="286"/>
            <ac:spMk id="24" creationId="{E759DFBC-9ECD-7D63-BA3D-EA03F448C092}"/>
          </ac:spMkLst>
        </pc:spChg>
        <pc:spChg chg="add del mod">
          <ac:chgData name="Ismaël Tuo" userId="fca7baf0e513a1e6" providerId="LiveId" clId="{FA439B40-CE70-4594-AB51-0583BED6F80E}" dt="2024-05-22T16:49:41.949" v="9694" actId="478"/>
          <ac:spMkLst>
            <pc:docMk/>
            <pc:sldMk cId="2639441608" sldId="286"/>
            <ac:spMk id="25" creationId="{EDFFA91C-0CB8-E574-03CD-BAB147DE0D1C}"/>
          </ac:spMkLst>
        </pc:spChg>
        <pc:spChg chg="add mod">
          <ac:chgData name="Ismaël Tuo" userId="fca7baf0e513a1e6" providerId="LiveId" clId="{FA439B40-CE70-4594-AB51-0583BED6F80E}" dt="2024-06-23T06:05:35.170" v="16461" actId="20577"/>
          <ac:spMkLst>
            <pc:docMk/>
            <pc:sldMk cId="2639441608" sldId="286"/>
            <ac:spMk id="26" creationId="{F8B9ED05-B423-D2AC-C9F5-2A0D6F808F5E}"/>
          </ac:spMkLst>
        </pc:spChg>
        <pc:grpChg chg="add mod">
          <ac:chgData name="Ismaël Tuo" userId="fca7baf0e513a1e6" providerId="LiveId" clId="{FA439B40-CE70-4594-AB51-0583BED6F80E}" dt="2024-05-22T16:53:04.740" v="10130" actId="1076"/>
          <ac:grpSpMkLst>
            <pc:docMk/>
            <pc:sldMk cId="2639441608" sldId="286"/>
            <ac:grpSpMk id="15" creationId="{D3E1CC7B-1965-884C-52E8-C7B951998046}"/>
          </ac:grpSpMkLst>
        </pc:grpChg>
        <pc:grpChg chg="add mod">
          <ac:chgData name="Ismaël Tuo" userId="fca7baf0e513a1e6" providerId="LiveId" clId="{FA439B40-CE70-4594-AB51-0583BED6F80E}" dt="2024-05-22T16:53:07.148" v="10131" actId="1076"/>
          <ac:grpSpMkLst>
            <pc:docMk/>
            <pc:sldMk cId="2639441608" sldId="286"/>
            <ac:grpSpMk id="16" creationId="{89CA17B5-C22C-9772-0619-1B6175B07804}"/>
          </ac:grpSpMkLst>
        </pc:gr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addSp delSp modSp add mod ord">
        <pc:chgData name="Ismaël Tuo" userId="fca7baf0e513a1e6" providerId="LiveId" clId="{FA439B40-CE70-4594-AB51-0583BED6F80E}" dt="2024-07-14T13:19:43.454" v="23975" actId="1076"/>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pChg chg="mod">
          <ac:chgData name="Ismaël Tuo" userId="fca7baf0e513a1e6" providerId="LiveId" clId="{FA439B40-CE70-4594-AB51-0583BED6F80E}" dt="2024-07-14T11:24:32.402" v="20135" actId="20577"/>
          <ac:spMkLst>
            <pc:docMk/>
            <pc:sldMk cId="3982892092" sldId="294"/>
            <ac:spMk id="7" creationId="{B31AF22B-77AC-398F-8B32-17C6B4914236}"/>
          </ac:spMkLst>
        </pc:spChg>
        <pc:spChg chg="add del mod">
          <ac:chgData name="Ismaël Tuo" userId="fca7baf0e513a1e6" providerId="LiveId" clId="{FA439B40-CE70-4594-AB51-0583BED6F80E}" dt="2024-05-22T17:15:20.433" v="10674" actId="478"/>
          <ac:spMkLst>
            <pc:docMk/>
            <pc:sldMk cId="3982892092" sldId="294"/>
            <ac:spMk id="14" creationId="{F5038AD0-7CA4-20D8-B9B2-A6718E3A7DCE}"/>
          </ac:spMkLst>
        </pc:spChg>
        <pc:spChg chg="add del mod">
          <ac:chgData name="Ismaël Tuo" userId="fca7baf0e513a1e6" providerId="LiveId" clId="{FA439B40-CE70-4594-AB51-0583BED6F80E}" dt="2024-05-22T17:15:24.427" v="10677" actId="478"/>
          <ac:spMkLst>
            <pc:docMk/>
            <pc:sldMk cId="3982892092" sldId="294"/>
            <ac:spMk id="15" creationId="{6CEE211F-E2A5-3B18-FBB5-1132DF86792B}"/>
          </ac:spMkLst>
        </pc:spChg>
        <pc:spChg chg="add mod">
          <ac:chgData name="Ismaël Tuo" userId="fca7baf0e513a1e6" providerId="LiveId" clId="{FA439B40-CE70-4594-AB51-0583BED6F80E}" dt="2024-07-14T13:14:18.290" v="23962" actId="20577"/>
          <ac:spMkLst>
            <pc:docMk/>
            <pc:sldMk cId="3982892092" sldId="294"/>
            <ac:spMk id="18" creationId="{CF7B339B-6218-0773-D83E-7FD62394C249}"/>
          </ac:spMkLst>
        </pc:spChg>
        <pc:spChg chg="add mod">
          <ac:chgData name="Ismaël Tuo" userId="fca7baf0e513a1e6" providerId="LiveId" clId="{FA439B40-CE70-4594-AB51-0583BED6F80E}" dt="2024-06-23T06:07:23.696" v="16472" actId="1076"/>
          <ac:spMkLst>
            <pc:docMk/>
            <pc:sldMk cId="3982892092" sldId="294"/>
            <ac:spMk id="21" creationId="{4D2EF078-2371-91C4-43BE-504150DE42FD}"/>
          </ac:spMkLst>
        </pc:spChg>
        <pc:picChg chg="add del mod">
          <ac:chgData name="Ismaël Tuo" userId="fca7baf0e513a1e6" providerId="LiveId" clId="{FA439B40-CE70-4594-AB51-0583BED6F80E}" dt="2024-05-22T17:15:19.393" v="10673" actId="478"/>
          <ac:picMkLst>
            <pc:docMk/>
            <pc:sldMk cId="3982892092" sldId="294"/>
            <ac:picMk id="8" creationId="{57E4506D-3D38-B10A-AEB9-8013E2A86149}"/>
          </ac:picMkLst>
        </pc:picChg>
        <pc:picChg chg="add mod">
          <ac:chgData name="Ismaël Tuo" userId="fca7baf0e513a1e6" providerId="LiveId" clId="{FA439B40-CE70-4594-AB51-0583BED6F80E}" dt="2024-07-14T13:19:43.454" v="23975" actId="1076"/>
          <ac:picMkLst>
            <pc:docMk/>
            <pc:sldMk cId="3982892092" sldId="294"/>
            <ac:picMk id="8" creationId="{6A59718D-3705-CD60-AC32-0A082BD75E31}"/>
          </ac:picMkLst>
        </pc:picChg>
        <pc:picChg chg="add del mod">
          <ac:chgData name="Ismaël Tuo" userId="fca7baf0e513a1e6" providerId="LiveId" clId="{FA439B40-CE70-4594-AB51-0583BED6F80E}" dt="2024-05-22T17:15:21.003" v="10675" actId="478"/>
          <ac:picMkLst>
            <pc:docMk/>
            <pc:sldMk cId="3982892092" sldId="294"/>
            <ac:picMk id="10" creationId="{E2C10DC8-F74C-F587-F6C5-59C5819881DD}"/>
          </ac:picMkLst>
        </pc:picChg>
        <pc:picChg chg="add del mod">
          <ac:chgData name="Ismaël Tuo" userId="fca7baf0e513a1e6" providerId="LiveId" clId="{FA439B40-CE70-4594-AB51-0583BED6F80E}" dt="2024-05-22T17:15:22.463" v="10676" actId="478"/>
          <ac:picMkLst>
            <pc:docMk/>
            <pc:sldMk cId="3982892092" sldId="294"/>
            <ac:picMk id="17" creationId="{20B0DB46-AEED-4947-5D24-7F0CBBFB6CC1}"/>
          </ac:picMkLst>
        </pc:picChg>
        <pc:picChg chg="add del mod">
          <ac:chgData name="Ismaël Tuo" userId="fca7baf0e513a1e6" providerId="LiveId" clId="{FA439B40-CE70-4594-AB51-0583BED6F80E}" dt="2024-07-14T13:19:36.588" v="23970" actId="478"/>
          <ac:picMkLst>
            <pc:docMk/>
            <pc:sldMk cId="3982892092" sldId="294"/>
            <ac:picMk id="20" creationId="{21D40EE3-FD53-9D02-C204-48C1EA520574}"/>
          </ac:picMkLst>
        </pc:picChg>
        <pc:cxnChg chg="add del mod">
          <ac:chgData name="Ismaël Tuo" userId="fca7baf0e513a1e6" providerId="LiveId" clId="{FA439B40-CE70-4594-AB51-0583BED6F80E}" dt="2024-05-22T17:10:46.048" v="10353" actId="478"/>
          <ac:cxnSpMkLst>
            <pc:docMk/>
            <pc:sldMk cId="3982892092" sldId="294"/>
            <ac:cxnSpMk id="12" creationId="{D5CC7646-0CDE-B47C-1677-5EC9B93650C9}"/>
          </ac:cxnSpMkLst>
        </pc:cxnChg>
      </pc:sldChg>
      <pc:sldChg chg="addSp modSp add mod ord">
        <pc:chgData name="Ismaël Tuo" userId="fca7baf0e513a1e6" providerId="LiveId" clId="{FA439B40-CE70-4594-AB51-0583BED6F80E}" dt="2024-06-23T06:13:10.151" v="16496" actId="14100"/>
        <pc:sldMkLst>
          <pc:docMk/>
          <pc:sldMk cId="152848069" sldId="295"/>
        </pc:sldMkLst>
        <pc:spChg chg="add mod">
          <ac:chgData name="Ismaël Tuo" userId="fca7baf0e513a1e6" providerId="LiveId" clId="{FA439B40-CE70-4594-AB51-0583BED6F80E}" dt="2024-06-06T14:41:25.785" v="15435" actId="20577"/>
          <ac:spMkLst>
            <pc:docMk/>
            <pc:sldMk cId="152848069" sldId="295"/>
            <ac:spMk id="2" creationId="{4144CDDC-1B2C-E89E-6225-FE9353112FC2}"/>
          </ac:spMkLst>
        </pc:spChg>
        <pc:spChg chg="mod">
          <ac:chgData name="Ismaël Tuo" userId="fca7baf0e513a1e6" providerId="LiveId" clId="{FA439B40-CE70-4594-AB51-0583BED6F80E}" dt="2024-06-06T14:27:32.597" v="14319" actId="20577"/>
          <ac:spMkLst>
            <pc:docMk/>
            <pc:sldMk cId="152848069" sldId="295"/>
            <ac:spMk id="6" creationId="{84F10693-2FE8-EFC8-8DB6-84BFD181D260}"/>
          </ac:spMkLst>
        </pc:spChg>
        <pc:spChg chg="mod">
          <ac:chgData name="Ismaël Tuo" userId="fca7baf0e513a1e6" providerId="LiveId" clId="{FA439B40-CE70-4594-AB51-0583BED6F80E}" dt="2024-06-06T14:32:59.666" v="14890" actId="1076"/>
          <ac:spMkLst>
            <pc:docMk/>
            <pc:sldMk cId="152848069" sldId="295"/>
            <ac:spMk id="7" creationId="{B31AF22B-77AC-398F-8B32-17C6B4914236}"/>
          </ac:spMkLst>
        </pc:spChg>
        <pc:spChg chg="add mod">
          <ac:chgData name="Ismaël Tuo" userId="fca7baf0e513a1e6" providerId="LiveId" clId="{FA439B40-CE70-4594-AB51-0583BED6F80E}" dt="2024-06-23T06:12:54.491" v="16493" actId="1076"/>
          <ac:spMkLst>
            <pc:docMk/>
            <pc:sldMk cId="152848069" sldId="295"/>
            <ac:spMk id="10" creationId="{97479AE7-F9AC-4733-3C43-E3439B7323DF}"/>
          </ac:spMkLst>
        </pc:spChg>
        <pc:spChg chg="add mod">
          <ac:chgData name="Ismaël Tuo" userId="fca7baf0e513a1e6" providerId="LiveId" clId="{FA439B40-CE70-4594-AB51-0583BED6F80E}" dt="2024-06-06T14:40:58.331" v="15421" actId="1076"/>
          <ac:spMkLst>
            <pc:docMk/>
            <pc:sldMk cId="152848069" sldId="295"/>
            <ac:spMk id="13" creationId="{53E96248-3DF2-2FE8-1295-30F979312E12}"/>
          </ac:spMkLst>
        </pc:spChg>
        <pc:spChg chg="add mod">
          <ac:chgData name="Ismaël Tuo" userId="fca7baf0e513a1e6" providerId="LiveId" clId="{FA439B40-CE70-4594-AB51-0583BED6F80E}" dt="2024-06-06T14:42:21.228" v="15447" actId="20577"/>
          <ac:spMkLst>
            <pc:docMk/>
            <pc:sldMk cId="152848069" sldId="295"/>
            <ac:spMk id="14" creationId="{C559A984-F6DD-C562-FD56-5DFBEE3E9BBF}"/>
          </ac:spMkLst>
        </pc:spChg>
        <pc:picChg chg="add mod">
          <ac:chgData name="Ismaël Tuo" userId="fca7baf0e513a1e6" providerId="LiveId" clId="{FA439B40-CE70-4594-AB51-0583BED6F80E}" dt="2024-06-23T06:13:10.151" v="16496" actId="14100"/>
          <ac:picMkLst>
            <pc:docMk/>
            <pc:sldMk cId="152848069" sldId="295"/>
            <ac:picMk id="9" creationId="{D0D22AFC-A0EF-C77F-765C-0CEF9FCC4010}"/>
          </ac:picMkLst>
        </pc:picChg>
        <pc:picChg chg="add mod">
          <ac:chgData name="Ismaël Tuo" userId="fca7baf0e513a1e6" providerId="LiveId" clId="{FA439B40-CE70-4594-AB51-0583BED6F80E}" dt="2024-06-23T06:13:03.281" v="16495" actId="1076"/>
          <ac:picMkLst>
            <pc:docMk/>
            <pc:sldMk cId="152848069" sldId="295"/>
            <ac:picMk id="12" creationId="{AEAB14F0-0D3D-CF8A-A508-B8E84058620E}"/>
          </ac:picMkLst>
        </pc:picChg>
      </pc:sldChg>
      <pc:sldChg chg="del">
        <pc:chgData name="Ismaël Tuo" userId="fca7baf0e513a1e6" providerId="LiveId" clId="{FA439B40-CE70-4594-AB51-0583BED6F80E}" dt="2024-03-17T12:53:38.478" v="45" actId="47"/>
        <pc:sldMkLst>
          <pc:docMk/>
          <pc:sldMk cId="3570689638" sldId="295"/>
        </pc:sldMkLst>
      </pc:sldChg>
      <pc:sldChg chg="addSp delSp modSp add mod">
        <pc:chgData name="Ismaël Tuo" userId="fca7baf0e513a1e6" providerId="LiveId" clId="{FA439B40-CE70-4594-AB51-0583BED6F80E}" dt="2024-07-14T13:24:46.591" v="23992" actId="1076"/>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7-14T13:20:34.529" v="23980" actId="20577"/>
          <ac:spMkLst>
            <pc:docMk/>
            <pc:sldMk cId="2158608105" sldId="296"/>
            <ac:spMk id="7" creationId="{B31AF22B-77AC-398F-8B32-17C6B4914236}"/>
          </ac:spMkLst>
        </pc:spChg>
        <pc:spChg chg="add mod">
          <ac:chgData name="Ismaël Tuo" userId="fca7baf0e513a1e6" providerId="LiveId" clId="{FA439B40-CE70-4594-AB51-0583BED6F80E}" dt="2024-07-14T13:20:22.520" v="23979" actId="1076"/>
          <ac:spMkLst>
            <pc:docMk/>
            <pc:sldMk cId="2158608105" sldId="296"/>
            <ac:spMk id="11" creationId="{7F6059A5-E9C9-7E04-3BAA-0ADEF57B1468}"/>
          </ac:spMkLst>
        </pc:spChg>
        <pc:picChg chg="add del mod">
          <ac:chgData name="Ismaël Tuo" userId="fca7baf0e513a1e6" providerId="LiveId" clId="{FA439B40-CE70-4594-AB51-0583BED6F80E}" dt="2024-07-14T13:24:15.380" v="23981" actId="478"/>
          <ac:picMkLst>
            <pc:docMk/>
            <pc:sldMk cId="2158608105" sldId="296"/>
            <ac:picMk id="8" creationId="{AE918B32-4BCF-B0BA-09B9-AE6FEA448C0D}"/>
          </ac:picMkLst>
        </pc:picChg>
        <pc:picChg chg="add del mod">
          <ac:chgData name="Ismaël Tuo" userId="fca7baf0e513a1e6" providerId="LiveId" clId="{FA439B40-CE70-4594-AB51-0583BED6F80E}" dt="2024-07-14T13:24:32.563" v="23987" actId="478"/>
          <ac:picMkLst>
            <pc:docMk/>
            <pc:sldMk cId="2158608105" sldId="296"/>
            <ac:picMk id="9" creationId="{45F5EC70-5D1A-1CA0-A0F1-CF02A189E0AD}"/>
          </ac:picMkLst>
        </pc:picChg>
        <pc:picChg chg="add del mod">
          <ac:chgData name="Ismaël Tuo" userId="fca7baf0e513a1e6" providerId="LiveId" clId="{FA439B40-CE70-4594-AB51-0583BED6F80E}" dt="2024-07-14T13:24:37.146" v="23988" actId="478"/>
          <ac:picMkLst>
            <pc:docMk/>
            <pc:sldMk cId="2158608105" sldId="296"/>
            <ac:picMk id="10" creationId="{704CCBC2-B285-2A73-A725-3456882490EB}"/>
          </ac:picMkLst>
        </pc:picChg>
        <pc:picChg chg="add mod">
          <ac:chgData name="Ismaël Tuo" userId="fca7baf0e513a1e6" providerId="LiveId" clId="{FA439B40-CE70-4594-AB51-0583BED6F80E}" dt="2024-06-06T13:48:03.479" v="12583" actId="14100"/>
          <ac:picMkLst>
            <pc:docMk/>
            <pc:sldMk cId="2158608105" sldId="296"/>
            <ac:picMk id="13" creationId="{69DFD89B-0A7E-0E00-BAC3-F58583D1F94B}"/>
          </ac:picMkLst>
        </pc:picChg>
        <pc:picChg chg="add del">
          <ac:chgData name="Ismaël Tuo" userId="fca7baf0e513a1e6" providerId="LiveId" clId="{FA439B40-CE70-4594-AB51-0583BED6F80E}" dt="2024-07-14T13:24:31.894" v="23986" actId="22"/>
          <ac:picMkLst>
            <pc:docMk/>
            <pc:sldMk cId="2158608105" sldId="296"/>
            <ac:picMk id="14" creationId="{3A9464AD-B585-286A-9D5C-180C90512A44}"/>
          </ac:picMkLst>
        </pc:picChg>
        <pc:picChg chg="add mod">
          <ac:chgData name="Ismaël Tuo" userId="fca7baf0e513a1e6" providerId="LiveId" clId="{FA439B40-CE70-4594-AB51-0583BED6F80E}" dt="2024-07-14T13:24:46.591" v="23992" actId="1076"/>
          <ac:picMkLst>
            <pc:docMk/>
            <pc:sldMk cId="2158608105" sldId="296"/>
            <ac:picMk id="16" creationId="{C31685B6-3BCB-6AFC-58F8-4D6F733EC712}"/>
          </ac:picMkLst>
        </pc:pic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addSp delSp modSp add mod">
        <pc:chgData name="Ismaël Tuo" userId="fca7baf0e513a1e6" providerId="LiveId" clId="{FA439B40-CE70-4594-AB51-0583BED6F80E}" dt="2024-07-14T13:33:31.800" v="24009" actId="20577"/>
        <pc:sldMkLst>
          <pc:docMk/>
          <pc:sldMk cId="3278254478" sldId="297"/>
        </pc:sldMkLst>
        <pc:spChg chg="add mod">
          <ac:chgData name="Ismaël Tuo" userId="fca7baf0e513a1e6" providerId="LiveId" clId="{FA439B40-CE70-4594-AB51-0583BED6F80E}" dt="2024-07-14T13:33:31.800" v="24009" actId="20577"/>
          <ac:spMkLst>
            <pc:docMk/>
            <pc:sldMk cId="3278254478" sldId="297"/>
            <ac:spMk id="2" creationId="{FE81D5E0-2CE9-25B8-A1F0-49FA2542D2A6}"/>
          </ac:spMkLst>
        </pc:spChg>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6-06T14:04:20.094" v="13424" actId="1076"/>
          <ac:spMkLst>
            <pc:docMk/>
            <pc:sldMk cId="3278254478" sldId="297"/>
            <ac:spMk id="7" creationId="{B31AF22B-77AC-398F-8B32-17C6B4914236}"/>
          </ac:spMkLst>
        </pc:spChg>
        <pc:spChg chg="add mod">
          <ac:chgData name="Ismaël Tuo" userId="fca7baf0e513a1e6" providerId="LiveId" clId="{FA439B40-CE70-4594-AB51-0583BED6F80E}" dt="2024-07-14T11:27:58.259" v="20141" actId="113"/>
          <ac:spMkLst>
            <pc:docMk/>
            <pc:sldMk cId="3278254478" sldId="297"/>
            <ac:spMk id="8" creationId="{28731657-1982-0564-6148-8700366FB9ED}"/>
          </ac:spMkLst>
        </pc:spChg>
        <pc:spChg chg="add mod">
          <ac:chgData name="Ismaël Tuo" userId="fca7baf0e513a1e6" providerId="LiveId" clId="{FA439B40-CE70-4594-AB51-0583BED6F80E}" dt="2024-06-06T14:04:29.747" v="13427" actId="1076"/>
          <ac:spMkLst>
            <pc:docMk/>
            <pc:sldMk cId="3278254478" sldId="297"/>
            <ac:spMk id="13" creationId="{1386D3BD-C3F5-B426-7E8C-622F33DE6D52}"/>
          </ac:spMkLst>
        </pc:spChg>
        <pc:spChg chg="add mod">
          <ac:chgData name="Ismaël Tuo" userId="fca7baf0e513a1e6" providerId="LiveId" clId="{FA439B40-CE70-4594-AB51-0583BED6F80E}" dt="2024-06-06T14:04:43.900" v="13431"/>
          <ac:spMkLst>
            <pc:docMk/>
            <pc:sldMk cId="3278254478" sldId="297"/>
            <ac:spMk id="16" creationId="{C9D056B6-D304-8387-B6CE-76BE299A9E20}"/>
          </ac:spMkLst>
        </pc:spChg>
        <pc:picChg chg="add mod">
          <ac:chgData name="Ismaël Tuo" userId="fca7baf0e513a1e6" providerId="LiveId" clId="{FA439B40-CE70-4594-AB51-0583BED6F80E}" dt="2024-06-23T06:10:45.385" v="16474" actId="1076"/>
          <ac:picMkLst>
            <pc:docMk/>
            <pc:sldMk cId="3278254478" sldId="297"/>
            <ac:picMk id="10" creationId="{6B70F036-8836-7A94-4CA7-2F46B8742336}"/>
          </ac:picMkLst>
        </pc:picChg>
        <pc:picChg chg="add del">
          <ac:chgData name="Ismaël Tuo" userId="fca7baf0e513a1e6" providerId="LiveId" clId="{FA439B40-CE70-4594-AB51-0583BED6F80E}" dt="2024-06-06T13:59:27.164" v="13051" actId="22"/>
          <ac:picMkLst>
            <pc:docMk/>
            <pc:sldMk cId="3278254478" sldId="297"/>
            <ac:picMk id="12" creationId="{A387DEED-C588-5686-CC67-DBAA04E5FA09}"/>
          </ac:picMkLst>
        </pc:picChg>
        <pc:picChg chg="add mod">
          <ac:chgData name="Ismaël Tuo" userId="fca7baf0e513a1e6" providerId="LiveId" clId="{FA439B40-CE70-4594-AB51-0583BED6F80E}" dt="2024-06-23T06:10:52.105" v="16476" actId="14100"/>
          <ac:picMkLst>
            <pc:docMk/>
            <pc:sldMk cId="3278254478" sldId="297"/>
            <ac:picMk id="15" creationId="{A6838FB9-917D-4D7F-C97C-46E2D412F0AF}"/>
          </ac:picMkLst>
        </pc:picChg>
      </pc:sldChg>
      <pc:sldChg chg="addSp modSp add mod">
        <pc:chgData name="Ismaël Tuo" userId="fca7baf0e513a1e6" providerId="LiveId" clId="{FA439B40-CE70-4594-AB51-0583BED6F80E}" dt="2024-07-14T13:40:53.174" v="24104" actId="1076"/>
        <pc:sldMkLst>
          <pc:docMk/>
          <pc:sldMk cId="3210814892" sldId="298"/>
        </pc:sldMkLst>
        <pc:spChg chg="add mod">
          <ac:chgData name="Ismaël Tuo" userId="fca7baf0e513a1e6" providerId="LiveId" clId="{FA439B40-CE70-4594-AB51-0583BED6F80E}" dt="2024-06-23T06:34:52.092" v="17289" actId="1076"/>
          <ac:spMkLst>
            <pc:docMk/>
            <pc:sldMk cId="3210814892" sldId="298"/>
            <ac:spMk id="2" creationId="{793CA879-4CF1-525B-CF6B-1C167DF2CAA9}"/>
          </ac:spMkLst>
        </pc:spChg>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6-23T06:34:49.377" v="17288" actId="1076"/>
          <ac:spMkLst>
            <pc:docMk/>
            <pc:sldMk cId="3210814892" sldId="298"/>
            <ac:spMk id="7" creationId="{B31AF22B-77AC-398F-8B32-17C6B4914236}"/>
          </ac:spMkLst>
        </pc:spChg>
        <pc:spChg chg="add mod">
          <ac:chgData name="Ismaël Tuo" userId="fca7baf0e513a1e6" providerId="LiveId" clId="{FA439B40-CE70-4594-AB51-0583BED6F80E}" dt="2024-07-14T13:40:38.452" v="24102" actId="1076"/>
          <ac:spMkLst>
            <pc:docMk/>
            <pc:sldMk cId="3210814892" sldId="298"/>
            <ac:spMk id="8" creationId="{D48F4945-B9EC-D94F-EEBF-C3D3A1FFEF19}"/>
          </ac:spMkLst>
        </pc:spChg>
        <pc:spChg chg="add mod">
          <ac:chgData name="Ismaël Tuo" userId="fca7baf0e513a1e6" providerId="LiveId" clId="{FA439B40-CE70-4594-AB51-0583BED6F80E}" dt="2024-07-14T13:40:43.142" v="24103" actId="1076"/>
          <ac:spMkLst>
            <pc:docMk/>
            <pc:sldMk cId="3210814892" sldId="298"/>
            <ac:spMk id="9" creationId="{ECE358B8-E556-2A56-F975-95DC865AB70C}"/>
          </ac:spMkLst>
        </pc:spChg>
        <pc:spChg chg="add mod">
          <ac:chgData name="Ismaël Tuo" userId="fca7baf0e513a1e6" providerId="LiveId" clId="{FA439B40-CE70-4594-AB51-0583BED6F80E}" dt="2024-06-23T06:32:17.089" v="17278" actId="1076"/>
          <ac:spMkLst>
            <pc:docMk/>
            <pc:sldMk cId="3210814892" sldId="298"/>
            <ac:spMk id="12" creationId="{6FD4F71A-43C3-CA2C-192F-8D33511A5BA8}"/>
          </ac:spMkLst>
        </pc:spChg>
        <pc:picChg chg="add mod">
          <ac:chgData name="Ismaël Tuo" userId="fca7baf0e513a1e6" providerId="LiveId" clId="{FA439B40-CE70-4594-AB51-0583BED6F80E}" dt="2024-07-14T13:40:53.174" v="24104" actId="1076"/>
          <ac:picMkLst>
            <pc:docMk/>
            <pc:sldMk cId="3210814892" sldId="298"/>
            <ac:picMk id="11" creationId="{90EEB4D1-7809-D128-5EF3-036DF24CD9A2}"/>
          </ac:picMkLst>
        </pc:pic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addSp modSp add mod">
        <pc:chgData name="Ismaël Tuo" userId="fca7baf0e513a1e6" providerId="LiveId" clId="{FA439B40-CE70-4594-AB51-0583BED6F80E}" dt="2024-07-14T13:45:15.477" v="24116" actId="20577"/>
        <pc:sldMkLst>
          <pc:docMk/>
          <pc:sldMk cId="3194045807" sldId="299"/>
        </pc:sldMkLst>
        <pc:spChg chg="add mod">
          <ac:chgData name="Ismaël Tuo" userId="fca7baf0e513a1e6" providerId="LiveId" clId="{FA439B40-CE70-4594-AB51-0583BED6F80E}" dt="2024-06-23T07:17:57.659" v="18733" actId="20577"/>
          <ac:spMkLst>
            <pc:docMk/>
            <pc:sldMk cId="3194045807" sldId="299"/>
            <ac:spMk id="2" creationId="{125AE19A-3191-8F02-48F8-4E2D7CFDA294}"/>
          </ac:spMkLst>
        </pc:spChg>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6-23T06:57:35.533" v="18289" actId="1076"/>
          <ac:spMkLst>
            <pc:docMk/>
            <pc:sldMk cId="3194045807" sldId="299"/>
            <ac:spMk id="7" creationId="{B31AF22B-77AC-398F-8B32-17C6B4914236}"/>
          </ac:spMkLst>
        </pc:spChg>
        <pc:spChg chg="add mod">
          <ac:chgData name="Ismaël Tuo" userId="fca7baf0e513a1e6" providerId="LiveId" clId="{FA439B40-CE70-4594-AB51-0583BED6F80E}" dt="2024-07-14T13:45:15.477" v="24116" actId="20577"/>
          <ac:spMkLst>
            <pc:docMk/>
            <pc:sldMk cId="3194045807" sldId="299"/>
            <ac:spMk id="12" creationId="{B2926172-04A4-4091-542A-D2D64D8901EB}"/>
          </ac:spMkLst>
        </pc:spChg>
        <pc:picChg chg="add mod">
          <ac:chgData name="Ismaël Tuo" userId="fca7baf0e513a1e6" providerId="LiveId" clId="{FA439B40-CE70-4594-AB51-0583BED6F80E}" dt="2024-06-23T07:16:31.518" v="18722" actId="1076"/>
          <ac:picMkLst>
            <pc:docMk/>
            <pc:sldMk cId="3194045807" sldId="299"/>
            <ac:picMk id="9" creationId="{CFDC7E58-87C1-15CF-30FE-B098BC1FB822}"/>
          </ac:picMkLst>
        </pc:picChg>
        <pc:picChg chg="add mod">
          <ac:chgData name="Ismaël Tuo" userId="fca7baf0e513a1e6" providerId="LiveId" clId="{FA439B40-CE70-4594-AB51-0583BED6F80E}" dt="2024-06-23T07:16:38.658" v="18725" actId="1076"/>
          <ac:picMkLst>
            <pc:docMk/>
            <pc:sldMk cId="3194045807" sldId="299"/>
            <ac:picMk id="11" creationId="{93D6B94B-23FB-FBE4-1E04-6FE5B3120249}"/>
          </ac:picMkLst>
        </pc:picChg>
        <pc:picChg chg="add mod">
          <ac:chgData name="Ismaël Tuo" userId="fca7baf0e513a1e6" providerId="LiveId" clId="{FA439B40-CE70-4594-AB51-0583BED6F80E}" dt="2024-06-23T07:16:46.211" v="18728" actId="1076"/>
          <ac:picMkLst>
            <pc:docMk/>
            <pc:sldMk cId="3194045807" sldId="299"/>
            <ac:picMk id="14" creationId="{2A64AF5B-839E-23A9-9297-9E7D7A357663}"/>
          </ac:picMkLst>
        </pc:picChg>
      </pc:sldChg>
      <pc:sldChg chg="addSp modSp add mod ord">
        <pc:chgData name="Ismaël Tuo" userId="fca7baf0e513a1e6" providerId="LiveId" clId="{FA439B40-CE70-4594-AB51-0583BED6F80E}" dt="2024-07-14T11:40:15.588" v="20259" actId="20577"/>
        <pc:sldMkLst>
          <pc:docMk/>
          <pc:sldMk cId="814239834" sldId="300"/>
        </pc:sldMkLst>
        <pc:spChg chg="add mod">
          <ac:chgData name="Ismaël Tuo" userId="fca7baf0e513a1e6" providerId="LiveId" clId="{FA439B40-CE70-4594-AB51-0583BED6F80E}" dt="2024-06-23T07:32:56.578" v="19214" actId="1076"/>
          <ac:spMkLst>
            <pc:docMk/>
            <pc:sldMk cId="814239834" sldId="300"/>
            <ac:spMk id="2" creationId="{2E2EA51C-74B9-1EC7-D4DF-5B1912068B72}"/>
          </ac:spMkLst>
        </pc:spChg>
        <pc:spChg chg="mod">
          <ac:chgData name="Ismaël Tuo" userId="fca7baf0e513a1e6" providerId="LiveId" clId="{FA439B40-CE70-4594-AB51-0583BED6F80E}" dt="2024-03-17T13:05:34.761" v="455" actId="20577"/>
          <ac:spMkLst>
            <pc:docMk/>
            <pc:sldMk cId="814239834" sldId="300"/>
            <ac:spMk id="6" creationId="{84F10693-2FE8-EFC8-8DB6-84BFD181D260}"/>
          </ac:spMkLst>
        </pc:spChg>
        <pc:spChg chg="mod">
          <ac:chgData name="Ismaël Tuo" userId="fca7baf0e513a1e6" providerId="LiveId" clId="{FA439B40-CE70-4594-AB51-0583BED6F80E}" dt="2024-06-23T07:32:53.818" v="19213" actId="14100"/>
          <ac:spMkLst>
            <pc:docMk/>
            <pc:sldMk cId="814239834" sldId="300"/>
            <ac:spMk id="7" creationId="{B31AF22B-77AC-398F-8B32-17C6B4914236}"/>
          </ac:spMkLst>
        </pc:spChg>
        <pc:spChg chg="add mod">
          <ac:chgData name="Ismaël Tuo" userId="fca7baf0e513a1e6" providerId="LiveId" clId="{FA439B40-CE70-4594-AB51-0583BED6F80E}" dt="2024-07-14T11:40:15.588" v="20259" actId="20577"/>
          <ac:spMkLst>
            <pc:docMk/>
            <pc:sldMk cId="814239834" sldId="300"/>
            <ac:spMk id="8" creationId="{85B91D4A-A37F-E342-C665-D06ACEFEE8FB}"/>
          </ac:spMkLst>
        </pc:spChg>
        <pc:picChg chg="add mod">
          <ac:chgData name="Ismaël Tuo" userId="fca7baf0e513a1e6" providerId="LiveId" clId="{FA439B40-CE70-4594-AB51-0583BED6F80E}" dt="2024-07-14T11:39:42.718" v="20171" actId="1076"/>
          <ac:picMkLst>
            <pc:docMk/>
            <pc:sldMk cId="814239834" sldId="300"/>
            <ac:picMk id="10" creationId="{0F80DE41-7C8C-2EFF-3385-EBC736D6FD34}"/>
          </ac:picMkLst>
        </pc:pic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del mod">
        <pc:chgData name="Ismaël Tuo" userId="fca7baf0e513a1e6" providerId="LiveId" clId="{FA439B40-CE70-4594-AB51-0583BED6F80E}" dt="2024-07-14T12:02:53.828" v="20758" actId="4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addSp modSp add mod ord">
        <pc:chgData name="Ismaël Tuo" userId="fca7baf0e513a1e6" providerId="LiveId" clId="{FA439B40-CE70-4594-AB51-0583BED6F80E}" dt="2024-07-14T13:47:52.861" v="24121"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7-14T11:40:53.708" v="20262" actId="20577"/>
          <ac:spMkLst>
            <pc:docMk/>
            <pc:sldMk cId="2865238125" sldId="302"/>
            <ac:spMk id="7" creationId="{B31AF22B-77AC-398F-8B32-17C6B4914236}"/>
          </ac:spMkLst>
        </pc:spChg>
        <pc:spChg chg="add mod">
          <ac:chgData name="Ismaël Tuo" userId="fca7baf0e513a1e6" providerId="LiveId" clId="{FA439B40-CE70-4594-AB51-0583BED6F80E}" dt="2024-06-23T07:52:53.646" v="20086" actId="20577"/>
          <ac:spMkLst>
            <pc:docMk/>
            <pc:sldMk cId="2865238125" sldId="302"/>
            <ac:spMk id="9" creationId="{F9EF1A2E-1D25-32D7-2A24-699F6C4B447C}"/>
          </ac:spMkLst>
        </pc:spChg>
        <pc:spChg chg="add mod">
          <ac:chgData name="Ismaël Tuo" userId="fca7baf0e513a1e6" providerId="LiveId" clId="{FA439B40-CE70-4594-AB51-0583BED6F80E}" dt="2024-07-14T13:47:52.861" v="24121" actId="20577"/>
          <ac:spMkLst>
            <pc:docMk/>
            <pc:sldMk cId="2865238125" sldId="302"/>
            <ac:spMk id="10" creationId="{E770BF45-2882-2785-DE02-5403712C43EB}"/>
          </ac:spMkLst>
        </pc:spChg>
        <pc:picChg chg="add mod">
          <ac:chgData name="Ismaël Tuo" userId="fca7baf0e513a1e6" providerId="LiveId" clId="{FA439B40-CE70-4594-AB51-0583BED6F80E}" dt="2024-06-23T07:53:36.495" v="20128" actId="1076"/>
          <ac:picMkLst>
            <pc:docMk/>
            <pc:sldMk cId="2865238125" sldId="302"/>
            <ac:picMk id="8" creationId="{65CE0B8A-CF39-B254-93A5-ADA10A3B2749}"/>
          </ac:picMkLst>
        </pc:picChg>
      </pc:sldChg>
      <pc:sldChg chg="del">
        <pc:chgData name="Ismaël Tuo" userId="fca7baf0e513a1e6" providerId="LiveId" clId="{FA439B40-CE70-4594-AB51-0583BED6F80E}" dt="2024-03-17T12:53:38.478" v="45" actId="47"/>
        <pc:sldMkLst>
          <pc:docMk/>
          <pc:sldMk cId="3238743357" sldId="302"/>
        </pc:sldMkLst>
      </pc:sldChg>
      <pc:sldChg chg="addSp delSp modSp add mod">
        <pc:chgData name="Ismaël Tuo" userId="fca7baf0e513a1e6" providerId="LiveId" clId="{FA439B40-CE70-4594-AB51-0583BED6F80E}" dt="2024-07-14T13:48:32.306" v="24125" actId="164"/>
        <pc:sldMkLst>
          <pc:docMk/>
          <pc:sldMk cId="715928702" sldId="303"/>
        </pc:sldMkLst>
        <pc:spChg chg="add mod">
          <ac:chgData name="Ismaël Tuo" userId="fca7baf0e513a1e6" providerId="LiveId" clId="{FA439B40-CE70-4594-AB51-0583BED6F80E}" dt="2024-07-14T11:44:48.470" v="20455" actId="20577"/>
          <ac:spMkLst>
            <pc:docMk/>
            <pc:sldMk cId="715928702" sldId="303"/>
            <ac:spMk id="2" creationId="{1F7784F2-4E0E-A020-9460-CF81F01B006B}"/>
          </ac:spMkLst>
        </pc:spChg>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pChg chg="del">
          <ac:chgData name="Ismaël Tuo" userId="fca7baf0e513a1e6" providerId="LiveId" clId="{FA439B40-CE70-4594-AB51-0583BED6F80E}" dt="2024-07-14T11:43:33.653" v="20265" actId="478"/>
          <ac:spMkLst>
            <pc:docMk/>
            <pc:sldMk cId="715928702" sldId="303"/>
            <ac:spMk id="7" creationId="{B31AF22B-77AC-398F-8B32-17C6B4914236}"/>
          </ac:spMkLst>
        </pc:spChg>
        <pc:spChg chg="add mod">
          <ac:chgData name="Ismaël Tuo" userId="fca7baf0e513a1e6" providerId="LiveId" clId="{FA439B40-CE70-4594-AB51-0583BED6F80E}" dt="2024-07-14T13:48:32.306" v="24125" actId="164"/>
          <ac:spMkLst>
            <pc:docMk/>
            <pc:sldMk cId="715928702" sldId="303"/>
            <ac:spMk id="11" creationId="{1DCC84E0-607A-A753-99D6-B36483C1DFD6}"/>
          </ac:spMkLst>
        </pc:spChg>
        <pc:spChg chg="add mod">
          <ac:chgData name="Ismaël Tuo" userId="fca7baf0e513a1e6" providerId="LiveId" clId="{FA439B40-CE70-4594-AB51-0583BED6F80E}" dt="2024-07-14T13:48:06.411" v="24122" actId="1076"/>
          <ac:spMkLst>
            <pc:docMk/>
            <pc:sldMk cId="715928702" sldId="303"/>
            <ac:spMk id="12" creationId="{242697A6-1214-B777-EB68-8EADB59A6306}"/>
          </ac:spMkLst>
        </pc:spChg>
        <pc:grpChg chg="add mod">
          <ac:chgData name="Ismaël Tuo" userId="fca7baf0e513a1e6" providerId="LiveId" clId="{FA439B40-CE70-4594-AB51-0583BED6F80E}" dt="2024-07-14T13:48:32.306" v="24125" actId="164"/>
          <ac:grpSpMkLst>
            <pc:docMk/>
            <pc:sldMk cId="715928702" sldId="303"/>
            <ac:grpSpMk id="7" creationId="{4ADFD7DA-1C13-1116-159A-E43649D6F4C2}"/>
          </ac:grpSpMkLst>
        </pc:grpChg>
        <pc:picChg chg="add del mod">
          <ac:chgData name="Ismaël Tuo" userId="fca7baf0e513a1e6" providerId="LiveId" clId="{FA439B40-CE70-4594-AB51-0583BED6F80E}" dt="2024-07-14T11:53:07.472" v="20458" actId="478"/>
          <ac:picMkLst>
            <pc:docMk/>
            <pc:sldMk cId="715928702" sldId="303"/>
            <ac:picMk id="8" creationId="{7E4720F9-CA0E-8083-D783-6B645F1FE28C}"/>
          </ac:picMkLst>
        </pc:picChg>
        <pc:picChg chg="add mod">
          <ac:chgData name="Ismaël Tuo" userId="fca7baf0e513a1e6" providerId="LiveId" clId="{FA439B40-CE70-4594-AB51-0583BED6F80E}" dt="2024-07-14T13:48:32.306" v="24125" actId="164"/>
          <ac:picMkLst>
            <pc:docMk/>
            <pc:sldMk cId="715928702" sldId="303"/>
            <ac:picMk id="10" creationId="{18EFC9B1-424F-7BDA-C8CA-EBF1858ACC76}"/>
          </ac:picMkLst>
        </pc:pic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addSp delSp modSp add mod">
        <pc:chgData name="Ismaël Tuo" userId="fca7baf0e513a1e6" providerId="LiveId" clId="{FA439B40-CE70-4594-AB51-0583BED6F80E}" dt="2024-07-14T13:49:12.906" v="24126" actId="313"/>
        <pc:sldMkLst>
          <pc:docMk/>
          <pc:sldMk cId="3279480716" sldId="304"/>
        </pc:sldMkLst>
        <pc:spChg chg="add mod">
          <ac:chgData name="Ismaël Tuo" userId="fca7baf0e513a1e6" providerId="LiveId" clId="{FA439B40-CE70-4594-AB51-0583BED6F80E}" dt="2024-07-14T13:49:12.906" v="24126" actId="313"/>
          <ac:spMkLst>
            <pc:docMk/>
            <pc:sldMk cId="3279480716" sldId="304"/>
            <ac:spMk id="2" creationId="{8360613C-81CA-94B4-384B-99B828382C39}"/>
          </ac:spMkLst>
        </pc:spChg>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del mod">
          <ac:chgData name="Ismaël Tuo" userId="fca7baf0e513a1e6" providerId="LiveId" clId="{FA439B40-CE70-4594-AB51-0583BED6F80E}" dt="2024-07-14T12:11:33.271" v="21356" actId="478"/>
          <ac:spMkLst>
            <pc:docMk/>
            <pc:sldMk cId="3279480716" sldId="304"/>
            <ac:spMk id="7" creationId="{B31AF22B-77AC-398F-8B32-17C6B4914236}"/>
          </ac:spMkLst>
        </pc:spChg>
        <pc:spChg chg="add mod">
          <ac:chgData name="Ismaël Tuo" userId="fca7baf0e513a1e6" providerId="LiveId" clId="{FA439B40-CE70-4594-AB51-0583BED6F80E}" dt="2024-07-14T12:25:03.594" v="21689" actId="313"/>
          <ac:spMkLst>
            <pc:docMk/>
            <pc:sldMk cId="3279480716" sldId="304"/>
            <ac:spMk id="8" creationId="{BE77EC90-D650-5D21-95CC-3ABCC76C8203}"/>
          </ac:spMkLst>
        </pc:spChg>
        <pc:spChg chg="add mod">
          <ac:chgData name="Ismaël Tuo" userId="fca7baf0e513a1e6" providerId="LiveId" clId="{FA439B40-CE70-4594-AB51-0583BED6F80E}" dt="2024-07-14T12:25:50.161" v="21692" actId="1076"/>
          <ac:spMkLst>
            <pc:docMk/>
            <pc:sldMk cId="3279480716" sldId="304"/>
            <ac:spMk id="9" creationId="{58B8AF80-45A6-C955-68FD-57A17D3A66DB}"/>
          </ac:spMkLst>
        </pc:spChg>
        <pc:spChg chg="add mod">
          <ac:chgData name="Ismaël Tuo" userId="fca7baf0e513a1e6" providerId="LiveId" clId="{FA439B40-CE70-4594-AB51-0583BED6F80E}" dt="2024-07-14T12:16:10.322" v="21379" actId="1076"/>
          <ac:spMkLst>
            <pc:docMk/>
            <pc:sldMk cId="3279480716" sldId="304"/>
            <ac:spMk id="10" creationId="{C0865043-9B45-278C-9681-A63F9A9103DB}"/>
          </ac:spMkLst>
        </pc:spChg>
        <pc:spChg chg="add mod">
          <ac:chgData name="Ismaël Tuo" userId="fca7baf0e513a1e6" providerId="LiveId" clId="{FA439B40-CE70-4594-AB51-0583BED6F80E}" dt="2024-07-14T12:16:12.220" v="21380" actId="1076"/>
          <ac:spMkLst>
            <pc:docMk/>
            <pc:sldMk cId="3279480716" sldId="304"/>
            <ac:spMk id="11" creationId="{D98BC2BD-CA50-C0F4-F869-68DABF6BD913}"/>
          </ac:spMkLst>
        </pc:spChg>
        <pc:picChg chg="add mod">
          <ac:chgData name="Ismaël Tuo" userId="fca7baf0e513a1e6" providerId="LiveId" clId="{FA439B40-CE70-4594-AB51-0583BED6F80E}" dt="2024-07-14T12:16:07.802" v="21378" actId="14100"/>
          <ac:picMkLst>
            <pc:docMk/>
            <pc:sldMk cId="3279480716" sldId="304"/>
            <ac:picMk id="13" creationId="{8BD3E0A0-87A1-93E5-31E9-AE5E798A4129}"/>
          </ac:picMkLst>
        </pc:picChg>
        <pc:picChg chg="add mod">
          <ac:chgData name="Ismaël Tuo" userId="fca7baf0e513a1e6" providerId="LiveId" clId="{FA439B40-CE70-4594-AB51-0583BED6F80E}" dt="2024-07-14T12:16:19.256" v="21385" actId="1076"/>
          <ac:picMkLst>
            <pc:docMk/>
            <pc:sldMk cId="3279480716" sldId="304"/>
            <ac:picMk id="15" creationId="{2368AF97-7258-9D89-2BC5-98918A04A940}"/>
          </ac:picMkLst>
        </pc:picChg>
      </pc:sldChg>
      <pc:sldChg chg="addSp modSp add mod">
        <pc:chgData name="Ismaël Tuo" userId="fca7baf0e513a1e6" providerId="LiveId" clId="{FA439B40-CE70-4594-AB51-0583BED6F80E}" dt="2024-07-14T13:51:52.958" v="24139" actId="20577"/>
        <pc:sldMkLst>
          <pc:docMk/>
          <pc:sldMk cId="926986085" sldId="305"/>
        </pc:sldMkLst>
        <pc:spChg chg="add mod">
          <ac:chgData name="Ismaël Tuo" userId="fca7baf0e513a1e6" providerId="LiveId" clId="{FA439B40-CE70-4594-AB51-0583BED6F80E}" dt="2024-07-14T12:33:05.270" v="22258" actId="20577"/>
          <ac:spMkLst>
            <pc:docMk/>
            <pc:sldMk cId="926986085" sldId="305"/>
            <ac:spMk id="2" creationId="{C5601B79-492D-FCD6-863E-2850C14DE21B}"/>
          </ac:spMkLst>
        </pc:spChg>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pChg chg="mod">
          <ac:chgData name="Ismaël Tuo" userId="fca7baf0e513a1e6" providerId="LiveId" clId="{FA439B40-CE70-4594-AB51-0583BED6F80E}" dt="2024-07-14T12:29:50.961" v="21871" actId="1076"/>
          <ac:spMkLst>
            <pc:docMk/>
            <pc:sldMk cId="926986085" sldId="305"/>
            <ac:spMk id="7" creationId="{B31AF22B-77AC-398F-8B32-17C6B4914236}"/>
          </ac:spMkLst>
        </pc:spChg>
        <pc:spChg chg="add mod">
          <ac:chgData name="Ismaël Tuo" userId="fca7baf0e513a1e6" providerId="LiveId" clId="{FA439B40-CE70-4594-AB51-0583BED6F80E}" dt="2024-07-14T12:33:00.693" v="22256" actId="14100"/>
          <ac:spMkLst>
            <pc:docMk/>
            <pc:sldMk cId="926986085" sldId="305"/>
            <ac:spMk id="8" creationId="{1AFE3B03-4614-B65C-95A8-D5B32B311AFC}"/>
          </ac:spMkLst>
        </pc:spChg>
        <pc:spChg chg="add mod">
          <ac:chgData name="Ismaël Tuo" userId="fca7baf0e513a1e6" providerId="LiveId" clId="{FA439B40-CE70-4594-AB51-0583BED6F80E}" dt="2024-07-14T12:32:48.730" v="22254" actId="113"/>
          <ac:spMkLst>
            <pc:docMk/>
            <pc:sldMk cId="926986085" sldId="305"/>
            <ac:spMk id="9" creationId="{E4A44A26-7A15-0766-5818-C8677821D593}"/>
          </ac:spMkLst>
        </pc:spChg>
        <pc:spChg chg="add mod">
          <ac:chgData name="Ismaël Tuo" userId="fca7baf0e513a1e6" providerId="LiveId" clId="{FA439B40-CE70-4594-AB51-0583BED6F80E}" dt="2024-07-14T13:51:52.958" v="24139" actId="20577"/>
          <ac:spMkLst>
            <pc:docMk/>
            <pc:sldMk cId="926986085" sldId="305"/>
            <ac:spMk id="12" creationId="{4EFB1AB3-038C-2072-5DC9-FF788EFE916E}"/>
          </ac:spMkLst>
        </pc:spChg>
        <pc:spChg chg="add mod">
          <ac:chgData name="Ismaël Tuo" userId="fca7baf0e513a1e6" providerId="LiveId" clId="{FA439B40-CE70-4594-AB51-0583BED6F80E}" dt="2024-07-14T12:38:55.546" v="22670" actId="1076"/>
          <ac:spMkLst>
            <pc:docMk/>
            <pc:sldMk cId="926986085" sldId="305"/>
            <ac:spMk id="13" creationId="{155AD2C9-F372-D317-AFAD-90149CBE3BE4}"/>
          </ac:spMkLst>
        </pc:spChg>
        <pc:picChg chg="add mod">
          <ac:chgData name="Ismaël Tuo" userId="fca7baf0e513a1e6" providerId="LiveId" clId="{FA439B40-CE70-4594-AB51-0583BED6F80E}" dt="2024-07-14T12:38:50.147" v="22668" actId="1076"/>
          <ac:picMkLst>
            <pc:docMk/>
            <pc:sldMk cId="926986085" sldId="305"/>
            <ac:picMk id="11" creationId="{A5308081-296F-5447-59F4-8AF8F57048AE}"/>
          </ac:picMkLst>
        </pc:pic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7-14T13:54:51.958" v="2416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7-14T13:54:51.958" v="2416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7-14T13:55:42.673" v="24164" actId="20577"/>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7-14T13:55:42.673" v="24164" actId="20577"/>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7-14T13:57:23.842" v="24201" actId="20577"/>
        <pc:sldMkLst>
          <pc:docMk/>
          <pc:sldMk cId="2280855446" sldId="309"/>
        </pc:sldMkLst>
        <pc:spChg chg="mod">
          <ac:chgData name="Ismaël Tuo" userId="fca7baf0e513a1e6" providerId="LiveId" clId="{FA439B40-CE70-4594-AB51-0583BED6F80E}" dt="2024-07-14T13:57:23.842" v="24201"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sldChg chg="addSp delSp modSp add mod">
        <pc:chgData name="Ismaël Tuo" userId="fca7baf0e513a1e6" providerId="LiveId" clId="{FA439B40-CE70-4594-AB51-0583BED6F80E}" dt="2024-07-14T13:16:47.453" v="23969" actId="1076"/>
        <pc:sldMkLst>
          <pc:docMk/>
          <pc:sldMk cId="1044631931" sldId="313"/>
        </pc:sldMkLst>
        <pc:spChg chg="mod">
          <ac:chgData name="Ismaël Tuo" userId="fca7baf0e513a1e6" providerId="LiveId" clId="{FA439B40-CE70-4594-AB51-0583BED6F80E}" dt="2024-06-23T06:05:50.541" v="16465" actId="20577"/>
          <ac:spMkLst>
            <pc:docMk/>
            <pc:sldMk cId="1044631931" sldId="313"/>
            <ac:spMk id="7" creationId="{B31AF22B-77AC-398F-8B32-17C6B4914236}"/>
          </ac:spMkLst>
        </pc:spChg>
        <pc:picChg chg="add mod">
          <ac:chgData name="Ismaël Tuo" userId="fca7baf0e513a1e6" providerId="LiveId" clId="{FA439B40-CE70-4594-AB51-0583BED6F80E}" dt="2024-07-14T13:16:47.453" v="23969" actId="1076"/>
          <ac:picMkLst>
            <pc:docMk/>
            <pc:sldMk cId="1044631931" sldId="313"/>
            <ac:picMk id="9" creationId="{986B89E5-D32A-9C94-E29C-00A029609242}"/>
          </ac:picMkLst>
        </pc:picChg>
        <pc:picChg chg="del">
          <ac:chgData name="Ismaël Tuo" userId="fca7baf0e513a1e6" providerId="LiveId" clId="{FA439B40-CE70-4594-AB51-0583BED6F80E}" dt="2024-07-14T13:16:40.267" v="23963" actId="478"/>
          <ac:picMkLst>
            <pc:docMk/>
            <pc:sldMk cId="1044631931" sldId="313"/>
            <ac:picMk id="17" creationId="{20B0DB46-AEED-4947-5D24-7F0CBBFB6CC1}"/>
          </ac:picMkLst>
        </pc:picChg>
      </pc:sldChg>
      <pc:sldChg chg="add del">
        <pc:chgData name="Ismaël Tuo" userId="fca7baf0e513a1e6" providerId="LiveId" clId="{FA439B40-CE70-4594-AB51-0583BED6F80E}" dt="2024-05-22T17:02:51.540" v="10138" actId="2696"/>
        <pc:sldMkLst>
          <pc:docMk/>
          <pc:sldMk cId="2168285796" sldId="313"/>
        </pc:sldMkLst>
      </pc:sldChg>
      <pc:sldChg chg="addSp delSp modSp add mod">
        <pc:chgData name="Ismaël Tuo" userId="fca7baf0e513a1e6" providerId="LiveId" clId="{FA439B40-CE70-4594-AB51-0583BED6F80E}" dt="2024-07-14T13:32:41.369" v="24006" actId="1076"/>
        <pc:sldMkLst>
          <pc:docMk/>
          <pc:sldMk cId="2384567302" sldId="314"/>
        </pc:sldMkLst>
        <pc:spChg chg="add mod">
          <ac:chgData name="Ismaël Tuo" userId="fca7baf0e513a1e6" providerId="LiveId" clId="{FA439B40-CE70-4594-AB51-0583BED6F80E}" dt="2024-06-06T13:48:34.175" v="12590" actId="20577"/>
          <ac:spMkLst>
            <pc:docMk/>
            <pc:sldMk cId="2384567302" sldId="314"/>
            <ac:spMk id="2" creationId="{9D49DB88-46E9-F872-4F76-BF51883715DD}"/>
          </ac:spMkLst>
        </pc:spChg>
        <pc:spChg chg="mod">
          <ac:chgData name="Ismaël Tuo" userId="fca7baf0e513a1e6" providerId="LiveId" clId="{FA439B40-CE70-4594-AB51-0583BED6F80E}" dt="2024-06-06T13:48:25.534" v="12587" actId="20577"/>
          <ac:spMkLst>
            <pc:docMk/>
            <pc:sldMk cId="2384567302" sldId="314"/>
            <ac:spMk id="7" creationId="{B31AF22B-77AC-398F-8B32-17C6B4914236}"/>
          </ac:spMkLst>
        </pc:spChg>
        <pc:spChg chg="del">
          <ac:chgData name="Ismaël Tuo" userId="fca7baf0e513a1e6" providerId="LiveId" clId="{FA439B40-CE70-4594-AB51-0583BED6F80E}" dt="2024-05-22T17:40:32.796" v="11905" actId="478"/>
          <ac:spMkLst>
            <pc:docMk/>
            <pc:sldMk cId="2384567302" sldId="314"/>
            <ac:spMk id="11" creationId="{7F6059A5-E9C9-7E04-3BAA-0ADEF57B1468}"/>
          </ac:spMkLst>
        </pc:spChg>
        <pc:spChg chg="add mod">
          <ac:chgData name="Ismaël Tuo" userId="fca7baf0e513a1e6" providerId="LiveId" clId="{FA439B40-CE70-4594-AB51-0583BED6F80E}" dt="2024-05-22T17:47:01.706" v="12291" actId="1076"/>
          <ac:spMkLst>
            <pc:docMk/>
            <pc:sldMk cId="2384567302" sldId="314"/>
            <ac:spMk id="14" creationId="{5EC14445-091B-C74A-BC79-312EC11E4D8D}"/>
          </ac:spMkLst>
        </pc:spChg>
        <pc:spChg chg="add mod">
          <ac:chgData name="Ismaël Tuo" userId="fca7baf0e513a1e6" providerId="LiveId" clId="{FA439B40-CE70-4594-AB51-0583BED6F80E}" dt="2024-06-06T13:49:04.211" v="12593" actId="20577"/>
          <ac:spMkLst>
            <pc:docMk/>
            <pc:sldMk cId="2384567302" sldId="314"/>
            <ac:spMk id="17" creationId="{8309470E-954D-47AE-A4C2-6B0CAFE27050}"/>
          </ac:spMkLst>
        </pc:spChg>
        <pc:picChg chg="del">
          <ac:chgData name="Ismaël Tuo" userId="fca7baf0e513a1e6" providerId="LiveId" clId="{FA439B40-CE70-4594-AB51-0583BED6F80E}" dt="2024-05-22T17:40:29.473" v="11903" actId="478"/>
          <ac:picMkLst>
            <pc:docMk/>
            <pc:sldMk cId="2384567302" sldId="314"/>
            <ac:picMk id="8" creationId="{AE918B32-4BCF-B0BA-09B9-AE6FEA448C0D}"/>
          </ac:picMkLst>
        </pc:picChg>
        <pc:picChg chg="add mod">
          <ac:chgData name="Ismaël Tuo" userId="fca7baf0e513a1e6" providerId="LiveId" clId="{FA439B40-CE70-4594-AB51-0583BED6F80E}" dt="2024-07-14T13:28:55.441" v="23995" actId="1076"/>
          <ac:picMkLst>
            <pc:docMk/>
            <pc:sldMk cId="2384567302" sldId="314"/>
            <ac:picMk id="9" creationId="{ADFEFCCB-A565-F6B9-26D3-74A4B0A39A26}"/>
          </ac:picMkLst>
        </pc:picChg>
        <pc:picChg chg="del">
          <ac:chgData name="Ismaël Tuo" userId="fca7baf0e513a1e6" providerId="LiveId" clId="{FA439B40-CE70-4594-AB51-0583BED6F80E}" dt="2024-05-22T17:40:31.182" v="11904" actId="478"/>
          <ac:picMkLst>
            <pc:docMk/>
            <pc:sldMk cId="2384567302" sldId="314"/>
            <ac:picMk id="10" creationId="{704CCBC2-B285-2A73-A725-3456882490EB}"/>
          </ac:picMkLst>
        </pc:picChg>
        <pc:picChg chg="add mod">
          <ac:chgData name="Ismaël Tuo" userId="fca7baf0e513a1e6" providerId="LiveId" clId="{FA439B40-CE70-4594-AB51-0583BED6F80E}" dt="2024-07-14T13:29:48.030" v="24004" actId="1076"/>
          <ac:picMkLst>
            <pc:docMk/>
            <pc:sldMk cId="2384567302" sldId="314"/>
            <ac:picMk id="11" creationId="{77064B76-B2F3-8143-19B6-E6E8A63FEE2C}"/>
          </ac:picMkLst>
        </pc:picChg>
        <pc:picChg chg="add del mod">
          <ac:chgData name="Ismaël Tuo" userId="fca7baf0e513a1e6" providerId="LiveId" clId="{FA439B40-CE70-4594-AB51-0583BED6F80E}" dt="2024-07-14T13:28:51.924" v="23993" actId="478"/>
          <ac:picMkLst>
            <pc:docMk/>
            <pc:sldMk cId="2384567302" sldId="314"/>
            <ac:picMk id="12" creationId="{675E1319-262B-BE84-4C1D-5F6C6889FB2A}"/>
          </ac:picMkLst>
        </pc:picChg>
        <pc:picChg chg="del">
          <ac:chgData name="Ismaël Tuo" userId="fca7baf0e513a1e6" providerId="LiveId" clId="{FA439B40-CE70-4594-AB51-0583BED6F80E}" dt="2024-05-22T17:40:33.363" v="11906" actId="478"/>
          <ac:picMkLst>
            <pc:docMk/>
            <pc:sldMk cId="2384567302" sldId="314"/>
            <ac:picMk id="13" creationId="{69DFD89B-0A7E-0E00-BAC3-F58583D1F94B}"/>
          </ac:picMkLst>
        </pc:picChg>
        <pc:picChg chg="add mod">
          <ac:chgData name="Ismaël Tuo" userId="fca7baf0e513a1e6" providerId="LiveId" clId="{FA439B40-CE70-4594-AB51-0583BED6F80E}" dt="2024-07-14T13:32:41.369" v="24006" actId="1076"/>
          <ac:picMkLst>
            <pc:docMk/>
            <pc:sldMk cId="2384567302" sldId="314"/>
            <ac:picMk id="15" creationId="{C04AFA3D-D5D9-8ACD-A83F-BF6C7F3689F4}"/>
          </ac:picMkLst>
        </pc:picChg>
        <pc:picChg chg="add del mod">
          <ac:chgData name="Ismaël Tuo" userId="fca7baf0e513a1e6" providerId="LiveId" clId="{FA439B40-CE70-4594-AB51-0583BED6F80E}" dt="2024-07-14T13:29:18.192" v="23996" actId="478"/>
          <ac:picMkLst>
            <pc:docMk/>
            <pc:sldMk cId="2384567302" sldId="314"/>
            <ac:picMk id="16" creationId="{A7DD7EF1-2159-33A6-5E11-251A45A697E2}"/>
          </ac:picMkLst>
        </pc:picChg>
        <pc:picChg chg="add del mod">
          <ac:chgData name="Ismaël Tuo" userId="fca7baf0e513a1e6" providerId="LiveId" clId="{FA439B40-CE70-4594-AB51-0583BED6F80E}" dt="2024-07-14T13:29:45.999" v="24003" actId="478"/>
          <ac:picMkLst>
            <pc:docMk/>
            <pc:sldMk cId="2384567302" sldId="314"/>
            <ac:picMk id="19" creationId="{B0B1DA3B-4204-7FE9-566F-A6173CA3034D}"/>
          </ac:picMkLst>
        </pc:picChg>
      </pc:sldChg>
      <pc:sldChg chg="addSp delSp modSp add mod">
        <pc:chgData name="Ismaël Tuo" userId="fca7baf0e513a1e6" providerId="LiveId" clId="{FA439B40-CE70-4594-AB51-0583BED6F80E}" dt="2024-07-14T13:35:04.390" v="24023" actId="20577"/>
        <pc:sldMkLst>
          <pc:docMk/>
          <pc:sldMk cId="718073844" sldId="315"/>
        </pc:sldMkLst>
        <pc:spChg chg="del mod">
          <ac:chgData name="Ismaël Tuo" userId="fca7baf0e513a1e6" providerId="LiveId" clId="{FA439B40-CE70-4594-AB51-0583BED6F80E}" dt="2024-06-06T14:22:27.012" v="14298" actId="478"/>
          <ac:spMkLst>
            <pc:docMk/>
            <pc:sldMk cId="718073844" sldId="315"/>
            <ac:spMk id="2" creationId="{FE81D5E0-2CE9-25B8-A1F0-49FA2542D2A6}"/>
          </ac:spMkLst>
        </pc:spChg>
        <pc:spChg chg="mod">
          <ac:chgData name="Ismaël Tuo" userId="fca7baf0e513a1e6" providerId="LiveId" clId="{FA439B40-CE70-4594-AB51-0583BED6F80E}" dt="2024-06-23T06:11:13.823" v="16481" actId="20577"/>
          <ac:spMkLst>
            <pc:docMk/>
            <pc:sldMk cId="718073844" sldId="315"/>
            <ac:spMk id="7" creationId="{B31AF22B-77AC-398F-8B32-17C6B4914236}"/>
          </ac:spMkLst>
        </pc:spChg>
        <pc:spChg chg="mod">
          <ac:chgData name="Ismaël Tuo" userId="fca7baf0e513a1e6" providerId="LiveId" clId="{FA439B40-CE70-4594-AB51-0583BED6F80E}" dt="2024-06-06T14:22:29.936" v="14299" actId="1076"/>
          <ac:spMkLst>
            <pc:docMk/>
            <pc:sldMk cId="718073844" sldId="315"/>
            <ac:spMk id="8" creationId="{28731657-1982-0564-6148-8700366FB9ED}"/>
          </ac:spMkLst>
        </pc:spChg>
        <pc:spChg chg="add mod">
          <ac:chgData name="Ismaël Tuo" userId="fca7baf0e513a1e6" providerId="LiveId" clId="{FA439B40-CE70-4594-AB51-0583BED6F80E}" dt="2024-07-14T13:34:32.576" v="24010" actId="20577"/>
          <ac:spMkLst>
            <pc:docMk/>
            <pc:sldMk cId="718073844" sldId="315"/>
            <ac:spMk id="9" creationId="{042C645D-E09C-C962-FD62-79D0A79985EE}"/>
          </ac:spMkLst>
        </pc:spChg>
        <pc:spChg chg="add mod">
          <ac:chgData name="Ismaël Tuo" userId="fca7baf0e513a1e6" providerId="LiveId" clId="{FA439B40-CE70-4594-AB51-0583BED6F80E}" dt="2024-07-14T13:35:04.390" v="24023" actId="20577"/>
          <ac:spMkLst>
            <pc:docMk/>
            <pc:sldMk cId="718073844" sldId="315"/>
            <ac:spMk id="11" creationId="{2D7C2A00-B2F0-C0ED-B766-C0B945788C7B}"/>
          </ac:spMkLst>
        </pc:spChg>
        <pc:spChg chg="del">
          <ac:chgData name="Ismaël Tuo" userId="fca7baf0e513a1e6" providerId="LiveId" clId="{FA439B40-CE70-4594-AB51-0583BED6F80E}" dt="2024-06-06T14:13:09.223" v="13709" actId="478"/>
          <ac:spMkLst>
            <pc:docMk/>
            <pc:sldMk cId="718073844" sldId="315"/>
            <ac:spMk id="13" creationId="{1386D3BD-C3F5-B426-7E8C-622F33DE6D52}"/>
          </ac:spMkLst>
        </pc:spChg>
        <pc:spChg chg="mod">
          <ac:chgData name="Ismaël Tuo" userId="fca7baf0e513a1e6" providerId="LiveId" clId="{FA439B40-CE70-4594-AB51-0583BED6F80E}" dt="2024-06-06T14:22:39.160" v="14302" actId="1076"/>
          <ac:spMkLst>
            <pc:docMk/>
            <pc:sldMk cId="718073844" sldId="315"/>
            <ac:spMk id="16" creationId="{C9D056B6-D304-8387-B6CE-76BE299A9E20}"/>
          </ac:spMkLst>
        </pc:spChg>
        <pc:picChg chg="del">
          <ac:chgData name="Ismaël Tuo" userId="fca7baf0e513a1e6" providerId="LiveId" clId="{FA439B40-CE70-4594-AB51-0583BED6F80E}" dt="2024-06-06T14:13:11.430" v="13711" actId="478"/>
          <ac:picMkLst>
            <pc:docMk/>
            <pc:sldMk cId="718073844" sldId="315"/>
            <ac:picMk id="10" creationId="{6B70F036-8836-7A94-4CA7-2F46B8742336}"/>
          </ac:picMkLst>
        </pc:picChg>
        <pc:picChg chg="add mod">
          <ac:chgData name="Ismaël Tuo" userId="fca7baf0e513a1e6" providerId="LiveId" clId="{FA439B40-CE70-4594-AB51-0583BED6F80E}" dt="2024-06-23T06:12:09.753" v="16487" actId="14100"/>
          <ac:picMkLst>
            <pc:docMk/>
            <pc:sldMk cId="718073844" sldId="315"/>
            <ac:picMk id="14" creationId="{C9202565-E9ED-FD65-8665-D1E614BDC4F9}"/>
          </ac:picMkLst>
        </pc:picChg>
        <pc:picChg chg="del">
          <ac:chgData name="Ismaël Tuo" userId="fca7baf0e513a1e6" providerId="LiveId" clId="{FA439B40-CE70-4594-AB51-0583BED6F80E}" dt="2024-06-06T14:13:10.667" v="13710" actId="478"/>
          <ac:picMkLst>
            <pc:docMk/>
            <pc:sldMk cId="718073844" sldId="315"/>
            <ac:picMk id="15" creationId="{A6838FB9-917D-4D7F-C97C-46E2D412F0AF}"/>
          </ac:picMkLst>
        </pc:picChg>
      </pc:sldChg>
      <pc:sldChg chg="modSp add del mod">
        <pc:chgData name="Ismaël Tuo" userId="fca7baf0e513a1e6" providerId="LiveId" clId="{FA439B40-CE70-4594-AB51-0583BED6F80E}" dt="2024-07-14T12:11:50.213" v="21357" actId="2696"/>
        <pc:sldMkLst>
          <pc:docMk/>
          <pc:sldMk cId="4119819306" sldId="316"/>
        </pc:sldMkLst>
        <pc:spChg chg="mod">
          <ac:chgData name="Ismaël Tuo" userId="fca7baf0e513a1e6" providerId="LiveId" clId="{FA439B40-CE70-4594-AB51-0583BED6F80E}" dt="2024-06-06T14:08:38.273" v="13462" actId="20577"/>
          <ac:spMkLst>
            <pc:docMk/>
            <pc:sldMk cId="4119819306" sldId="316"/>
            <ac:spMk id="6" creationId="{84F10693-2FE8-EFC8-8DB6-84BFD181D260}"/>
          </ac:spMkLst>
        </pc:spChg>
        <pc:spChg chg="mod">
          <ac:chgData name="Ismaël Tuo" userId="fca7baf0e513a1e6" providerId="LiveId" clId="{FA439B40-CE70-4594-AB51-0583BED6F80E}" dt="2024-06-06T14:08:48.739" v="13464"/>
          <ac:spMkLst>
            <pc:docMk/>
            <pc:sldMk cId="4119819306" sldId="316"/>
            <ac:spMk id="7" creationId="{B31AF22B-77AC-398F-8B32-17C6B4914236}"/>
          </ac:spMkLst>
        </pc:spChg>
      </pc:sldChg>
      <pc:sldChg chg="addSp delSp modSp add mod">
        <pc:chgData name="Ismaël Tuo" userId="fca7baf0e513a1e6" providerId="LiveId" clId="{FA439B40-CE70-4594-AB51-0583BED6F80E}" dt="2024-07-14T13:39:55.851" v="24101"/>
        <pc:sldMkLst>
          <pc:docMk/>
          <pc:sldMk cId="3421814034" sldId="317"/>
        </pc:sldMkLst>
        <pc:spChg chg="mod">
          <ac:chgData name="Ismaël Tuo" userId="fca7baf0e513a1e6" providerId="LiveId" clId="{FA439B40-CE70-4594-AB51-0583BED6F80E}" dt="2024-06-23T06:13:58.705" v="16498" actId="1076"/>
          <ac:spMkLst>
            <pc:docMk/>
            <pc:sldMk cId="3421814034" sldId="317"/>
            <ac:spMk id="2" creationId="{4144CDDC-1B2C-E89E-6225-FE9353112FC2}"/>
          </ac:spMkLst>
        </pc:spChg>
        <pc:spChg chg="mod">
          <ac:chgData name="Ismaël Tuo" userId="fca7baf0e513a1e6" providerId="LiveId" clId="{FA439B40-CE70-4594-AB51-0583BED6F80E}" dt="2024-07-14T13:37:10.248" v="24093" actId="20577"/>
          <ac:spMkLst>
            <pc:docMk/>
            <pc:sldMk cId="3421814034" sldId="317"/>
            <ac:spMk id="7" creationId="{B31AF22B-77AC-398F-8B32-17C6B4914236}"/>
          </ac:spMkLst>
        </pc:spChg>
        <pc:spChg chg="add mod">
          <ac:chgData name="Ismaël Tuo" userId="fca7baf0e513a1e6" providerId="LiveId" clId="{FA439B40-CE70-4594-AB51-0583BED6F80E}" dt="2024-06-06T14:51:50.217" v="16064" actId="1076"/>
          <ac:spMkLst>
            <pc:docMk/>
            <pc:sldMk cId="3421814034" sldId="317"/>
            <ac:spMk id="8" creationId="{5132B88B-DD3F-B9FA-E628-51A0D3097B8F}"/>
          </ac:spMkLst>
        </pc:spChg>
        <pc:spChg chg="del">
          <ac:chgData name="Ismaël Tuo" userId="fca7baf0e513a1e6" providerId="LiveId" clId="{FA439B40-CE70-4594-AB51-0583BED6F80E}" dt="2024-06-06T14:43:13.905" v="15450" actId="478"/>
          <ac:spMkLst>
            <pc:docMk/>
            <pc:sldMk cId="3421814034" sldId="317"/>
            <ac:spMk id="10" creationId="{97479AE7-F9AC-4733-3C43-E3439B7323DF}"/>
          </ac:spMkLst>
        </pc:spChg>
        <pc:spChg chg="del">
          <ac:chgData name="Ismaël Tuo" userId="fca7baf0e513a1e6" providerId="LiveId" clId="{FA439B40-CE70-4594-AB51-0583BED6F80E}" dt="2024-06-06T14:43:16.247" v="15452" actId="478"/>
          <ac:spMkLst>
            <pc:docMk/>
            <pc:sldMk cId="3421814034" sldId="317"/>
            <ac:spMk id="13" creationId="{53E96248-3DF2-2FE8-1295-30F979312E12}"/>
          </ac:spMkLst>
        </pc:spChg>
        <pc:spChg chg="del">
          <ac:chgData name="Ismaël Tuo" userId="fca7baf0e513a1e6" providerId="LiveId" clId="{FA439B40-CE70-4594-AB51-0583BED6F80E}" dt="2024-06-06T14:43:17.576" v="15453" actId="478"/>
          <ac:spMkLst>
            <pc:docMk/>
            <pc:sldMk cId="3421814034" sldId="317"/>
            <ac:spMk id="14" creationId="{C559A984-F6DD-C562-FD56-5DFBEE3E9BBF}"/>
          </ac:spMkLst>
        </pc:spChg>
        <pc:spChg chg="add mod">
          <ac:chgData name="Ismaël Tuo" userId="fca7baf0e513a1e6" providerId="LiveId" clId="{FA439B40-CE70-4594-AB51-0583BED6F80E}" dt="2024-06-06T15:01:09.291" v="16455" actId="1076"/>
          <ac:spMkLst>
            <pc:docMk/>
            <pc:sldMk cId="3421814034" sldId="317"/>
            <ac:spMk id="18" creationId="{2696CA0A-7371-D0E2-3C70-2523085C57BD}"/>
          </ac:spMkLst>
        </pc:spChg>
        <pc:spChg chg="add mod">
          <ac:chgData name="Ismaël Tuo" userId="fca7baf0e513a1e6" providerId="LiveId" clId="{FA439B40-CE70-4594-AB51-0583BED6F80E}" dt="2024-07-14T13:39:55.851" v="24101"/>
          <ac:spMkLst>
            <pc:docMk/>
            <pc:sldMk cId="3421814034" sldId="317"/>
            <ac:spMk id="19" creationId="{34134044-774D-1358-E8A0-180B7E04885A}"/>
          </ac:spMkLst>
        </pc:spChg>
        <pc:picChg chg="del">
          <ac:chgData name="Ismaël Tuo" userId="fca7baf0e513a1e6" providerId="LiveId" clId="{FA439B40-CE70-4594-AB51-0583BED6F80E}" dt="2024-06-06T14:43:12.446" v="15449" actId="478"/>
          <ac:picMkLst>
            <pc:docMk/>
            <pc:sldMk cId="3421814034" sldId="317"/>
            <ac:picMk id="9" creationId="{D0D22AFC-A0EF-C77F-765C-0CEF9FCC4010}"/>
          </ac:picMkLst>
        </pc:picChg>
        <pc:picChg chg="add mod">
          <ac:chgData name="Ismaël Tuo" userId="fca7baf0e513a1e6" providerId="LiveId" clId="{FA439B40-CE70-4594-AB51-0583BED6F80E}" dt="2024-07-14T13:39:45.584" v="24100" actId="14100"/>
          <ac:picMkLst>
            <pc:docMk/>
            <pc:sldMk cId="3421814034" sldId="317"/>
            <ac:picMk id="10" creationId="{0F5D4356-EAA4-2C3B-934D-997770077A2B}"/>
          </ac:picMkLst>
        </pc:picChg>
        <pc:picChg chg="del">
          <ac:chgData name="Ismaël Tuo" userId="fca7baf0e513a1e6" providerId="LiveId" clId="{FA439B40-CE70-4594-AB51-0583BED6F80E}" dt="2024-06-06T14:43:14.702" v="15451" actId="478"/>
          <ac:picMkLst>
            <pc:docMk/>
            <pc:sldMk cId="3421814034" sldId="317"/>
            <ac:picMk id="12" creationId="{AEAB14F0-0D3D-CF8A-A508-B8E84058620E}"/>
          </ac:picMkLst>
        </pc:picChg>
        <pc:picChg chg="add mod">
          <ac:chgData name="Ismaël Tuo" userId="fca7baf0e513a1e6" providerId="LiveId" clId="{FA439B40-CE70-4594-AB51-0583BED6F80E}" dt="2024-06-23T06:14:02.890" v="16499" actId="14100"/>
          <ac:picMkLst>
            <pc:docMk/>
            <pc:sldMk cId="3421814034" sldId="317"/>
            <ac:picMk id="15" creationId="{484A56E5-DF3E-387E-2C4C-DC897AA83F19}"/>
          </ac:picMkLst>
        </pc:picChg>
        <pc:picChg chg="add del mod">
          <ac:chgData name="Ismaël Tuo" userId="fca7baf0e513a1e6" providerId="LiveId" clId="{FA439B40-CE70-4594-AB51-0583BED6F80E}" dt="2024-07-14T13:39:32.788" v="24094" actId="478"/>
          <ac:picMkLst>
            <pc:docMk/>
            <pc:sldMk cId="3421814034" sldId="317"/>
            <ac:picMk id="17" creationId="{B02DA241-16BB-4691-8FB3-E88AC8C244A3}"/>
          </ac:picMkLst>
        </pc:picChg>
      </pc:sldChg>
      <pc:sldChg chg="addSp delSp modSp add mod">
        <pc:chgData name="Ismaël Tuo" userId="fca7baf0e513a1e6" providerId="LiveId" clId="{FA439B40-CE70-4594-AB51-0583BED6F80E}" dt="2024-07-14T13:44:16.659" v="24114" actId="20577"/>
        <pc:sldMkLst>
          <pc:docMk/>
          <pc:sldMk cId="3600390279" sldId="318"/>
        </pc:sldMkLst>
        <pc:spChg chg="del">
          <ac:chgData name="Ismaël Tuo" userId="fca7baf0e513a1e6" providerId="LiveId" clId="{FA439B40-CE70-4594-AB51-0583BED6F80E}" dt="2024-06-23T06:34:41.492" v="17286" actId="478"/>
          <ac:spMkLst>
            <pc:docMk/>
            <pc:sldMk cId="3600390279" sldId="318"/>
            <ac:spMk id="2" creationId="{793CA879-4CF1-525B-CF6B-1C167DF2CAA9}"/>
          </ac:spMkLst>
        </pc:spChg>
        <pc:spChg chg="mod">
          <ac:chgData name="Ismaël Tuo" userId="fca7baf0e513a1e6" providerId="LiveId" clId="{FA439B40-CE70-4594-AB51-0583BED6F80E}" dt="2024-06-23T06:47:41.970" v="17933" actId="20577"/>
          <ac:spMkLst>
            <pc:docMk/>
            <pc:sldMk cId="3600390279" sldId="318"/>
            <ac:spMk id="7" creationId="{B31AF22B-77AC-398F-8B32-17C6B4914236}"/>
          </ac:spMkLst>
        </pc:spChg>
        <pc:spChg chg="del">
          <ac:chgData name="Ismaël Tuo" userId="fca7baf0e513a1e6" providerId="LiveId" clId="{FA439B40-CE70-4594-AB51-0583BED6F80E}" dt="2024-06-23T06:34:40.211" v="17285" actId="478"/>
          <ac:spMkLst>
            <pc:docMk/>
            <pc:sldMk cId="3600390279" sldId="318"/>
            <ac:spMk id="8" creationId="{D48F4945-B9EC-D94F-EEBF-C3D3A1FFEF19}"/>
          </ac:spMkLst>
        </pc:spChg>
        <pc:spChg chg="mod">
          <ac:chgData name="Ismaël Tuo" userId="fca7baf0e513a1e6" providerId="LiveId" clId="{FA439B40-CE70-4594-AB51-0583BED6F80E}" dt="2024-06-23T06:41:39.674" v="17650" actId="1076"/>
          <ac:spMkLst>
            <pc:docMk/>
            <pc:sldMk cId="3600390279" sldId="318"/>
            <ac:spMk id="9" creationId="{ECE358B8-E556-2A56-F975-95DC865AB70C}"/>
          </ac:spMkLst>
        </pc:spChg>
        <pc:spChg chg="add mod">
          <ac:chgData name="Ismaël Tuo" userId="fca7baf0e513a1e6" providerId="LiveId" clId="{FA439B40-CE70-4594-AB51-0583BED6F80E}" dt="2024-07-14T13:41:14.476" v="24105" actId="20577"/>
          <ac:spMkLst>
            <pc:docMk/>
            <pc:sldMk cId="3600390279" sldId="318"/>
            <ac:spMk id="10" creationId="{F7D71576-3616-CC6B-5244-B49F9B2CA299}"/>
          </ac:spMkLst>
        </pc:spChg>
        <pc:spChg chg="del">
          <ac:chgData name="Ismaël Tuo" userId="fca7baf0e513a1e6" providerId="LiveId" clId="{FA439B40-CE70-4594-AB51-0583BED6F80E}" dt="2024-06-23T06:38:01.621" v="17643" actId="478"/>
          <ac:spMkLst>
            <pc:docMk/>
            <pc:sldMk cId="3600390279" sldId="318"/>
            <ac:spMk id="12" creationId="{6FD4F71A-43C3-CA2C-192F-8D33511A5BA8}"/>
          </ac:spMkLst>
        </pc:spChg>
        <pc:spChg chg="add mod">
          <ac:chgData name="Ismaël Tuo" userId="fca7baf0e513a1e6" providerId="LiveId" clId="{FA439B40-CE70-4594-AB51-0583BED6F80E}" dt="2024-07-14T13:44:16.659" v="24114" actId="20577"/>
          <ac:spMkLst>
            <pc:docMk/>
            <pc:sldMk cId="3600390279" sldId="318"/>
            <ac:spMk id="15" creationId="{C098172D-C366-2670-7543-C5078DA87EF7}"/>
          </ac:spMkLst>
        </pc:spChg>
        <pc:picChg chg="add del mod">
          <ac:chgData name="Ismaël Tuo" userId="fca7baf0e513a1e6" providerId="LiveId" clId="{FA439B40-CE70-4594-AB51-0583BED6F80E}" dt="2024-07-14T13:43:56.802" v="24106" actId="478"/>
          <ac:picMkLst>
            <pc:docMk/>
            <pc:sldMk cId="3600390279" sldId="318"/>
            <ac:picMk id="8" creationId="{1E684827-6FD3-043E-BF9B-D5F26DA6C684}"/>
          </ac:picMkLst>
        </pc:picChg>
        <pc:picChg chg="del">
          <ac:chgData name="Ismaël Tuo" userId="fca7baf0e513a1e6" providerId="LiveId" clId="{FA439B40-CE70-4594-AB51-0583BED6F80E}" dt="2024-06-23T06:37:58.809" v="17642" actId="478"/>
          <ac:picMkLst>
            <pc:docMk/>
            <pc:sldMk cId="3600390279" sldId="318"/>
            <ac:picMk id="11" creationId="{90EEB4D1-7809-D128-5EF3-036DF24CD9A2}"/>
          </ac:picMkLst>
        </pc:picChg>
        <pc:picChg chg="add mod">
          <ac:chgData name="Ismaël Tuo" userId="fca7baf0e513a1e6" providerId="LiveId" clId="{FA439B40-CE70-4594-AB51-0583BED6F80E}" dt="2024-07-14T13:44:02.985" v="24109" actId="1076"/>
          <ac:picMkLst>
            <pc:docMk/>
            <pc:sldMk cId="3600390279" sldId="318"/>
            <ac:picMk id="11" creationId="{C27942EC-CF0A-758B-CC1D-655838CDCA26}"/>
          </ac:picMkLst>
        </pc:picChg>
        <pc:picChg chg="add del mod">
          <ac:chgData name="Ismaël Tuo" userId="fca7baf0e513a1e6" providerId="LiveId" clId="{FA439B40-CE70-4594-AB51-0583BED6F80E}" dt="2024-07-14T11:37:43.571" v="20144" actId="478"/>
          <ac:picMkLst>
            <pc:docMk/>
            <pc:sldMk cId="3600390279" sldId="318"/>
            <ac:picMk id="14" creationId="{C85F7359-9ED6-74D2-E98C-67EB52F06FA2}"/>
          </ac:picMkLst>
        </pc:picChg>
      </pc:sldChg>
      <pc:sldChg chg="addSp delSp modSp add mod">
        <pc:chgData name="Ismaël Tuo" userId="fca7baf0e513a1e6" providerId="LiveId" clId="{FA439B40-CE70-4594-AB51-0583BED6F80E}" dt="2024-06-23T07:37:48.351" v="19408" actId="1076"/>
        <pc:sldMkLst>
          <pc:docMk/>
          <pc:sldMk cId="181240145" sldId="319"/>
        </pc:sldMkLst>
        <pc:spChg chg="del">
          <ac:chgData name="Ismaël Tuo" userId="fca7baf0e513a1e6" providerId="LiveId" clId="{FA439B40-CE70-4594-AB51-0583BED6F80E}" dt="2024-06-23T07:34:24.340" v="19252" actId="478"/>
          <ac:spMkLst>
            <pc:docMk/>
            <pc:sldMk cId="181240145" sldId="319"/>
            <ac:spMk id="2" creationId="{2E2EA51C-74B9-1EC7-D4DF-5B1912068B72}"/>
          </ac:spMkLst>
        </pc:spChg>
        <pc:spChg chg="mod">
          <ac:chgData name="Ismaël Tuo" userId="fca7baf0e513a1e6" providerId="LiveId" clId="{FA439B40-CE70-4594-AB51-0583BED6F80E}" dt="2024-06-23T07:33:52.295" v="19244" actId="20577"/>
          <ac:spMkLst>
            <pc:docMk/>
            <pc:sldMk cId="181240145" sldId="319"/>
            <ac:spMk id="6" creationId="{84F10693-2FE8-EFC8-8DB6-84BFD181D260}"/>
          </ac:spMkLst>
        </pc:spChg>
        <pc:spChg chg="del">
          <ac:chgData name="Ismaël Tuo" userId="fca7baf0e513a1e6" providerId="LiveId" clId="{FA439B40-CE70-4594-AB51-0583BED6F80E}" dt="2024-06-23T07:34:25.822" v="19253" actId="478"/>
          <ac:spMkLst>
            <pc:docMk/>
            <pc:sldMk cId="181240145" sldId="319"/>
            <ac:spMk id="7" creationId="{B31AF22B-77AC-398F-8B32-17C6B4914236}"/>
          </ac:spMkLst>
        </pc:spChg>
        <pc:spChg chg="del">
          <ac:chgData name="Ismaël Tuo" userId="fca7baf0e513a1e6" providerId="LiveId" clId="{FA439B40-CE70-4594-AB51-0583BED6F80E}" dt="2024-06-23T07:34:22.731" v="19251" actId="478"/>
          <ac:spMkLst>
            <pc:docMk/>
            <pc:sldMk cId="181240145" sldId="319"/>
            <ac:spMk id="8" creationId="{85B91D4A-A37F-E342-C665-D06ACEFEE8FB}"/>
          </ac:spMkLst>
        </pc:spChg>
        <pc:spChg chg="add del mod">
          <ac:chgData name="Ismaël Tuo" userId="fca7baf0e513a1e6" providerId="LiveId" clId="{FA439B40-CE70-4594-AB51-0583BED6F80E}" dt="2024-06-23T07:36:21.574" v="19320" actId="478"/>
          <ac:spMkLst>
            <pc:docMk/>
            <pc:sldMk cId="181240145" sldId="319"/>
            <ac:spMk id="9" creationId="{FF76EF76-6838-FCF2-0BD5-58BF1C6687C6}"/>
          </ac:spMkLst>
        </pc:spChg>
        <pc:spChg chg="add del mod">
          <ac:chgData name="Ismaël Tuo" userId="fca7baf0e513a1e6" providerId="LiveId" clId="{FA439B40-CE70-4594-AB51-0583BED6F80E}" dt="2024-06-23T07:36:15.462" v="19318" actId="478"/>
          <ac:spMkLst>
            <pc:docMk/>
            <pc:sldMk cId="181240145" sldId="319"/>
            <ac:spMk id="11" creationId="{EF0AEBA6-7FA1-3C09-5029-ECDB4EBEADAA}"/>
          </ac:spMkLst>
        </pc:spChg>
        <pc:spChg chg="add mod">
          <ac:chgData name="Ismaël Tuo" userId="fca7baf0e513a1e6" providerId="LiveId" clId="{FA439B40-CE70-4594-AB51-0583BED6F80E}" dt="2024-06-23T07:36:42.941" v="19330" actId="20577"/>
          <ac:spMkLst>
            <pc:docMk/>
            <pc:sldMk cId="181240145" sldId="319"/>
            <ac:spMk id="12" creationId="{87EE0FFC-BE2F-35CD-08BC-19FBF34356EE}"/>
          </ac:spMkLst>
        </pc:spChg>
        <pc:spChg chg="add mod">
          <ac:chgData name="Ismaël Tuo" userId="fca7baf0e513a1e6" providerId="LiveId" clId="{FA439B40-CE70-4594-AB51-0583BED6F80E}" dt="2024-06-23T07:36:36.884" v="19324" actId="1076"/>
          <ac:spMkLst>
            <pc:docMk/>
            <pc:sldMk cId="181240145" sldId="319"/>
            <ac:spMk id="13" creationId="{550CC47A-591C-0103-FCE5-20238642F845}"/>
          </ac:spMkLst>
        </pc:spChg>
        <pc:spChg chg="add del mod">
          <ac:chgData name="Ismaël Tuo" userId="fca7baf0e513a1e6" providerId="LiveId" clId="{FA439B40-CE70-4594-AB51-0583BED6F80E}" dt="2024-06-23T07:36:12.479" v="19317" actId="478"/>
          <ac:spMkLst>
            <pc:docMk/>
            <pc:sldMk cId="181240145" sldId="319"/>
            <ac:spMk id="14" creationId="{EC38F649-7BF4-E834-180F-54931BC30F29}"/>
          </ac:spMkLst>
        </pc:spChg>
        <pc:spChg chg="add mod">
          <ac:chgData name="Ismaël Tuo" userId="fca7baf0e513a1e6" providerId="LiveId" clId="{FA439B40-CE70-4594-AB51-0583BED6F80E}" dt="2024-06-23T07:35:54.878" v="19310" actId="1076"/>
          <ac:spMkLst>
            <pc:docMk/>
            <pc:sldMk cId="181240145" sldId="319"/>
            <ac:spMk id="15" creationId="{E8B19608-4BCA-8D17-9957-BF3693EA707C}"/>
          </ac:spMkLst>
        </pc:spChg>
        <pc:spChg chg="add mod">
          <ac:chgData name="Ismaël Tuo" userId="fca7baf0e513a1e6" providerId="LiveId" clId="{FA439B40-CE70-4594-AB51-0583BED6F80E}" dt="2024-06-23T07:35:54.878" v="19310" actId="1076"/>
          <ac:spMkLst>
            <pc:docMk/>
            <pc:sldMk cId="181240145" sldId="319"/>
            <ac:spMk id="16" creationId="{A7D9AC37-902D-B2F9-DBD1-3B7629224B55}"/>
          </ac:spMkLst>
        </pc:spChg>
        <pc:spChg chg="add mod">
          <ac:chgData name="Ismaël Tuo" userId="fca7baf0e513a1e6" providerId="LiveId" clId="{FA439B40-CE70-4594-AB51-0583BED6F80E}" dt="2024-06-23T07:35:54.878" v="19310" actId="1076"/>
          <ac:spMkLst>
            <pc:docMk/>
            <pc:sldMk cId="181240145" sldId="319"/>
            <ac:spMk id="17" creationId="{4E8E49D4-73A5-8550-1015-ECE4658E1D30}"/>
          </ac:spMkLst>
        </pc:spChg>
        <pc:spChg chg="add mod">
          <ac:chgData name="Ismaël Tuo" userId="fca7baf0e513a1e6" providerId="LiveId" clId="{FA439B40-CE70-4594-AB51-0583BED6F80E}" dt="2024-06-23T07:36:30.096" v="19322" actId="1076"/>
          <ac:spMkLst>
            <pc:docMk/>
            <pc:sldMk cId="181240145" sldId="319"/>
            <ac:spMk id="18" creationId="{DBDE3CC0-A619-C9E1-1B15-1A4562794A97}"/>
          </ac:spMkLst>
        </pc:spChg>
        <pc:spChg chg="add mod">
          <ac:chgData name="Ismaël Tuo" userId="fca7baf0e513a1e6" providerId="LiveId" clId="{FA439B40-CE70-4594-AB51-0583BED6F80E}" dt="2024-06-23T07:37:41.230" v="19407" actId="20577"/>
          <ac:spMkLst>
            <pc:docMk/>
            <pc:sldMk cId="181240145" sldId="319"/>
            <ac:spMk id="19" creationId="{CCFED438-B015-8135-FFDD-E52A4405CA2D}"/>
          </ac:spMkLst>
        </pc:spChg>
        <pc:spChg chg="add mod">
          <ac:chgData name="Ismaël Tuo" userId="fca7baf0e513a1e6" providerId="LiveId" clId="{FA439B40-CE70-4594-AB51-0583BED6F80E}" dt="2024-06-23T07:37:48.351" v="19408" actId="1076"/>
          <ac:spMkLst>
            <pc:docMk/>
            <pc:sldMk cId="181240145" sldId="319"/>
            <ac:spMk id="20" creationId="{652DA9E9-8B94-3DA4-490F-C50A844FA9CF}"/>
          </ac:spMkLst>
        </pc:spChg>
        <pc:picChg chg="del">
          <ac:chgData name="Ismaël Tuo" userId="fca7baf0e513a1e6" providerId="LiveId" clId="{FA439B40-CE70-4594-AB51-0583BED6F80E}" dt="2024-06-23T07:34:20.945" v="19250" actId="478"/>
          <ac:picMkLst>
            <pc:docMk/>
            <pc:sldMk cId="181240145" sldId="319"/>
            <ac:picMk id="10" creationId="{0F80DE41-7C8C-2EFF-3385-EBC736D6FD34}"/>
          </ac:picMkLst>
        </pc:picChg>
      </pc:sldChg>
      <pc:sldChg chg="addSp delSp modSp add mod">
        <pc:chgData name="Ismaël Tuo" userId="fca7baf0e513a1e6" providerId="LiveId" clId="{FA439B40-CE70-4594-AB51-0583BED6F80E}" dt="2024-07-14T12:25:28.156" v="21691" actId="1076"/>
        <pc:sldMkLst>
          <pc:docMk/>
          <pc:sldMk cId="684792020" sldId="320"/>
        </pc:sldMkLst>
        <pc:spChg chg="del">
          <ac:chgData name="Ismaël Tuo" userId="fca7baf0e513a1e6" providerId="LiveId" clId="{FA439B40-CE70-4594-AB51-0583BED6F80E}" dt="2024-07-14T12:17:00.302" v="21390" actId="478"/>
          <ac:spMkLst>
            <pc:docMk/>
            <pc:sldMk cId="684792020" sldId="320"/>
            <ac:spMk id="2" creationId="{8360613C-81CA-94B4-384B-99B828382C39}"/>
          </ac:spMkLst>
        </pc:spChg>
        <pc:spChg chg="mod">
          <ac:chgData name="Ismaël Tuo" userId="fca7baf0e513a1e6" providerId="LiveId" clId="{FA439B40-CE70-4594-AB51-0583BED6F80E}" dt="2024-07-14T12:17:44.997" v="21464" actId="1076"/>
          <ac:spMkLst>
            <pc:docMk/>
            <pc:sldMk cId="684792020" sldId="320"/>
            <ac:spMk id="8" creationId="{BE77EC90-D650-5D21-95CC-3ABCC76C8203}"/>
          </ac:spMkLst>
        </pc:spChg>
        <pc:spChg chg="mod">
          <ac:chgData name="Ismaël Tuo" userId="fca7baf0e513a1e6" providerId="LiveId" clId="{FA439B40-CE70-4594-AB51-0583BED6F80E}" dt="2024-07-14T12:25:18.872" v="21690" actId="1076"/>
          <ac:spMkLst>
            <pc:docMk/>
            <pc:sldMk cId="684792020" sldId="320"/>
            <ac:spMk id="9" creationId="{58B8AF80-45A6-C955-68FD-57A17D3A66DB}"/>
          </ac:spMkLst>
        </pc:spChg>
        <pc:spChg chg="del">
          <ac:chgData name="Ismaël Tuo" userId="fca7baf0e513a1e6" providerId="LiveId" clId="{FA439B40-CE70-4594-AB51-0583BED6F80E}" dt="2024-07-14T12:16:58.312" v="21389" actId="478"/>
          <ac:spMkLst>
            <pc:docMk/>
            <pc:sldMk cId="684792020" sldId="320"/>
            <ac:spMk id="10" creationId="{C0865043-9B45-278C-9681-A63F9A9103DB}"/>
          </ac:spMkLst>
        </pc:spChg>
        <pc:spChg chg="del">
          <ac:chgData name="Ismaël Tuo" userId="fca7baf0e513a1e6" providerId="LiveId" clId="{FA439B40-CE70-4594-AB51-0583BED6F80E}" dt="2024-07-14T12:16:56.791" v="21388" actId="478"/>
          <ac:spMkLst>
            <pc:docMk/>
            <pc:sldMk cId="684792020" sldId="320"/>
            <ac:spMk id="11" creationId="{D98BC2BD-CA50-C0F4-F869-68DABF6BD913}"/>
          </ac:spMkLst>
        </pc:spChg>
        <pc:spChg chg="add mod">
          <ac:chgData name="Ismaël Tuo" userId="fca7baf0e513a1e6" providerId="LiveId" clId="{FA439B40-CE70-4594-AB51-0583BED6F80E}" dt="2024-07-14T12:24:20.137" v="21667" actId="1076"/>
          <ac:spMkLst>
            <pc:docMk/>
            <pc:sldMk cId="684792020" sldId="320"/>
            <ac:spMk id="14" creationId="{726781E1-07CA-4BE9-0024-87A0E0C3AA3A}"/>
          </ac:spMkLst>
        </pc:spChg>
        <pc:spChg chg="add mod">
          <ac:chgData name="Ismaël Tuo" userId="fca7baf0e513a1e6" providerId="LiveId" clId="{FA439B40-CE70-4594-AB51-0583BED6F80E}" dt="2024-07-14T12:25:28.156" v="21691" actId="1076"/>
          <ac:spMkLst>
            <pc:docMk/>
            <pc:sldMk cId="684792020" sldId="320"/>
            <ac:spMk id="16" creationId="{BB598D31-99B6-36A1-7CD1-5971A856FA26}"/>
          </ac:spMkLst>
        </pc:spChg>
        <pc:spChg chg="add mod">
          <ac:chgData name="Ismaël Tuo" userId="fca7baf0e513a1e6" providerId="LiveId" clId="{FA439B40-CE70-4594-AB51-0583BED6F80E}" dt="2024-07-14T12:24:30.115" v="21671" actId="20577"/>
          <ac:spMkLst>
            <pc:docMk/>
            <pc:sldMk cId="684792020" sldId="320"/>
            <ac:spMk id="19" creationId="{730EE541-C3C2-4A29-9F1C-939515D97338}"/>
          </ac:spMkLst>
        </pc:spChg>
        <pc:picChg chg="add mod">
          <ac:chgData name="Ismaël Tuo" userId="fca7baf0e513a1e6" providerId="LiveId" clId="{FA439B40-CE70-4594-AB51-0583BED6F80E}" dt="2024-07-14T12:24:17.086" v="21666" actId="1076"/>
          <ac:picMkLst>
            <pc:docMk/>
            <pc:sldMk cId="684792020" sldId="320"/>
            <ac:picMk id="12" creationId="{D72903F9-336B-A1BF-DA59-E5356536A14E}"/>
          </ac:picMkLst>
        </pc:picChg>
        <pc:picChg chg="del mod">
          <ac:chgData name="Ismaël Tuo" userId="fca7baf0e513a1e6" providerId="LiveId" clId="{FA439B40-CE70-4594-AB51-0583BED6F80E}" dt="2024-07-14T12:19:36.914" v="21489" actId="478"/>
          <ac:picMkLst>
            <pc:docMk/>
            <pc:sldMk cId="684792020" sldId="320"/>
            <ac:picMk id="13" creationId="{8BD3E0A0-87A1-93E5-31E9-AE5E798A4129}"/>
          </ac:picMkLst>
        </pc:picChg>
        <pc:picChg chg="del">
          <ac:chgData name="Ismaël Tuo" userId="fca7baf0e513a1e6" providerId="LiveId" clId="{FA439B40-CE70-4594-AB51-0583BED6F80E}" dt="2024-07-14T12:16:54.531" v="21387" actId="478"/>
          <ac:picMkLst>
            <pc:docMk/>
            <pc:sldMk cId="684792020" sldId="320"/>
            <ac:picMk id="15" creationId="{2368AF97-7258-9D89-2BC5-98918A04A940}"/>
          </ac:picMkLst>
        </pc:picChg>
        <pc:picChg chg="add mod">
          <ac:chgData name="Ismaël Tuo" userId="fca7baf0e513a1e6" providerId="LiveId" clId="{FA439B40-CE70-4594-AB51-0583BED6F80E}" dt="2024-07-14T12:24:25.029" v="21669" actId="1076"/>
          <ac:picMkLst>
            <pc:docMk/>
            <pc:sldMk cId="684792020" sldId="320"/>
            <ac:picMk id="18" creationId="{E5CB24E6-11F0-A54A-AA8D-87EDE7DCE0DF}"/>
          </ac:picMkLst>
        </pc:picChg>
      </pc:sldChg>
      <pc:sldChg chg="addSp delSp modSp add mod">
        <pc:chgData name="Ismaël Tuo" userId="fca7baf0e513a1e6" providerId="LiveId" clId="{FA439B40-CE70-4594-AB51-0583BED6F80E}" dt="2024-07-14T13:52:39.541" v="24148" actId="20577"/>
        <pc:sldMkLst>
          <pc:docMk/>
          <pc:sldMk cId="1131319035" sldId="321"/>
        </pc:sldMkLst>
        <pc:spChg chg="del">
          <ac:chgData name="Ismaël Tuo" userId="fca7baf0e513a1e6" providerId="LiveId" clId="{FA439B40-CE70-4594-AB51-0583BED6F80E}" dt="2024-07-14T12:39:33.671" v="22678" actId="478"/>
          <ac:spMkLst>
            <pc:docMk/>
            <pc:sldMk cId="1131319035" sldId="321"/>
            <ac:spMk id="2" creationId="{C5601B79-492D-FCD6-863E-2850C14DE21B}"/>
          </ac:spMkLst>
        </pc:spChg>
        <pc:spChg chg="mod">
          <ac:chgData name="Ismaël Tuo" userId="fca7baf0e513a1e6" providerId="LiveId" clId="{FA439B40-CE70-4594-AB51-0583BED6F80E}" dt="2024-07-14T12:42:11.349" v="22976" actId="20577"/>
          <ac:spMkLst>
            <pc:docMk/>
            <pc:sldMk cId="1131319035" sldId="321"/>
            <ac:spMk id="7" creationId="{B31AF22B-77AC-398F-8B32-17C6B4914236}"/>
          </ac:spMkLst>
        </pc:spChg>
        <pc:spChg chg="del">
          <ac:chgData name="Ismaël Tuo" userId="fca7baf0e513a1e6" providerId="LiveId" clId="{FA439B40-CE70-4594-AB51-0583BED6F80E}" dt="2024-07-14T12:39:30.768" v="22676" actId="478"/>
          <ac:spMkLst>
            <pc:docMk/>
            <pc:sldMk cId="1131319035" sldId="321"/>
            <ac:spMk id="8" creationId="{1AFE3B03-4614-B65C-95A8-D5B32B311AFC}"/>
          </ac:spMkLst>
        </pc:spChg>
        <pc:spChg chg="del">
          <ac:chgData name="Ismaël Tuo" userId="fca7baf0e513a1e6" providerId="LiveId" clId="{FA439B40-CE70-4594-AB51-0583BED6F80E}" dt="2024-07-14T12:39:32.328" v="22677" actId="478"/>
          <ac:spMkLst>
            <pc:docMk/>
            <pc:sldMk cId="1131319035" sldId="321"/>
            <ac:spMk id="9" creationId="{E4A44A26-7A15-0766-5818-C8677821D593}"/>
          </ac:spMkLst>
        </pc:spChg>
        <pc:spChg chg="del">
          <ac:chgData name="Ismaël Tuo" userId="fca7baf0e513a1e6" providerId="LiveId" clId="{FA439B40-CE70-4594-AB51-0583BED6F80E}" dt="2024-07-14T12:39:28.863" v="22673" actId="478"/>
          <ac:spMkLst>
            <pc:docMk/>
            <pc:sldMk cId="1131319035" sldId="321"/>
            <ac:spMk id="12" creationId="{4EFB1AB3-038C-2072-5DC9-FF788EFE916E}"/>
          </ac:spMkLst>
        </pc:spChg>
        <pc:spChg chg="del">
          <ac:chgData name="Ismaël Tuo" userId="fca7baf0e513a1e6" providerId="LiveId" clId="{FA439B40-CE70-4594-AB51-0583BED6F80E}" dt="2024-07-14T12:39:27.394" v="22672" actId="478"/>
          <ac:spMkLst>
            <pc:docMk/>
            <pc:sldMk cId="1131319035" sldId="321"/>
            <ac:spMk id="13" creationId="{155AD2C9-F372-D317-AFAD-90149CBE3BE4}"/>
          </ac:spMkLst>
        </pc:spChg>
        <pc:spChg chg="add mod">
          <ac:chgData name="Ismaël Tuo" userId="fca7baf0e513a1e6" providerId="LiveId" clId="{FA439B40-CE70-4594-AB51-0583BED6F80E}" dt="2024-07-14T13:52:39.541" v="24148" actId="20577"/>
          <ac:spMkLst>
            <pc:docMk/>
            <pc:sldMk cId="1131319035" sldId="321"/>
            <ac:spMk id="15" creationId="{1135D377-EB34-B19E-50F0-692D761410D1}"/>
          </ac:spMkLst>
        </pc:spChg>
        <pc:picChg chg="del mod">
          <ac:chgData name="Ismaël Tuo" userId="fca7baf0e513a1e6" providerId="LiveId" clId="{FA439B40-CE70-4594-AB51-0583BED6F80E}" dt="2024-07-14T12:39:29.460" v="22675" actId="478"/>
          <ac:picMkLst>
            <pc:docMk/>
            <pc:sldMk cId="1131319035" sldId="321"/>
            <ac:picMk id="11" creationId="{A5308081-296F-5447-59F4-8AF8F57048AE}"/>
          </ac:picMkLst>
        </pc:picChg>
        <pc:picChg chg="add mod">
          <ac:chgData name="Ismaël Tuo" userId="fca7baf0e513a1e6" providerId="LiveId" clId="{FA439B40-CE70-4594-AB51-0583BED6F80E}" dt="2024-07-14T12:42:54.344" v="22987" actId="1076"/>
          <ac:picMkLst>
            <pc:docMk/>
            <pc:sldMk cId="1131319035" sldId="321"/>
            <ac:picMk id="14" creationId="{B01112CE-598B-B4D6-2939-A2E1CC97E026}"/>
          </ac:picMkLst>
        </pc:picChg>
      </pc:sldChg>
      <pc:sldChg chg="addSp delSp modSp add mod">
        <pc:chgData name="Ismaël Tuo" userId="fca7baf0e513a1e6" providerId="LiveId" clId="{FA439B40-CE70-4594-AB51-0583BED6F80E}" dt="2024-07-14T13:53:43.380" v="24162" actId="20577"/>
        <pc:sldMkLst>
          <pc:docMk/>
          <pc:sldMk cId="3409626170" sldId="322"/>
        </pc:sldMkLst>
        <pc:spChg chg="mod">
          <ac:chgData name="Ismaël Tuo" userId="fca7baf0e513a1e6" providerId="LiveId" clId="{FA439B40-CE70-4594-AB51-0583BED6F80E}" dt="2024-07-14T13:53:11.504" v="24151" actId="20577"/>
          <ac:spMkLst>
            <pc:docMk/>
            <pc:sldMk cId="3409626170" sldId="322"/>
            <ac:spMk id="7" creationId="{B31AF22B-77AC-398F-8B32-17C6B4914236}"/>
          </ac:spMkLst>
        </pc:spChg>
        <pc:spChg chg="add mod">
          <ac:chgData name="Ismaël Tuo" userId="fca7baf0e513a1e6" providerId="LiveId" clId="{FA439B40-CE70-4594-AB51-0583BED6F80E}" dt="2024-07-14T12:52:12.086" v="23868" actId="1076"/>
          <ac:spMkLst>
            <pc:docMk/>
            <pc:sldMk cId="3409626170" sldId="322"/>
            <ac:spMk id="10" creationId="{83768967-1696-8C4F-9FD1-D7DA1F003343}"/>
          </ac:spMkLst>
        </pc:spChg>
        <pc:spChg chg="add mod">
          <ac:chgData name="Ismaël Tuo" userId="fca7baf0e513a1e6" providerId="LiveId" clId="{FA439B40-CE70-4594-AB51-0583BED6F80E}" dt="2024-07-14T13:53:43.380" v="24162" actId="20577"/>
          <ac:spMkLst>
            <pc:docMk/>
            <pc:sldMk cId="3409626170" sldId="322"/>
            <ac:spMk id="11" creationId="{F860C26C-9F57-0F4D-4274-5AA5BE3BF8F7}"/>
          </ac:spMkLst>
        </pc:spChg>
        <pc:spChg chg="add mod">
          <ac:chgData name="Ismaël Tuo" userId="fca7baf0e513a1e6" providerId="LiveId" clId="{FA439B40-CE70-4594-AB51-0583BED6F80E}" dt="2024-07-14T12:53:08.990" v="23876"/>
          <ac:spMkLst>
            <pc:docMk/>
            <pc:sldMk cId="3409626170" sldId="322"/>
            <ac:spMk id="12" creationId="{B91DE30A-AFBA-0D2A-FE3D-11B12CC16D4C}"/>
          </ac:spMkLst>
        </pc:spChg>
        <pc:spChg chg="del">
          <ac:chgData name="Ismaël Tuo" userId="fca7baf0e513a1e6" providerId="LiveId" clId="{FA439B40-CE70-4594-AB51-0583BED6F80E}" dt="2024-07-14T12:47:49.814" v="23341" actId="478"/>
          <ac:spMkLst>
            <pc:docMk/>
            <pc:sldMk cId="3409626170" sldId="322"/>
            <ac:spMk id="15" creationId="{1135D377-EB34-B19E-50F0-692D761410D1}"/>
          </ac:spMkLst>
        </pc:spChg>
        <pc:picChg chg="add mod">
          <ac:chgData name="Ismaël Tuo" userId="fca7baf0e513a1e6" providerId="LiveId" clId="{FA439B40-CE70-4594-AB51-0583BED6F80E}" dt="2024-07-14T12:54:04.678" v="23925" actId="1076"/>
          <ac:picMkLst>
            <pc:docMk/>
            <pc:sldMk cId="3409626170" sldId="322"/>
            <ac:picMk id="8" creationId="{3F6A5D9B-37D3-B7F7-F0B3-D6752617F531}"/>
          </ac:picMkLst>
        </pc:picChg>
        <pc:picChg chg="add mod">
          <ac:chgData name="Ismaël Tuo" userId="fca7baf0e513a1e6" providerId="LiveId" clId="{FA439B40-CE70-4594-AB51-0583BED6F80E}" dt="2024-07-14T12:50:35.303" v="23672"/>
          <ac:picMkLst>
            <pc:docMk/>
            <pc:sldMk cId="3409626170" sldId="322"/>
            <ac:picMk id="9" creationId="{C4520B68-F7A0-6EAF-6940-F59FA2E1EE89}"/>
          </ac:picMkLst>
        </pc:picChg>
        <pc:picChg chg="del">
          <ac:chgData name="Ismaël Tuo" userId="fca7baf0e513a1e6" providerId="LiveId" clId="{FA439B40-CE70-4594-AB51-0583BED6F80E}" dt="2024-07-14T12:47:47.774" v="23340" actId="478"/>
          <ac:picMkLst>
            <pc:docMk/>
            <pc:sldMk cId="3409626170" sldId="322"/>
            <ac:picMk id="14" creationId="{B01112CE-598B-B4D6-2939-A2E1CC97E026}"/>
          </ac:picMkLst>
        </pc:picChg>
      </pc:sldChg>
    </pc:docChg>
  </pc:docChgLst>
  <pc:docChgLst>
    <pc:chgData name="Ismaël Tuo" userId="fca7baf0e513a1e6" providerId="LiveId" clId="{13D8A54D-B6A8-4465-B4BB-11F0FB2AD732}"/>
    <pc:docChg chg="undo custSel modSld">
      <pc:chgData name="Ismaël Tuo" userId="fca7baf0e513a1e6" providerId="LiveId" clId="{13D8A54D-B6A8-4465-B4BB-11F0FB2AD732}" dt="2024-09-21T07:12:30.534" v="212" actId="20577"/>
      <pc:docMkLst>
        <pc:docMk/>
      </pc:docMkLst>
      <pc:sldChg chg="modSp mod">
        <pc:chgData name="Ismaël Tuo" userId="fca7baf0e513a1e6" providerId="LiveId" clId="{13D8A54D-B6A8-4465-B4BB-11F0FB2AD732}" dt="2024-09-21T06:24:25.944" v="20" actId="20577"/>
        <pc:sldMkLst>
          <pc:docMk/>
          <pc:sldMk cId="2639441608" sldId="286"/>
        </pc:sldMkLst>
        <pc:spChg chg="mod">
          <ac:chgData name="Ismaël Tuo" userId="fca7baf0e513a1e6" providerId="LiveId" clId="{13D8A54D-B6A8-4465-B4BB-11F0FB2AD732}" dt="2024-09-21T06:24:06.656" v="19" actId="20577"/>
          <ac:spMkLst>
            <pc:docMk/>
            <pc:sldMk cId="2639441608" sldId="286"/>
            <ac:spMk id="24" creationId="{E759DFBC-9ECD-7D63-BA3D-EA03F448C092}"/>
          </ac:spMkLst>
        </pc:spChg>
        <pc:spChg chg="mod">
          <ac:chgData name="Ismaël Tuo" userId="fca7baf0e513a1e6" providerId="LiveId" clId="{13D8A54D-B6A8-4465-B4BB-11F0FB2AD732}" dt="2024-09-21T06:24:25.944" v="20" actId="20577"/>
          <ac:spMkLst>
            <pc:docMk/>
            <pc:sldMk cId="2639441608" sldId="286"/>
            <ac:spMk id="26" creationId="{F8B9ED05-B423-D2AC-C9F5-2A0D6F808F5E}"/>
          </ac:spMkLst>
        </pc:spChg>
      </pc:sldChg>
      <pc:sldChg chg="modSp mod">
        <pc:chgData name="Ismaël Tuo" userId="fca7baf0e513a1e6" providerId="LiveId" clId="{13D8A54D-B6A8-4465-B4BB-11F0FB2AD732}" dt="2024-09-21T06:33:21.393" v="40" actId="20577"/>
        <pc:sldMkLst>
          <pc:docMk/>
          <pc:sldMk cId="152848069" sldId="295"/>
        </pc:sldMkLst>
        <pc:spChg chg="mod">
          <ac:chgData name="Ismaël Tuo" userId="fca7baf0e513a1e6" providerId="LiveId" clId="{13D8A54D-B6A8-4465-B4BB-11F0FB2AD732}" dt="2024-09-21T06:33:21.393" v="40" actId="20577"/>
          <ac:spMkLst>
            <pc:docMk/>
            <pc:sldMk cId="152848069" sldId="295"/>
            <ac:spMk id="14" creationId="{C559A984-F6DD-C562-FD56-5DFBEE3E9BBF}"/>
          </ac:spMkLst>
        </pc:spChg>
      </pc:sldChg>
      <pc:sldChg chg="addSp delSp modSp mod">
        <pc:chgData name="Ismaël Tuo" userId="fca7baf0e513a1e6" providerId="LiveId" clId="{13D8A54D-B6A8-4465-B4BB-11F0FB2AD732}" dt="2024-09-21T06:51:02.793" v="137" actId="1076"/>
        <pc:sldMkLst>
          <pc:docMk/>
          <pc:sldMk cId="3194045807" sldId="299"/>
        </pc:sldMkLst>
        <pc:spChg chg="mod">
          <ac:chgData name="Ismaël Tuo" userId="fca7baf0e513a1e6" providerId="LiveId" clId="{13D8A54D-B6A8-4465-B4BB-11F0FB2AD732}" dt="2024-09-21T06:50:53.792" v="133" actId="1076"/>
          <ac:spMkLst>
            <pc:docMk/>
            <pc:sldMk cId="3194045807" sldId="299"/>
            <ac:spMk id="2" creationId="{125AE19A-3191-8F02-48F8-4E2D7CFDA294}"/>
          </ac:spMkLst>
        </pc:spChg>
        <pc:spChg chg="mod">
          <ac:chgData name="Ismaël Tuo" userId="fca7baf0e513a1e6" providerId="LiveId" clId="{13D8A54D-B6A8-4465-B4BB-11F0FB2AD732}" dt="2024-09-21T06:50:51.536" v="132" actId="1076"/>
          <ac:spMkLst>
            <pc:docMk/>
            <pc:sldMk cId="3194045807" sldId="299"/>
            <ac:spMk id="7" creationId="{B31AF22B-77AC-398F-8B32-17C6B4914236}"/>
          </ac:spMkLst>
        </pc:spChg>
        <pc:spChg chg="mod">
          <ac:chgData name="Ismaël Tuo" userId="fca7baf0e513a1e6" providerId="LiveId" clId="{13D8A54D-B6A8-4465-B4BB-11F0FB2AD732}" dt="2024-09-21T06:51:00.199" v="136" actId="1076"/>
          <ac:spMkLst>
            <pc:docMk/>
            <pc:sldMk cId="3194045807" sldId="299"/>
            <ac:spMk id="12" creationId="{B2926172-04A4-4091-542A-D2D64D8901EB}"/>
          </ac:spMkLst>
        </pc:spChg>
        <pc:picChg chg="mod">
          <ac:chgData name="Ismaël Tuo" userId="fca7baf0e513a1e6" providerId="LiveId" clId="{13D8A54D-B6A8-4465-B4BB-11F0FB2AD732}" dt="2024-09-21T06:50:55.397" v="134" actId="1076"/>
          <ac:picMkLst>
            <pc:docMk/>
            <pc:sldMk cId="3194045807" sldId="299"/>
            <ac:picMk id="9" creationId="{CFDC7E58-87C1-15CF-30FE-B098BC1FB822}"/>
          </ac:picMkLst>
        </pc:picChg>
        <pc:picChg chg="add mod">
          <ac:chgData name="Ismaël Tuo" userId="fca7baf0e513a1e6" providerId="LiveId" clId="{13D8A54D-B6A8-4465-B4BB-11F0FB2AD732}" dt="2024-09-21T06:50:57.821" v="135" actId="1076"/>
          <ac:picMkLst>
            <pc:docMk/>
            <pc:sldMk cId="3194045807" sldId="299"/>
            <ac:picMk id="10" creationId="{0F67CBB2-62B2-F81E-36CB-AA02F7A10CE4}"/>
          </ac:picMkLst>
        </pc:picChg>
        <pc:picChg chg="del">
          <ac:chgData name="Ismaël Tuo" userId="fca7baf0e513a1e6" providerId="LiveId" clId="{13D8A54D-B6A8-4465-B4BB-11F0FB2AD732}" dt="2024-09-21T06:50:04.906" v="120" actId="478"/>
          <ac:picMkLst>
            <pc:docMk/>
            <pc:sldMk cId="3194045807" sldId="299"/>
            <ac:picMk id="11" creationId="{93D6B94B-23FB-FBE4-1E04-6FE5B3120249}"/>
          </ac:picMkLst>
        </pc:picChg>
        <pc:picChg chg="mod">
          <ac:chgData name="Ismaël Tuo" userId="fca7baf0e513a1e6" providerId="LiveId" clId="{13D8A54D-B6A8-4465-B4BB-11F0FB2AD732}" dt="2024-09-21T06:51:02.793" v="137" actId="1076"/>
          <ac:picMkLst>
            <pc:docMk/>
            <pc:sldMk cId="3194045807" sldId="299"/>
            <ac:picMk id="14" creationId="{2A64AF5B-839E-23A9-9297-9E7D7A357663}"/>
          </ac:picMkLst>
        </pc:picChg>
      </pc:sldChg>
      <pc:sldChg chg="modSp mod">
        <pc:chgData name="Ismaël Tuo" userId="fca7baf0e513a1e6" providerId="LiveId" clId="{13D8A54D-B6A8-4465-B4BB-11F0FB2AD732}" dt="2024-09-21T06:54:40.751" v="207" actId="20577"/>
        <pc:sldMkLst>
          <pc:docMk/>
          <pc:sldMk cId="715928702" sldId="303"/>
        </pc:sldMkLst>
        <pc:spChg chg="mod">
          <ac:chgData name="Ismaël Tuo" userId="fca7baf0e513a1e6" providerId="LiveId" clId="{13D8A54D-B6A8-4465-B4BB-11F0FB2AD732}" dt="2024-09-21T06:54:40.751" v="207" actId="20577"/>
          <ac:spMkLst>
            <pc:docMk/>
            <pc:sldMk cId="715928702" sldId="303"/>
            <ac:spMk id="2" creationId="{1F7784F2-4E0E-A020-9460-CF81F01B006B}"/>
          </ac:spMkLst>
        </pc:spChg>
      </pc:sldChg>
      <pc:sldChg chg="modSp mod">
        <pc:chgData name="Ismaël Tuo" userId="fca7baf0e513a1e6" providerId="LiveId" clId="{13D8A54D-B6A8-4465-B4BB-11F0FB2AD732}" dt="2024-09-21T06:56:36.857" v="208" actId="20577"/>
        <pc:sldMkLst>
          <pc:docMk/>
          <pc:sldMk cId="926986085" sldId="305"/>
        </pc:sldMkLst>
        <pc:spChg chg="mod">
          <ac:chgData name="Ismaël Tuo" userId="fca7baf0e513a1e6" providerId="LiveId" clId="{13D8A54D-B6A8-4465-B4BB-11F0FB2AD732}" dt="2024-09-21T06:56:36.857" v="208" actId="20577"/>
          <ac:spMkLst>
            <pc:docMk/>
            <pc:sldMk cId="926986085" sldId="305"/>
            <ac:spMk id="7" creationId="{B31AF22B-77AC-398F-8B32-17C6B4914236}"/>
          </ac:spMkLst>
        </pc:spChg>
      </pc:sldChg>
      <pc:sldChg chg="modSp mod">
        <pc:chgData name="Ismaël Tuo" userId="fca7baf0e513a1e6" providerId="LiveId" clId="{13D8A54D-B6A8-4465-B4BB-11F0FB2AD732}" dt="2024-09-21T07:09:56.102" v="209" actId="20577"/>
        <pc:sldMkLst>
          <pc:docMk/>
          <pc:sldMk cId="2796775175" sldId="307"/>
        </pc:sldMkLst>
        <pc:spChg chg="mod">
          <ac:chgData name="Ismaël Tuo" userId="fca7baf0e513a1e6" providerId="LiveId" clId="{13D8A54D-B6A8-4465-B4BB-11F0FB2AD732}" dt="2024-09-21T07:09:56.102" v="209" actId="20577"/>
          <ac:spMkLst>
            <pc:docMk/>
            <pc:sldMk cId="2796775175" sldId="307"/>
            <ac:spMk id="7" creationId="{990321CC-02EF-ED64-0AA9-789ED60F60B1}"/>
          </ac:spMkLst>
        </pc:spChg>
      </pc:sldChg>
      <pc:sldChg chg="modSp mod">
        <pc:chgData name="Ismaël Tuo" userId="fca7baf0e513a1e6" providerId="LiveId" clId="{13D8A54D-B6A8-4465-B4BB-11F0FB2AD732}" dt="2024-09-21T07:12:30.534" v="212" actId="20577"/>
        <pc:sldMkLst>
          <pc:docMk/>
          <pc:sldMk cId="2280855446" sldId="309"/>
        </pc:sldMkLst>
        <pc:spChg chg="mod">
          <ac:chgData name="Ismaël Tuo" userId="fca7baf0e513a1e6" providerId="LiveId" clId="{13D8A54D-B6A8-4465-B4BB-11F0FB2AD732}" dt="2024-09-21T07:12:30.534" v="212" actId="20577"/>
          <ac:spMkLst>
            <pc:docMk/>
            <pc:sldMk cId="2280855446" sldId="309"/>
            <ac:spMk id="7" creationId="{990321CC-02EF-ED64-0AA9-789ED60F60B1}"/>
          </ac:spMkLst>
        </pc:spChg>
      </pc:sldChg>
      <pc:sldChg chg="modSp mod">
        <pc:chgData name="Ismaël Tuo" userId="fca7baf0e513a1e6" providerId="LiveId" clId="{13D8A54D-B6A8-4465-B4BB-11F0FB2AD732}" dt="2024-09-21T06:25:24.566" v="24" actId="20577"/>
        <pc:sldMkLst>
          <pc:docMk/>
          <pc:sldMk cId="1044631931" sldId="313"/>
        </pc:sldMkLst>
        <pc:spChg chg="mod">
          <ac:chgData name="Ismaël Tuo" userId="fca7baf0e513a1e6" providerId="LiveId" clId="{13D8A54D-B6A8-4465-B4BB-11F0FB2AD732}" dt="2024-09-21T06:25:24.566" v="24" actId="20577"/>
          <ac:spMkLst>
            <pc:docMk/>
            <pc:sldMk cId="1044631931" sldId="313"/>
            <ac:spMk id="15" creationId="{6CEE211F-E2A5-3B18-FBB5-1132DF86792B}"/>
          </ac:spMkLst>
        </pc:spChg>
      </pc:sldChg>
      <pc:sldChg chg="addSp delSp modSp mod">
        <pc:chgData name="Ismaël Tuo" userId="fca7baf0e513a1e6" providerId="LiveId" clId="{13D8A54D-B6A8-4465-B4BB-11F0FB2AD732}" dt="2024-09-21T06:43:53.179" v="116" actId="20577"/>
        <pc:sldMkLst>
          <pc:docMk/>
          <pc:sldMk cId="3600390279" sldId="318"/>
        </pc:sldMkLst>
        <pc:spChg chg="mod">
          <ac:chgData name="Ismaël Tuo" userId="fca7baf0e513a1e6" providerId="LiveId" clId="{13D8A54D-B6A8-4465-B4BB-11F0FB2AD732}" dt="2024-09-21T06:43:53.179" v="116" actId="20577"/>
          <ac:spMkLst>
            <pc:docMk/>
            <pc:sldMk cId="3600390279" sldId="318"/>
            <ac:spMk id="15" creationId="{C098172D-C366-2670-7543-C5078DA87EF7}"/>
          </ac:spMkLst>
        </pc:spChg>
        <pc:picChg chg="add mod">
          <ac:chgData name="Ismaël Tuo" userId="fca7baf0e513a1e6" providerId="LiveId" clId="{13D8A54D-B6A8-4465-B4BB-11F0FB2AD732}" dt="2024-09-21T06:42:47.469" v="43" actId="1076"/>
          <ac:picMkLst>
            <pc:docMk/>
            <pc:sldMk cId="3600390279" sldId="318"/>
            <ac:picMk id="8" creationId="{06DCFC1E-07C8-E758-7CD5-BE32E99E4894}"/>
          </ac:picMkLst>
        </pc:picChg>
        <pc:picChg chg="del">
          <ac:chgData name="Ismaël Tuo" userId="fca7baf0e513a1e6" providerId="LiveId" clId="{13D8A54D-B6A8-4465-B4BB-11F0FB2AD732}" dt="2024-09-21T06:42:41.593" v="41" actId="478"/>
          <ac:picMkLst>
            <pc:docMk/>
            <pc:sldMk cId="3600390279" sldId="318"/>
            <ac:picMk id="11" creationId="{C27942EC-CF0A-758B-CC1D-655838CDCA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21/09/2024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21/09/2024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21/09/2024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21/09/2024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21/09/2024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21/09/2024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21/09/2024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21/09/2024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21/09/2024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python.org/fr/3/tutorial/datastructures.html" TargetMode="Externa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12.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24.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hyperlink" Target="https://docs.python.org/fr/3/tutorial/datastructures.html" TargetMode="External"/><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hyperlink" Target="https://dev.to/isma/quelle-est-le-role-de-la-fonction-id-en-python--21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31" y="83697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les valeurs d’une liste, on peut utiliser les mots clés d’itération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1" y="836978"/>
                <a:ext cx="11441731" cy="400110"/>
              </a:xfrm>
              <a:prstGeom prst="rect">
                <a:avLst/>
              </a:prstGeom>
              <a:blipFill>
                <a:blip r:embed="rId2"/>
                <a:stretch>
                  <a:fillRect l="-533" t="-7576" b="-25758"/>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500931" y="132560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consiste à accéder à chaque valeur de la liste à partir de leur indice qui sera généré par les mots clés de boucles.</a:t>
            </a:r>
          </a:p>
        </p:txBody>
      </p:sp>
      <p:pic>
        <p:nvPicPr>
          <p:cNvPr id="9" name="Image 8">
            <a:extLst>
              <a:ext uri="{FF2B5EF4-FFF2-40B4-BE49-F238E27FC236}">
                <a16:creationId xmlns:a16="http://schemas.microsoft.com/office/drawing/2014/main" id="{D0D22AFC-A0EF-C77F-765C-0CEF9FCC4010}"/>
              </a:ext>
            </a:extLst>
          </p:cNvPr>
          <p:cNvPicPr>
            <a:picLocks noChangeAspect="1"/>
          </p:cNvPicPr>
          <p:nvPr/>
        </p:nvPicPr>
        <p:blipFill>
          <a:blip r:embed="rId3"/>
          <a:stretch>
            <a:fillRect/>
          </a:stretch>
        </p:blipFill>
        <p:spPr>
          <a:xfrm>
            <a:off x="500931" y="2149399"/>
            <a:ext cx="5195419" cy="2421391"/>
          </a:xfrm>
          <a:prstGeom prst="rect">
            <a:avLst/>
          </a:prstGeom>
        </p:spPr>
      </p:pic>
      <p:sp>
        <p:nvSpPr>
          <p:cNvPr id="10" name="Flèche : droite 9">
            <a:extLst>
              <a:ext uri="{FF2B5EF4-FFF2-40B4-BE49-F238E27FC236}">
                <a16:creationId xmlns:a16="http://schemas.microsoft.com/office/drawing/2014/main" id="{97479AE7-F9AC-4733-3C43-E3439B7323DF}"/>
              </a:ext>
            </a:extLst>
          </p:cNvPr>
          <p:cNvSpPr/>
          <p:nvPr/>
        </p:nvSpPr>
        <p:spPr>
          <a:xfrm>
            <a:off x="5769591" y="2903307"/>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2" name="Image 11">
            <a:extLst>
              <a:ext uri="{FF2B5EF4-FFF2-40B4-BE49-F238E27FC236}">
                <a16:creationId xmlns:a16="http://schemas.microsoft.com/office/drawing/2014/main" id="{AEAB14F0-0D3D-CF8A-A508-B8E84058620E}"/>
              </a:ext>
            </a:extLst>
          </p:cNvPr>
          <p:cNvPicPr>
            <a:picLocks noChangeAspect="1"/>
          </p:cNvPicPr>
          <p:nvPr/>
        </p:nvPicPr>
        <p:blipFill>
          <a:blip r:embed="rId4"/>
          <a:stretch>
            <a:fillRect/>
          </a:stretch>
        </p:blipFill>
        <p:spPr>
          <a:xfrm>
            <a:off x="7435865" y="2076206"/>
            <a:ext cx="4402348" cy="2565073"/>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53E96248-3DF2-2FE8-1295-30F979312E12}"/>
                  </a:ext>
                </a:extLst>
              </p:cNvPr>
              <p:cNvSpPr txBox="1"/>
              <p:nvPr/>
            </p:nvSpPr>
            <p:spPr>
              <a:xfrm>
                <a:off x="369698" y="4633202"/>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l’indice est incrémenté à chaque parcours ce qui n’est pas le cas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il faut veiller à incrémenter l’indice sinon on rentre dans une boucle infinie.</a:t>
                </a:r>
              </a:p>
            </p:txBody>
          </p:sp>
        </mc:Choice>
        <mc:Fallback xmlns="">
          <p:sp>
            <p:nvSpPr>
              <p:cNvPr id="13" name="ZoneTexte 12">
                <a:extLst>
                  <a:ext uri="{FF2B5EF4-FFF2-40B4-BE49-F238E27FC236}">
                    <a16:creationId xmlns:a16="http://schemas.microsoft.com/office/drawing/2014/main" id="{53E96248-3DF2-2FE8-1295-30F979312E12}"/>
                  </a:ext>
                </a:extLst>
              </p:cNvPr>
              <p:cNvSpPr txBox="1">
                <a:spLocks noRot="1" noChangeAspect="1" noMove="1" noResize="1" noEditPoints="1" noAdjustHandles="1" noChangeArrowheads="1" noChangeShapeType="1" noTextEdit="1"/>
              </p:cNvSpPr>
              <p:nvPr/>
            </p:nvSpPr>
            <p:spPr>
              <a:xfrm>
                <a:off x="369698" y="4633202"/>
                <a:ext cx="11441731" cy="707886"/>
              </a:xfrm>
              <a:prstGeom prst="rect">
                <a:avLst/>
              </a:prstGeom>
              <a:blipFill>
                <a:blip r:embed="rId5"/>
                <a:stretch>
                  <a:fillRect l="-586" t="-4310" r="-1012" b="-14655"/>
                </a:stretch>
              </a:blipFill>
            </p:spPr>
            <p:txBody>
              <a:bodyPr/>
              <a:lstStyle/>
              <a:p>
                <a:r>
                  <a:rPr lang="fr-FR">
                    <a:noFill/>
                  </a:rPr>
                  <a:t> </a:t>
                </a:r>
              </a:p>
            </p:txBody>
          </p:sp>
        </mc:Fallback>
      </mc:AlternateContent>
      <p:sp>
        <p:nvSpPr>
          <p:cNvPr id="14" name="ZoneTexte 13">
            <a:extLst>
              <a:ext uri="{FF2B5EF4-FFF2-40B4-BE49-F238E27FC236}">
                <a16:creationId xmlns:a16="http://schemas.microsoft.com/office/drawing/2014/main" id="{C559A984-F6DD-C562-FD56-5DFBEE3E9BBF}"/>
              </a:ext>
            </a:extLst>
          </p:cNvPr>
          <p:cNvSpPr txBox="1"/>
          <p:nvPr/>
        </p:nvSpPr>
        <p:spPr>
          <a:xfrm>
            <a:off x="369291" y="5403499"/>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les exemples précédents, on affiche les éléments de la liste on aurait pu exécuter d’autres types d’opérations comme le filtrage ou la mise en majuscule des caractères…</a:t>
            </a:r>
          </a:p>
        </p:txBody>
      </p:sp>
    </p:spTree>
    <p:extLst>
      <p:ext uri="{BB962C8B-B14F-4D97-AF65-F5344CB8AC3E}">
        <p14:creationId xmlns:p14="http://schemas.microsoft.com/office/powerpoint/2010/main" val="15284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454167" y="802349"/>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la majorité des cas, on utilisera la syntaxe d’itération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car le parcours est fait de manière implicite.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méthode avec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appliquée à une chaine de caractère va parcourir chaque caractère et si c’est une liste c’est le parcours de chaque élément de la liste </a:t>
                </a:r>
                <a:r>
                  <a:rPr lang="fr-FR" sz="2000">
                    <a:latin typeface="Times New Roman" panose="02020603050405020304" pitchFamily="18" charset="0"/>
                    <a:cs typeface="Times New Roman" panose="02020603050405020304" pitchFamily="18" charset="0"/>
                  </a:rPr>
                  <a:t>qui sera fait.</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54167" y="802349"/>
                <a:ext cx="11441731" cy="1015663"/>
              </a:xfrm>
              <a:prstGeom prst="rect">
                <a:avLst/>
              </a:prstGeom>
              <a:blipFill>
                <a:blip r:embed="rId2"/>
                <a:stretch>
                  <a:fillRect l="-586" t="-3614" b="-1024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454166" y="177529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132B88B-DD3F-B9FA-E628-51A0D3097B8F}"/>
                  </a:ext>
                </a:extLst>
              </p:cNvPr>
              <p:cNvSpPr txBox="1"/>
              <p:nvPr/>
            </p:nvSpPr>
            <p:spPr>
              <a:xfrm>
                <a:off x="500931" y="2132693"/>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𝑒𝑙𝑒𝑚𝑒𝑛𝑡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𝑙𝑖𝑠𝑡𝑒</m:t>
                      </m:r>
                    </m:oMath>
                  </m:oMathPara>
                </a14:m>
                <a:endParaRPr lang="fr-FR" sz="2000"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5132B88B-DD3F-B9FA-E628-51A0D3097B8F}"/>
                  </a:ext>
                </a:extLst>
              </p:cNvPr>
              <p:cNvSpPr txBox="1">
                <a:spLocks noRot="1" noChangeAspect="1" noMove="1" noResize="1" noEditPoints="1" noAdjustHandles="1" noChangeArrowheads="1" noChangeShapeType="1" noTextEdit="1"/>
              </p:cNvSpPr>
              <p:nvPr/>
            </p:nvSpPr>
            <p:spPr>
              <a:xfrm>
                <a:off x="500931" y="2132693"/>
                <a:ext cx="11441731" cy="400110"/>
              </a:xfrm>
              <a:prstGeom prst="rect">
                <a:avLst/>
              </a:prstGeom>
              <a:blipFill>
                <a:blip r:embed="rId3"/>
                <a:stretch>
                  <a:fillRect b="-16923"/>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484A56E5-DF3E-387E-2C4C-DC897AA83F19}"/>
              </a:ext>
            </a:extLst>
          </p:cNvPr>
          <p:cNvPicPr>
            <a:picLocks noChangeAspect="1"/>
          </p:cNvPicPr>
          <p:nvPr/>
        </p:nvPicPr>
        <p:blipFill>
          <a:blip r:embed="rId4"/>
          <a:stretch>
            <a:fillRect/>
          </a:stretch>
        </p:blipFill>
        <p:spPr>
          <a:xfrm>
            <a:off x="500931" y="2609222"/>
            <a:ext cx="4652174" cy="2373558"/>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2696CA0A-7371-D0E2-3C70-2523085C57BD}"/>
                  </a:ext>
                </a:extLst>
              </p:cNvPr>
              <p:cNvSpPr txBox="1"/>
              <p:nvPr/>
            </p:nvSpPr>
            <p:spPr>
              <a:xfrm>
                <a:off x="397565" y="4982780"/>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variables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𝒆𝒍𝒕</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𝒄𝒂𝒓𝒂𝒄</m:t>
                    </m:r>
                  </m:oMath>
                </a14:m>
                <a:r>
                  <a:rPr lang="fr-FR" sz="2000" b="1" dirty="0">
                    <a:latin typeface="Times New Roman" panose="02020603050405020304" pitchFamily="18" charset="0"/>
                    <a:cs typeface="Times New Roman" panose="02020603050405020304" pitchFamily="18" charset="0"/>
                  </a:rPr>
                  <a:t> vont prendre à chaque parcours une valeur de la liste.</a:t>
                </a:r>
              </a:p>
            </p:txBody>
          </p:sp>
        </mc:Choice>
        <mc:Fallback xmlns="">
          <p:sp>
            <p:nvSpPr>
              <p:cNvPr id="18" name="ZoneTexte 17">
                <a:extLst>
                  <a:ext uri="{FF2B5EF4-FFF2-40B4-BE49-F238E27FC236}">
                    <a16:creationId xmlns:a16="http://schemas.microsoft.com/office/drawing/2014/main" id="{2696CA0A-7371-D0E2-3C70-2523085C57BD}"/>
                  </a:ext>
                </a:extLst>
              </p:cNvPr>
              <p:cNvSpPr txBox="1">
                <a:spLocks noRot="1" noChangeAspect="1" noMove="1" noResize="1" noEditPoints="1" noAdjustHandles="1" noChangeArrowheads="1" noChangeShapeType="1" noTextEdit="1"/>
              </p:cNvSpPr>
              <p:nvPr/>
            </p:nvSpPr>
            <p:spPr>
              <a:xfrm>
                <a:off x="397565" y="4982780"/>
                <a:ext cx="11441731" cy="400110"/>
              </a:xfrm>
              <a:prstGeom prst="rect">
                <a:avLst/>
              </a:prstGeom>
              <a:blipFill>
                <a:blip r:embed="rId6"/>
                <a:stretch>
                  <a:fillRect l="-533"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34134044-774D-1358-E8A0-180B7E04885A}"/>
                  </a:ext>
                </a:extLst>
              </p:cNvPr>
              <p:cNvSpPr txBox="1"/>
              <p:nvPr/>
            </p:nvSpPr>
            <p:spPr>
              <a:xfrm>
                <a:off x="369291" y="5431367"/>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fonctionnement implicite 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sera aussi utilisé dans les autres types d’objets complexes comme les dictionnaires ou tuples.</a:t>
                </a:r>
              </a:p>
            </p:txBody>
          </p:sp>
        </mc:Choice>
        <mc:Fallback xmlns="">
          <p:sp>
            <p:nvSpPr>
              <p:cNvPr id="19" name="ZoneTexte 18">
                <a:extLst>
                  <a:ext uri="{FF2B5EF4-FFF2-40B4-BE49-F238E27FC236}">
                    <a16:creationId xmlns:a16="http://schemas.microsoft.com/office/drawing/2014/main" id="{34134044-774D-1358-E8A0-180B7E04885A}"/>
                  </a:ext>
                </a:extLst>
              </p:cNvPr>
              <p:cNvSpPr txBox="1">
                <a:spLocks noRot="1" noChangeAspect="1" noMove="1" noResize="1" noEditPoints="1" noAdjustHandles="1" noChangeArrowheads="1" noChangeShapeType="1" noTextEdit="1"/>
              </p:cNvSpPr>
              <p:nvPr/>
            </p:nvSpPr>
            <p:spPr>
              <a:xfrm>
                <a:off x="369291" y="5431367"/>
                <a:ext cx="11441731" cy="707886"/>
              </a:xfrm>
              <a:prstGeom prst="rect">
                <a:avLst/>
              </a:prstGeom>
              <a:blipFill>
                <a:blip r:embed="rId7"/>
                <a:stretch>
                  <a:fillRect l="-586" t="-5172" b="-14655"/>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0F5D4356-EAA4-2C3B-934D-997770077A2B}"/>
              </a:ext>
            </a:extLst>
          </p:cNvPr>
          <p:cNvPicPr>
            <a:picLocks noChangeAspect="1"/>
          </p:cNvPicPr>
          <p:nvPr/>
        </p:nvPicPr>
        <p:blipFill>
          <a:blip r:embed="rId8"/>
          <a:stretch>
            <a:fillRect/>
          </a:stretch>
        </p:blipFill>
        <p:spPr>
          <a:xfrm>
            <a:off x="5944216" y="2609222"/>
            <a:ext cx="5336402" cy="2349319"/>
          </a:xfrm>
          <a:prstGeom prst="rect">
            <a:avLst/>
          </a:prstGeom>
        </p:spPr>
      </p:pic>
    </p:spTree>
    <p:extLst>
      <p:ext uri="{BB962C8B-B14F-4D97-AF65-F5344CB8AC3E}">
        <p14:creationId xmlns:p14="http://schemas.microsoft.com/office/powerpoint/2010/main" val="34218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871450"/>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permet de parcourir une liste en capturant les éléments dans une variable sans qu’on sache où ils sont dans la liste.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871450"/>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793CA879-4CF1-525B-CF6B-1C167DF2CAA9}"/>
                  </a:ext>
                </a:extLst>
              </p:cNvPr>
              <p:cNvSpPr txBox="1"/>
              <p:nvPr/>
            </p:nvSpPr>
            <p:spPr>
              <a:xfrm>
                <a:off x="397565" y="15777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dirty="0">
                    <a:latin typeface="Times New Roman" panose="02020603050405020304" pitchFamily="18" charset="0"/>
                    <a:cs typeface="Times New Roman" panose="02020603050405020304" pitchFamily="18" charset="0"/>
                  </a:rPr>
                  <a:t> qui permet de parcourir une liste en récupérant en même temps la valeur de l’élément ainsi que son indice.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sera combiné avec la boucle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2" name="ZoneTexte 1">
                <a:extLst>
                  <a:ext uri="{FF2B5EF4-FFF2-40B4-BE49-F238E27FC236}">
                    <a16:creationId xmlns:a16="http://schemas.microsoft.com/office/drawing/2014/main" id="{793CA879-4CF1-525B-CF6B-1C167DF2CAA9}"/>
                  </a:ext>
                </a:extLst>
              </p:cNvPr>
              <p:cNvSpPr txBox="1">
                <a:spLocks noRot="1" noChangeAspect="1" noMove="1" noResize="1" noEditPoints="1" noAdjustHandles="1" noChangeArrowheads="1" noChangeShapeType="1" noTextEdit="1"/>
              </p:cNvSpPr>
              <p:nvPr/>
            </p:nvSpPr>
            <p:spPr>
              <a:xfrm>
                <a:off x="397565" y="1577798"/>
                <a:ext cx="11441731" cy="707886"/>
              </a:xfrm>
              <a:prstGeom prst="rect">
                <a:avLst/>
              </a:prstGeom>
              <a:blipFill>
                <a:blip r:embed="rId3"/>
                <a:stretch>
                  <a:fillRect l="-533" t="-5172" b="-14655"/>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D48F4945-B9EC-D94F-EEBF-C3D3A1FFEF19}"/>
              </a:ext>
            </a:extLst>
          </p:cNvPr>
          <p:cNvSpPr txBox="1"/>
          <p:nvPr/>
        </p:nvSpPr>
        <p:spPr>
          <a:xfrm>
            <a:off x="500931" y="2387332"/>
            <a:ext cx="1117845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CE358B8-E556-2A56-F975-95DC865AB70C}"/>
                  </a:ext>
                </a:extLst>
              </p:cNvPr>
              <p:cNvSpPr txBox="1"/>
              <p:nvPr/>
            </p:nvSpPr>
            <p:spPr>
              <a:xfrm>
                <a:off x="500933" y="277184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𝒗𝒂𝒓𝒊𝒂𝒃𝒍𝒆𝑪𝒐𝒏𝒕𝒆𝒏𝒂𝒏𝒕𝑳𝒊𝒏𝒅𝒊𝒄𝒆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𝒗𝒂𝒓𝒊𝒂𝒃𝒍𝒆𝑪𝒐𝒏𝒕𝒆𝒏𝒂𝒏𝒕𝑳𝒂𝑽𝒂𝒍𝒆𝒖𝒓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500933" y="2771849"/>
                <a:ext cx="11338363" cy="400110"/>
              </a:xfrm>
              <a:prstGeom prst="rect">
                <a:avLst/>
              </a:prstGeom>
              <a:blipFill>
                <a:blip r:embed="rId4"/>
                <a:stretch>
                  <a:fillRect l="-215" r="-699" b="-16923"/>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90EEB4D1-7809-D128-5EF3-036DF24CD9A2}"/>
              </a:ext>
            </a:extLst>
          </p:cNvPr>
          <p:cNvPicPr>
            <a:picLocks noChangeAspect="1"/>
          </p:cNvPicPr>
          <p:nvPr/>
        </p:nvPicPr>
        <p:blipFill>
          <a:blip r:embed="rId5"/>
          <a:stretch>
            <a:fillRect/>
          </a:stretch>
        </p:blipFill>
        <p:spPr>
          <a:xfrm>
            <a:off x="2184319" y="3273607"/>
            <a:ext cx="6159704" cy="2079137"/>
          </a:xfrm>
          <a:prstGeom prst="rect">
            <a:avLst/>
          </a:prstGeom>
        </p:spPr>
      </p:pic>
      <p:sp>
        <p:nvSpPr>
          <p:cNvPr id="12" name="ZoneTexte 11">
            <a:extLst>
              <a:ext uri="{FF2B5EF4-FFF2-40B4-BE49-F238E27FC236}">
                <a16:creationId xmlns:a16="http://schemas.microsoft.com/office/drawing/2014/main" id="{6FD4F71A-43C3-CA2C-192F-8D33511A5BA8}"/>
              </a:ext>
            </a:extLst>
          </p:cNvPr>
          <p:cNvSpPr txBox="1"/>
          <p:nvPr/>
        </p:nvSpPr>
        <p:spPr>
          <a:xfrm>
            <a:off x="500931" y="5483693"/>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indices commencent à partir de 0 car le premier élément est situé à l’indice 0.</a:t>
            </a:r>
          </a:p>
        </p:txBody>
      </p:sp>
    </p:spTree>
    <p:extLst>
      <p:ext uri="{BB962C8B-B14F-4D97-AF65-F5344CB8AC3E}">
        <p14:creationId xmlns:p14="http://schemas.microsoft.com/office/powerpoint/2010/main" val="321081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verra l’utilisation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𝑒𝑛𝑢𝑚𝑒𝑟𝑎𝑡𝑒</m:t>
                    </m:r>
                  </m:oMath>
                </a14:m>
                <a:r>
                  <a:rPr lang="fr-FR" sz="2000" dirty="0">
                    <a:latin typeface="Times New Roman" panose="02020603050405020304" pitchFamily="18" charset="0"/>
                    <a:cs typeface="Times New Roman" panose="02020603050405020304" pitchFamily="18" charset="0"/>
                  </a:rPr>
                  <a:t> avec une seule valeur comme ci-dessous:</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400110"/>
              </a:xfrm>
              <a:prstGeom prst="rect">
                <a:avLst/>
              </a:prstGeom>
              <a:blipFill>
                <a:blip r:embed="rId2"/>
                <a:stretch>
                  <a:fillRect l="-533"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CE358B8-E556-2A56-F975-95DC865AB70C}"/>
                  </a:ext>
                </a:extLst>
              </p:cNvPr>
              <p:cNvSpPr txBox="1"/>
              <p:nvPr/>
            </p:nvSpPr>
            <p:spPr>
              <a:xfrm>
                <a:off x="604299" y="122638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𝒗𝒂𝒍𝒆𝒖𝒓𝑨𝒄𝒕𝒖𝒆𝒍𝒍𝒆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604299" y="1226389"/>
                <a:ext cx="11338363" cy="400110"/>
              </a:xfrm>
              <a:prstGeom prst="rect">
                <a:avLst/>
              </a:prstGeom>
              <a:blipFill>
                <a:blip r:embed="rId3"/>
                <a:stretch>
                  <a:fillRect b="-1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F7D71576-3616-CC6B-5244-B49F9B2CA299}"/>
                  </a:ext>
                </a:extLst>
              </p:cNvPr>
              <p:cNvSpPr txBox="1"/>
              <p:nvPr/>
            </p:nvSpPr>
            <p:spPr>
              <a:xfrm>
                <a:off x="409251" y="1567417"/>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ce cas la variable va contenir deux éléments l’indice et la valeur qui sera dans un type spécial appelé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𝒕𝒖𝒑𝒍𝒆</m:t>
                    </m:r>
                  </m:oMath>
                </a14:m>
                <a:r>
                  <a:rPr lang="fr-FR" sz="2000" b="1" dirty="0">
                    <a:latin typeface="Times New Roman" panose="02020603050405020304" pitchFamily="18" charset="0"/>
                    <a:cs typeface="Times New Roman" panose="02020603050405020304" pitchFamily="18" charset="0"/>
                  </a:rPr>
                  <a:t> (à voir chapitre 10).</a:t>
                </a:r>
              </a:p>
            </p:txBody>
          </p:sp>
        </mc:Choice>
        <mc:Fallback xmlns="">
          <p:sp>
            <p:nvSpPr>
              <p:cNvPr id="10" name="ZoneTexte 9">
                <a:extLst>
                  <a:ext uri="{FF2B5EF4-FFF2-40B4-BE49-F238E27FC236}">
                    <a16:creationId xmlns:a16="http://schemas.microsoft.com/office/drawing/2014/main" id="{F7D71576-3616-CC6B-5244-B49F9B2CA299}"/>
                  </a:ext>
                </a:extLst>
              </p:cNvPr>
              <p:cNvSpPr txBox="1">
                <a:spLocks noRot="1" noChangeAspect="1" noMove="1" noResize="1" noEditPoints="1" noAdjustHandles="1" noChangeArrowheads="1" noChangeShapeType="1" noTextEdit="1"/>
              </p:cNvSpPr>
              <p:nvPr/>
            </p:nvSpPr>
            <p:spPr>
              <a:xfrm>
                <a:off x="409251" y="1567417"/>
                <a:ext cx="11178450" cy="707886"/>
              </a:xfrm>
              <a:prstGeom prst="rect">
                <a:avLst/>
              </a:prstGeom>
              <a:blipFill>
                <a:blip r:embed="rId4"/>
                <a:stretch>
                  <a:fillRect l="-545" t="-4310" b="-14655"/>
                </a:stretch>
              </a:blipFill>
            </p:spPr>
            <p:txBody>
              <a:bodyPr/>
              <a:lstStyle/>
              <a:p>
                <a:r>
                  <a:rPr lang="fr-FR">
                    <a:noFill/>
                  </a:rPr>
                  <a:t> </a:t>
                </a:r>
              </a:p>
            </p:txBody>
          </p:sp>
        </mc:Fallback>
      </mc:AlternateContent>
      <p:sp>
        <p:nvSpPr>
          <p:cNvPr id="15" name="ZoneTexte 14">
            <a:extLst>
              <a:ext uri="{FF2B5EF4-FFF2-40B4-BE49-F238E27FC236}">
                <a16:creationId xmlns:a16="http://schemas.microsoft.com/office/drawing/2014/main" id="{C098172D-C366-2670-7543-C5078DA87EF7}"/>
              </a:ext>
            </a:extLst>
          </p:cNvPr>
          <p:cNvSpPr txBox="1"/>
          <p:nvPr/>
        </p:nvSpPr>
        <p:spPr>
          <a:xfrm>
            <a:off x="397565" y="5531451"/>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tuples sont semblables aux listes mais on ne peut modifier un tuple après sa création. Lorsqu’un tuple est créé on ne peut ni ajouter ou ni retirer un élément dans celui-ci.</a:t>
            </a:r>
          </a:p>
        </p:txBody>
      </p:sp>
      <p:pic>
        <p:nvPicPr>
          <p:cNvPr id="8" name="Image 7">
            <a:extLst>
              <a:ext uri="{FF2B5EF4-FFF2-40B4-BE49-F238E27FC236}">
                <a16:creationId xmlns:a16="http://schemas.microsoft.com/office/drawing/2014/main" id="{06DCFC1E-07C8-E758-7CD5-BE32E99E4894}"/>
              </a:ext>
            </a:extLst>
          </p:cNvPr>
          <p:cNvPicPr>
            <a:picLocks noChangeAspect="1"/>
          </p:cNvPicPr>
          <p:nvPr/>
        </p:nvPicPr>
        <p:blipFill>
          <a:blip r:embed="rId5"/>
          <a:stretch>
            <a:fillRect/>
          </a:stretch>
        </p:blipFill>
        <p:spPr>
          <a:xfrm>
            <a:off x="1856647" y="2331256"/>
            <a:ext cx="8283658" cy="3025402"/>
          </a:xfrm>
          <a:prstGeom prst="rect">
            <a:avLst/>
          </a:prstGeom>
        </p:spPr>
      </p:pic>
    </p:spTree>
    <p:extLst>
      <p:ext uri="{BB962C8B-B14F-4D97-AF65-F5344CB8AC3E}">
        <p14:creationId xmlns:p14="http://schemas.microsoft.com/office/powerpoint/2010/main" val="360039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500928" y="743350"/>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convertir une chaîne de caractères en liste, pour cela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(éclater en français).</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8" y="743350"/>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125AE19A-3191-8F02-48F8-4E2D7CFDA294}"/>
                  </a:ext>
                </a:extLst>
              </p:cNvPr>
              <p:cNvSpPr txBox="1"/>
              <p:nvPr/>
            </p:nvSpPr>
            <p:spPr>
              <a:xfrm>
                <a:off x="498026" y="146358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méthode des chaines de caractères et prend en paramètre un caractère définissant comment l’on va découper la chaîne initiale.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une liste.</a:t>
                </a:r>
                <a:endParaRPr lang="fr-FR" sz="2000" b="1" dirty="0">
                  <a:latin typeface="Times New Roman" panose="02020603050405020304" pitchFamily="18" charset="0"/>
                  <a:cs typeface="Times New Roman" panose="02020603050405020304" pitchFamily="18" charset="0"/>
                </a:endParaRPr>
              </a:p>
            </p:txBody>
          </p:sp>
        </mc:Choice>
        <mc:Fallback>
          <p:sp>
            <p:nvSpPr>
              <p:cNvPr id="2" name="ZoneTexte 1">
                <a:extLst>
                  <a:ext uri="{FF2B5EF4-FFF2-40B4-BE49-F238E27FC236}">
                    <a16:creationId xmlns:a16="http://schemas.microsoft.com/office/drawing/2014/main" id="{125AE19A-3191-8F02-48F8-4E2D7CFDA294}"/>
                  </a:ext>
                </a:extLst>
              </p:cNvPr>
              <p:cNvSpPr txBox="1">
                <a:spLocks noRot="1" noChangeAspect="1" noMove="1" noResize="1" noEditPoints="1" noAdjustHandles="1" noChangeArrowheads="1" noChangeShapeType="1" noTextEdit="1"/>
              </p:cNvSpPr>
              <p:nvPr/>
            </p:nvSpPr>
            <p:spPr>
              <a:xfrm>
                <a:off x="498026" y="1463588"/>
                <a:ext cx="11441731" cy="707886"/>
              </a:xfrm>
              <a:prstGeom prst="rect">
                <a:avLst/>
              </a:prstGeom>
              <a:blipFill>
                <a:blip r:embed="rId3"/>
                <a:stretch>
                  <a:fillRect l="-586"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CFDC7E58-87C1-15CF-30FE-B098BC1FB822}"/>
              </a:ext>
            </a:extLst>
          </p:cNvPr>
          <p:cNvPicPr>
            <a:picLocks noChangeAspect="1"/>
          </p:cNvPicPr>
          <p:nvPr/>
        </p:nvPicPr>
        <p:blipFill>
          <a:blip r:embed="rId4"/>
          <a:stretch>
            <a:fillRect/>
          </a:stretch>
        </p:blipFill>
        <p:spPr>
          <a:xfrm>
            <a:off x="611239" y="2159122"/>
            <a:ext cx="5478917" cy="1577254"/>
          </a:xfrm>
          <a:prstGeom prst="rect">
            <a:avLst/>
          </a:prstGeom>
        </p:spPr>
      </p:pic>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B2926172-04A4-4091-542A-D2D64D8901EB}"/>
                  </a:ext>
                </a:extLst>
              </p:cNvPr>
              <p:cNvSpPr txBox="1"/>
              <p:nvPr/>
            </p:nvSpPr>
            <p:spPr>
              <a:xfrm>
                <a:off x="498026" y="3736376"/>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Quand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sans spécifier un caractère de découpage, la chaîne sera découpée en se basant sur les espaces, les tabulations et les sauts de ligne.</a:t>
                </a:r>
              </a:p>
            </p:txBody>
          </p:sp>
        </mc:Choice>
        <mc:Fallback>
          <p:sp>
            <p:nvSpPr>
              <p:cNvPr id="12" name="ZoneTexte 11">
                <a:extLst>
                  <a:ext uri="{FF2B5EF4-FFF2-40B4-BE49-F238E27FC236}">
                    <a16:creationId xmlns:a16="http://schemas.microsoft.com/office/drawing/2014/main" id="{B2926172-04A4-4091-542A-D2D64D8901EB}"/>
                  </a:ext>
                </a:extLst>
              </p:cNvPr>
              <p:cNvSpPr txBox="1">
                <a:spLocks noRot="1" noChangeAspect="1" noMove="1" noResize="1" noEditPoints="1" noAdjustHandles="1" noChangeArrowheads="1" noChangeShapeType="1" noTextEdit="1"/>
              </p:cNvSpPr>
              <p:nvPr/>
            </p:nvSpPr>
            <p:spPr>
              <a:xfrm>
                <a:off x="498026" y="3736376"/>
                <a:ext cx="11441731" cy="707886"/>
              </a:xfrm>
              <a:prstGeom prst="rect">
                <a:avLst/>
              </a:prstGeom>
              <a:blipFill>
                <a:blip r:embed="rId5"/>
                <a:stretch>
                  <a:fillRect l="-586"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2A64AF5B-839E-23A9-9297-9E7D7A357663}"/>
              </a:ext>
            </a:extLst>
          </p:cNvPr>
          <p:cNvPicPr>
            <a:picLocks noChangeAspect="1"/>
          </p:cNvPicPr>
          <p:nvPr/>
        </p:nvPicPr>
        <p:blipFill>
          <a:blip r:embed="rId6"/>
          <a:stretch>
            <a:fillRect/>
          </a:stretch>
        </p:blipFill>
        <p:spPr>
          <a:xfrm>
            <a:off x="3350697" y="4423808"/>
            <a:ext cx="5736388" cy="1682248"/>
          </a:xfrm>
          <a:prstGeom prst="rect">
            <a:avLst/>
          </a:prstGeom>
        </p:spPr>
      </p:pic>
      <p:pic>
        <p:nvPicPr>
          <p:cNvPr id="10" name="Image 9">
            <a:extLst>
              <a:ext uri="{FF2B5EF4-FFF2-40B4-BE49-F238E27FC236}">
                <a16:creationId xmlns:a16="http://schemas.microsoft.com/office/drawing/2014/main" id="{0F67CBB2-62B2-F81E-36CB-AA02F7A10CE4}"/>
              </a:ext>
            </a:extLst>
          </p:cNvPr>
          <p:cNvPicPr>
            <a:picLocks noChangeAspect="1"/>
          </p:cNvPicPr>
          <p:nvPr/>
        </p:nvPicPr>
        <p:blipFill>
          <a:blip r:embed="rId7"/>
          <a:stretch>
            <a:fillRect/>
          </a:stretch>
        </p:blipFill>
        <p:spPr>
          <a:xfrm>
            <a:off x="6299091" y="2178935"/>
            <a:ext cx="5380291" cy="1577254"/>
          </a:xfrm>
          <a:prstGeom prst="rect">
            <a:avLst/>
          </a:prstGeom>
        </p:spPr>
      </p:pic>
    </p:spTree>
    <p:extLst>
      <p:ext uri="{BB962C8B-B14F-4D97-AF65-F5344CB8AC3E}">
        <p14:creationId xmlns:p14="http://schemas.microsoft.com/office/powerpoint/2010/main" val="31940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460932" y="787913"/>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aussi transformer une liste en chaine de caractères en utilisant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𝒋𝒐𝒊𝒏</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des chaines de caractères avec la syntaxe suivante:</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60932" y="787913"/>
                <a:ext cx="11258449" cy="707886"/>
              </a:xfrm>
              <a:prstGeom prst="rect">
                <a:avLst/>
              </a:prstGeom>
              <a:blipFill>
                <a:blip r:embed="rId2"/>
                <a:stretch>
                  <a:fillRect l="-596"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E2EA51C-74B9-1EC7-D4DF-5B1912068B72}"/>
                  </a:ext>
                </a:extLst>
              </p:cNvPr>
              <p:cNvSpPr txBox="1"/>
              <p:nvPr/>
            </p:nvSpPr>
            <p:spPr>
              <a:xfrm>
                <a:off x="500932" y="1522934"/>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2E2EA51C-74B9-1EC7-D4DF-5B1912068B72}"/>
                  </a:ext>
                </a:extLst>
              </p:cNvPr>
              <p:cNvSpPr txBox="1">
                <a:spLocks noRot="1" noChangeAspect="1" noMove="1" noResize="1" noEditPoints="1" noAdjustHandles="1" noChangeArrowheads="1" noChangeShapeType="1" noTextEdit="1"/>
              </p:cNvSpPr>
              <p:nvPr/>
            </p:nvSpPr>
            <p:spPr>
              <a:xfrm>
                <a:off x="500932" y="1522934"/>
                <a:ext cx="11258449" cy="400110"/>
              </a:xfrm>
              <a:prstGeom prst="rect">
                <a:avLst/>
              </a:prstGeom>
              <a:blipFill>
                <a:blip r:embed="rId3"/>
                <a:stretch>
                  <a:fillRect b="-16923"/>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85B91D4A-A37F-E342-C665-D06ACEFEE8FB}"/>
              </a:ext>
            </a:extLst>
          </p:cNvPr>
          <p:cNvSpPr txBox="1"/>
          <p:nvPr/>
        </p:nvSpPr>
        <p:spPr>
          <a:xfrm>
            <a:off x="510140" y="1997469"/>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Cette méthode renverra une chaine de caractères en associant tous les éléments de la liste avec le caractère de jointure.</a:t>
            </a:r>
          </a:p>
        </p:txBody>
      </p:sp>
      <p:pic>
        <p:nvPicPr>
          <p:cNvPr id="10" name="Image 9">
            <a:extLst>
              <a:ext uri="{FF2B5EF4-FFF2-40B4-BE49-F238E27FC236}">
                <a16:creationId xmlns:a16="http://schemas.microsoft.com/office/drawing/2014/main" id="{0F80DE41-7C8C-2EFF-3385-EBC736D6FD34}"/>
              </a:ext>
            </a:extLst>
          </p:cNvPr>
          <p:cNvPicPr>
            <a:picLocks noChangeAspect="1"/>
          </p:cNvPicPr>
          <p:nvPr/>
        </p:nvPicPr>
        <p:blipFill>
          <a:blip r:embed="rId4"/>
          <a:stretch>
            <a:fillRect/>
          </a:stretch>
        </p:blipFill>
        <p:spPr>
          <a:xfrm>
            <a:off x="2452905" y="2779780"/>
            <a:ext cx="7850431" cy="3180677"/>
          </a:xfrm>
          <a:prstGeom prst="rect">
            <a:avLst/>
          </a:prstGeom>
        </p:spPr>
      </p:pic>
    </p:spTree>
    <p:extLst>
      <p:ext uri="{BB962C8B-B14F-4D97-AF65-F5344CB8AC3E}">
        <p14:creationId xmlns:p14="http://schemas.microsoft.com/office/powerpoint/2010/main" val="81423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i="1" dirty="0">
                <a:latin typeface="Times New Roman" panose="02020603050405020304" pitchFamily="18" charset="0"/>
                <a:cs typeface="Times New Roman" panose="02020603050405020304" pitchFamily="18" charset="0"/>
              </a:rPr>
              <a:t>Split vs </a:t>
            </a:r>
            <a:r>
              <a:rPr lang="fr-FR" sz="2400" b="1" i="1" dirty="0" err="1">
                <a:latin typeface="Times New Roman" panose="02020603050405020304" pitchFamily="18" charset="0"/>
                <a:cs typeface="Times New Roman" panose="02020603050405020304" pitchFamily="18" charset="0"/>
              </a:rPr>
              <a:t>Join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12" name="Flèche : droite 11">
                <a:extLst>
                  <a:ext uri="{FF2B5EF4-FFF2-40B4-BE49-F238E27FC236}">
                    <a16:creationId xmlns:a16="http://schemas.microsoft.com/office/drawing/2014/main" id="{87EE0FFC-BE2F-35CD-08BC-19FBF34356EE}"/>
                  </a:ext>
                </a:extLst>
              </p:cNvPr>
              <p:cNvSpPr/>
              <p:nvPr/>
            </p:nvSpPr>
            <p:spPr>
              <a:xfrm>
                <a:off x="3826938" y="968314"/>
                <a:ext cx="4589475"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𝑠𝑝𝑙𝑖𝑡</m:t>
                    </m:r>
                  </m:oMath>
                </a14:m>
                <a:endParaRPr lang="fr-FR" dirty="0"/>
              </a:p>
            </p:txBody>
          </p:sp>
        </mc:Choice>
        <mc:Fallback xmlns="">
          <p:sp>
            <p:nvSpPr>
              <p:cNvPr id="12" name="Flèche : droite 11">
                <a:extLst>
                  <a:ext uri="{FF2B5EF4-FFF2-40B4-BE49-F238E27FC236}">
                    <a16:creationId xmlns:a16="http://schemas.microsoft.com/office/drawing/2014/main" id="{87EE0FFC-BE2F-35CD-08BC-19FBF34356EE}"/>
                  </a:ext>
                </a:extLst>
              </p:cNvPr>
              <p:cNvSpPr>
                <a:spLocks noRot="1" noChangeAspect="1" noMove="1" noResize="1" noEditPoints="1" noAdjustHandles="1" noChangeArrowheads="1" noChangeShapeType="1" noTextEdit="1"/>
              </p:cNvSpPr>
              <p:nvPr/>
            </p:nvSpPr>
            <p:spPr>
              <a:xfrm>
                <a:off x="3826938" y="968314"/>
                <a:ext cx="4589475" cy="1337173"/>
              </a:xfrm>
              <a:prstGeom prst="rightArrow">
                <a:avLst/>
              </a:prstGeom>
              <a:blipFill>
                <a:blip r:embed="rId2"/>
                <a:stretch>
                  <a:fillRect/>
                </a:stretch>
              </a:blipFill>
            </p:spPr>
            <p:txBody>
              <a:bodyPr/>
              <a:lstStyle/>
              <a:p>
                <a:r>
                  <a:rPr lang="fr-FR">
                    <a:noFill/>
                  </a:rPr>
                  <a:t> </a:t>
                </a:r>
              </a:p>
            </p:txBody>
          </p:sp>
        </mc:Fallback>
      </mc:AlternateContent>
      <p:sp>
        <p:nvSpPr>
          <p:cNvPr id="13" name="Rectangle 12">
            <a:extLst>
              <a:ext uri="{FF2B5EF4-FFF2-40B4-BE49-F238E27FC236}">
                <a16:creationId xmlns:a16="http://schemas.microsoft.com/office/drawing/2014/main" id="{550CC47A-591C-0103-FCE5-20238642F845}"/>
              </a:ext>
            </a:extLst>
          </p:cNvPr>
          <p:cNvSpPr/>
          <p:nvPr/>
        </p:nvSpPr>
        <p:spPr>
          <a:xfrm>
            <a:off x="8890215" y="1029443"/>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p:sp>
        <p:nvSpPr>
          <p:cNvPr id="15" name="Rectangle 14">
            <a:extLst>
              <a:ext uri="{FF2B5EF4-FFF2-40B4-BE49-F238E27FC236}">
                <a16:creationId xmlns:a16="http://schemas.microsoft.com/office/drawing/2014/main" id="{E8B19608-4BCA-8D17-9957-BF3693EA707C}"/>
              </a:ext>
            </a:extLst>
          </p:cNvPr>
          <p:cNvSpPr/>
          <p:nvPr/>
        </p:nvSpPr>
        <p:spPr>
          <a:xfrm>
            <a:off x="8760542" y="3582204"/>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p:sp>
        <p:nvSpPr>
          <p:cNvPr id="16" name="Rectangle 15">
            <a:extLst>
              <a:ext uri="{FF2B5EF4-FFF2-40B4-BE49-F238E27FC236}">
                <a16:creationId xmlns:a16="http://schemas.microsoft.com/office/drawing/2014/main" id="{A7D9AC37-902D-B2F9-DBD1-3B7629224B55}"/>
              </a:ext>
            </a:extLst>
          </p:cNvPr>
          <p:cNvSpPr/>
          <p:nvPr/>
        </p:nvSpPr>
        <p:spPr>
          <a:xfrm>
            <a:off x="527780" y="3523202"/>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mc:AlternateContent xmlns:mc="http://schemas.openxmlformats.org/markup-compatibility/2006" xmlns:a14="http://schemas.microsoft.com/office/drawing/2010/main">
        <mc:Choice Requires="a14">
          <p:sp>
            <p:nvSpPr>
              <p:cNvPr id="17" name="Flèche : droite 16">
                <a:extLst>
                  <a:ext uri="{FF2B5EF4-FFF2-40B4-BE49-F238E27FC236}">
                    <a16:creationId xmlns:a16="http://schemas.microsoft.com/office/drawing/2014/main" id="{4E8E49D4-73A5-8550-1015-ECE4658E1D30}"/>
                  </a:ext>
                </a:extLst>
              </p:cNvPr>
              <p:cNvSpPr/>
              <p:nvPr/>
            </p:nvSpPr>
            <p:spPr>
              <a:xfrm>
                <a:off x="3941808" y="3630042"/>
                <a:ext cx="4296697"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𝑗𝑜𝑖𝑛</m:t>
                    </m:r>
                  </m:oMath>
                </a14:m>
                <a:endParaRPr lang="fr-FR" dirty="0"/>
              </a:p>
            </p:txBody>
          </p:sp>
        </mc:Choice>
        <mc:Fallback xmlns="">
          <p:sp>
            <p:nvSpPr>
              <p:cNvPr id="17" name="Flèche : droite 16">
                <a:extLst>
                  <a:ext uri="{FF2B5EF4-FFF2-40B4-BE49-F238E27FC236}">
                    <a16:creationId xmlns:a16="http://schemas.microsoft.com/office/drawing/2014/main" id="{4E8E49D4-73A5-8550-1015-ECE4658E1D30}"/>
                  </a:ext>
                </a:extLst>
              </p:cNvPr>
              <p:cNvSpPr>
                <a:spLocks noRot="1" noChangeAspect="1" noMove="1" noResize="1" noEditPoints="1" noAdjustHandles="1" noChangeArrowheads="1" noChangeShapeType="1" noTextEdit="1"/>
              </p:cNvSpPr>
              <p:nvPr/>
            </p:nvSpPr>
            <p:spPr>
              <a:xfrm>
                <a:off x="3941808" y="3630042"/>
                <a:ext cx="4296697" cy="1337173"/>
              </a:xfrm>
              <a:prstGeom prst="rightArrow">
                <a:avLst/>
              </a:prstGeom>
              <a:blipFill>
                <a:blip r:embed="rId3"/>
                <a:stretch>
                  <a:fillRect/>
                </a:stretch>
              </a:blipFill>
            </p:spPr>
            <p:txBody>
              <a:bodyPr/>
              <a:lstStyle/>
              <a:p>
                <a:r>
                  <a:rPr lang="fr-FR">
                    <a:noFill/>
                  </a:rPr>
                  <a:t> </a:t>
                </a:r>
              </a:p>
            </p:txBody>
          </p:sp>
        </mc:Fallback>
      </mc:AlternateContent>
      <p:sp>
        <p:nvSpPr>
          <p:cNvPr id="18" name="Rectangle 17">
            <a:extLst>
              <a:ext uri="{FF2B5EF4-FFF2-40B4-BE49-F238E27FC236}">
                <a16:creationId xmlns:a16="http://schemas.microsoft.com/office/drawing/2014/main" id="{DBDE3CC0-A619-C9E1-1B15-1A4562794A97}"/>
              </a:ext>
            </a:extLst>
          </p:cNvPr>
          <p:cNvSpPr/>
          <p:nvPr/>
        </p:nvSpPr>
        <p:spPr>
          <a:xfrm>
            <a:off x="500932" y="1029443"/>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CCFED438-B015-8135-FFDD-E52A4405CA2D}"/>
                  </a:ext>
                </a:extLst>
              </p:cNvPr>
              <p:cNvSpPr txBox="1"/>
              <p:nvPr/>
            </p:nvSpPr>
            <p:spPr>
              <a:xfrm>
                <a:off x="527780" y="2601008"/>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𝒔𝒑𝒍𝒊𝒕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𝒓𝒆𝑫𝒆𝑺𝒆𝒑𝒂𝒓𝒂𝒕𝒊𝒐𝒏</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9" name="ZoneTexte 18">
                <a:extLst>
                  <a:ext uri="{FF2B5EF4-FFF2-40B4-BE49-F238E27FC236}">
                    <a16:creationId xmlns:a16="http://schemas.microsoft.com/office/drawing/2014/main" id="{CCFED438-B015-8135-FFDD-E52A4405CA2D}"/>
                  </a:ext>
                </a:extLst>
              </p:cNvPr>
              <p:cNvSpPr txBox="1">
                <a:spLocks noRot="1" noChangeAspect="1" noMove="1" noResize="1" noEditPoints="1" noAdjustHandles="1" noChangeArrowheads="1" noChangeShapeType="1" noTextEdit="1"/>
              </p:cNvSpPr>
              <p:nvPr/>
            </p:nvSpPr>
            <p:spPr>
              <a:xfrm>
                <a:off x="527780" y="2601008"/>
                <a:ext cx="11258449" cy="400110"/>
              </a:xfrm>
              <a:prstGeom prst="rect">
                <a:avLst/>
              </a:prstGeom>
              <a:blipFill>
                <a:blip r:embed="rId4"/>
                <a:stretch>
                  <a:fillRect b="-1846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652DA9E9-8B94-3DA4-490F-C50A844FA9CF}"/>
                  </a:ext>
                </a:extLst>
              </p:cNvPr>
              <p:cNvSpPr txBox="1"/>
              <p:nvPr/>
            </p:nvSpPr>
            <p:spPr>
              <a:xfrm>
                <a:off x="346062" y="5428447"/>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20" name="ZoneTexte 19">
                <a:extLst>
                  <a:ext uri="{FF2B5EF4-FFF2-40B4-BE49-F238E27FC236}">
                    <a16:creationId xmlns:a16="http://schemas.microsoft.com/office/drawing/2014/main" id="{652DA9E9-8B94-3DA4-490F-C50A844FA9CF}"/>
                  </a:ext>
                </a:extLst>
              </p:cNvPr>
              <p:cNvSpPr txBox="1">
                <a:spLocks noRot="1" noChangeAspect="1" noMove="1" noResize="1" noEditPoints="1" noAdjustHandles="1" noChangeArrowheads="1" noChangeShapeType="1" noTextEdit="1"/>
              </p:cNvSpPr>
              <p:nvPr/>
            </p:nvSpPr>
            <p:spPr>
              <a:xfrm>
                <a:off x="346062" y="5428447"/>
                <a:ext cx="11258449" cy="400110"/>
              </a:xfrm>
              <a:prstGeom prst="rect">
                <a:avLst/>
              </a:prstGeom>
              <a:blipFill>
                <a:blip r:embed="rId5"/>
                <a:stretch>
                  <a:fillRect b="-16667"/>
                </a:stretch>
              </a:blipFill>
            </p:spPr>
            <p:txBody>
              <a:bodyPr/>
              <a:lstStyle/>
              <a:p>
                <a:r>
                  <a:rPr lang="fr-FR">
                    <a:noFill/>
                  </a:rPr>
                  <a:t> </a:t>
                </a:r>
              </a:p>
            </p:txBody>
          </p:sp>
        </mc:Fallback>
      </mc:AlternateContent>
    </p:spTree>
    <p:extLst>
      <p:ext uri="{BB962C8B-B14F-4D97-AF65-F5344CB8AC3E}">
        <p14:creationId xmlns:p14="http://schemas.microsoft.com/office/powerpoint/2010/main" val="18124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680191"/>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programmeurs Python utilise une méthode efficace pour parcourir une liste en une ligne de code en la modifiant ou en la filtrant. On parle de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comprehensions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(compréhension de liste en français).</a:t>
            </a:r>
          </a:p>
        </p:txBody>
      </p:sp>
      <p:pic>
        <p:nvPicPr>
          <p:cNvPr id="8" name="Image 7">
            <a:extLst>
              <a:ext uri="{FF2B5EF4-FFF2-40B4-BE49-F238E27FC236}">
                <a16:creationId xmlns:a16="http://schemas.microsoft.com/office/drawing/2014/main" id="{65CE0B8A-CF39-B254-93A5-ADA10A3B2749}"/>
              </a:ext>
            </a:extLst>
          </p:cNvPr>
          <p:cNvPicPr>
            <a:picLocks noChangeAspect="1"/>
          </p:cNvPicPr>
          <p:nvPr/>
        </p:nvPicPr>
        <p:blipFill>
          <a:blip r:embed="rId2"/>
          <a:stretch>
            <a:fillRect/>
          </a:stretch>
        </p:blipFill>
        <p:spPr>
          <a:xfrm>
            <a:off x="2389238" y="1447231"/>
            <a:ext cx="6164025" cy="3204847"/>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F9EF1A2E-1D25-32D7-2A24-699F6C4B447C}"/>
                  </a:ext>
                </a:extLst>
              </p:cNvPr>
              <p:cNvSpPr txBox="1"/>
              <p:nvPr/>
            </p:nvSpPr>
            <p:spPr>
              <a:xfrm>
                <a:off x="500932" y="4688392"/>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Avec cette méthode, le résultat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2∗</m:t>
                    </m:r>
                    <m:r>
                      <a:rPr lang="fr-FR" sz="2000" b="0" i="1" smtClean="0">
                        <a:latin typeface="Cambria Math" panose="02040503050406030204" pitchFamily="18" charset="0"/>
                        <a:cs typeface="Times New Roman" panose="02020603050405020304" pitchFamily="18" charset="0"/>
                      </a:rPr>
                      <m:t>𝑛</m:t>
                    </m:r>
                  </m:oMath>
                </a14:m>
                <a:r>
                  <a:rPr lang="fr-FR" sz="2000" dirty="0">
                    <a:latin typeface="Times New Roman" panose="02020603050405020304" pitchFamily="18" charset="0"/>
                    <a:cs typeface="Times New Roman" panose="02020603050405020304" pitchFamily="18" charset="0"/>
                  </a:rPr>
                  <a:t> est spécifié avant le parcours de la liste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𝑛𝑜𝑚𝑏𝑟𝑒𝑠</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9" name="ZoneTexte 8">
                <a:extLst>
                  <a:ext uri="{FF2B5EF4-FFF2-40B4-BE49-F238E27FC236}">
                    <a16:creationId xmlns:a16="http://schemas.microsoft.com/office/drawing/2014/main" id="{F9EF1A2E-1D25-32D7-2A24-699F6C4B447C}"/>
                  </a:ext>
                </a:extLst>
              </p:cNvPr>
              <p:cNvSpPr txBox="1">
                <a:spLocks noRot="1" noChangeAspect="1" noMove="1" noResize="1" noEditPoints="1" noAdjustHandles="1" noChangeArrowheads="1" noChangeShapeType="1" noTextEdit="1"/>
              </p:cNvSpPr>
              <p:nvPr/>
            </p:nvSpPr>
            <p:spPr>
              <a:xfrm>
                <a:off x="500932" y="4688392"/>
                <a:ext cx="11178450" cy="400110"/>
              </a:xfrm>
              <a:prstGeom prst="rect">
                <a:avLst/>
              </a:prstGeom>
              <a:blipFill>
                <a:blip r:embed="rId3"/>
                <a:stretch>
                  <a:fillRect l="-545" t="-7576" b="-25758"/>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E770BF45-2882-2785-DE02-5403712C43EB}"/>
              </a:ext>
            </a:extLst>
          </p:cNvPr>
          <p:cNvSpPr txBox="1"/>
          <p:nvPr/>
        </p:nvSpPr>
        <p:spPr>
          <a:xfrm>
            <a:off x="397565" y="5165943"/>
            <a:ext cx="1128181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Python interprète le code il va parcourir la liste d’origine et utiliser chaque élément de la liste pour appliquer l’opération et renvoyer ensuite le résultat obtenu sous la forme d’une liste qui est de la même longueur que celle d’origine si aucune condition de filtrage.</a:t>
            </a:r>
          </a:p>
        </p:txBody>
      </p:sp>
    </p:spTree>
    <p:extLst>
      <p:ext uri="{BB962C8B-B14F-4D97-AF65-F5344CB8AC3E}">
        <p14:creationId xmlns:p14="http://schemas.microsoft.com/office/powerpoint/2010/main" val="286523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1F7784F2-4E0E-A020-9460-CF81F01B006B}"/>
              </a:ext>
            </a:extLst>
          </p:cNvPr>
          <p:cNvSpPr txBox="1"/>
          <p:nvPr/>
        </p:nvSpPr>
        <p:spPr>
          <a:xfrm>
            <a:off x="443405" y="924634"/>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la compréhension de liste pour créer une liste avec filtrage par exemple en prenant des éléments de la liste de départ en ignorant certains éléments pour former la nouvelle liste.</a:t>
            </a:r>
          </a:p>
        </p:txBody>
      </p:sp>
      <p:grpSp>
        <p:nvGrpSpPr>
          <p:cNvPr id="7" name="Groupe 6">
            <a:extLst>
              <a:ext uri="{FF2B5EF4-FFF2-40B4-BE49-F238E27FC236}">
                <a16:creationId xmlns:a16="http://schemas.microsoft.com/office/drawing/2014/main" id="{4ADFD7DA-1C13-1116-159A-E43649D6F4C2}"/>
              </a:ext>
            </a:extLst>
          </p:cNvPr>
          <p:cNvGrpSpPr/>
          <p:nvPr/>
        </p:nvGrpSpPr>
        <p:grpSpPr>
          <a:xfrm>
            <a:off x="647329" y="1890099"/>
            <a:ext cx="11000708" cy="2959831"/>
            <a:chOff x="647329" y="1890099"/>
            <a:chExt cx="11000708" cy="2959831"/>
          </a:xfrm>
        </p:grpSpPr>
        <p:pic>
          <p:nvPicPr>
            <p:cNvPr id="10" name="Image 9">
              <a:extLst>
                <a:ext uri="{FF2B5EF4-FFF2-40B4-BE49-F238E27FC236}">
                  <a16:creationId xmlns:a16="http://schemas.microsoft.com/office/drawing/2014/main" id="{18EFC9B1-424F-7BDA-C8CA-EBF1858ACC76}"/>
                </a:ext>
              </a:extLst>
            </p:cNvPr>
            <p:cNvPicPr>
              <a:picLocks noChangeAspect="1"/>
            </p:cNvPicPr>
            <p:nvPr/>
          </p:nvPicPr>
          <p:blipFill>
            <a:blip r:embed="rId2"/>
            <a:stretch>
              <a:fillRect/>
            </a:stretch>
          </p:blipFill>
          <p:spPr>
            <a:xfrm>
              <a:off x="647329" y="1890099"/>
              <a:ext cx="11000708" cy="2959831"/>
            </a:xfrm>
            <a:prstGeom prst="rect">
              <a:avLst/>
            </a:prstGeom>
          </p:spPr>
        </p:pic>
        <p:sp>
          <p:nvSpPr>
            <p:cNvPr id="11" name="Rectangle 10">
              <a:extLst>
                <a:ext uri="{FF2B5EF4-FFF2-40B4-BE49-F238E27FC236}">
                  <a16:creationId xmlns:a16="http://schemas.microsoft.com/office/drawing/2014/main" id="{1DCC84E0-607A-A753-99D6-B36483C1DFD6}"/>
                </a:ext>
              </a:extLst>
            </p:cNvPr>
            <p:cNvSpPr/>
            <p:nvPr/>
          </p:nvSpPr>
          <p:spPr>
            <a:xfrm>
              <a:off x="1086417" y="3553485"/>
              <a:ext cx="5468293" cy="310081"/>
            </a:xfrm>
            <a:prstGeom prst="rect">
              <a:avLst/>
            </a:prstGeom>
            <a:noFill/>
            <a:ln w="38100">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242697A6-1214-B777-EB68-8EADB59A6306}"/>
                  </a:ext>
                </a:extLst>
              </p:cNvPr>
              <p:cNvSpPr txBox="1"/>
              <p:nvPr/>
            </p:nvSpPr>
            <p:spPr>
              <a:xfrm>
                <a:off x="500932" y="5107510"/>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de filtrage de la liste d’origine doit toujours être spécifiée à la fin. Dans ce programme, la liste résultat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𝒑𝒂𝒊𝒓𝒔</m:t>
                    </m:r>
                  </m:oMath>
                </a14:m>
                <a:r>
                  <a:rPr lang="fr-FR" sz="2000" dirty="0">
                    <a:latin typeface="Times New Roman" panose="02020603050405020304" pitchFamily="18" charset="0"/>
                    <a:cs typeface="Times New Roman" panose="02020603050405020304" pitchFamily="18" charset="0"/>
                  </a:rPr>
                  <a:t> a une taille deux fois plus petite que celle de départ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𝒏𝒐𝒎𝒃𝒓𝒆𝒔</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12" name="ZoneTexte 11">
                <a:extLst>
                  <a:ext uri="{FF2B5EF4-FFF2-40B4-BE49-F238E27FC236}">
                    <a16:creationId xmlns:a16="http://schemas.microsoft.com/office/drawing/2014/main" id="{242697A6-1214-B777-EB68-8EADB59A6306}"/>
                  </a:ext>
                </a:extLst>
              </p:cNvPr>
              <p:cNvSpPr txBox="1">
                <a:spLocks noRot="1" noChangeAspect="1" noMove="1" noResize="1" noEditPoints="1" noAdjustHandles="1" noChangeArrowheads="1" noChangeShapeType="1" noTextEdit="1"/>
              </p:cNvSpPr>
              <p:nvPr/>
            </p:nvSpPr>
            <p:spPr>
              <a:xfrm>
                <a:off x="500932" y="5107510"/>
                <a:ext cx="11293503" cy="707886"/>
              </a:xfrm>
              <a:prstGeom prst="rect">
                <a:avLst/>
              </a:prstGeom>
              <a:blipFill>
                <a:blip r:embed="rId3"/>
                <a:stretch>
                  <a:fillRect l="-540" t="-5172" b="-14655"/>
                </a:stretch>
              </a:blipFill>
            </p:spPr>
            <p:txBody>
              <a:bodyPr/>
              <a:lstStyle/>
              <a:p>
                <a:r>
                  <a:rPr lang="fr-FR">
                    <a:noFill/>
                  </a:rPr>
                  <a:t> </a:t>
                </a:r>
              </a:p>
            </p:txBody>
          </p:sp>
        </mc:Fallback>
      </mc:AlternateContent>
    </p:spTree>
    <p:extLst>
      <p:ext uri="{BB962C8B-B14F-4D97-AF65-F5344CB8AC3E}">
        <p14:creationId xmlns:p14="http://schemas.microsoft.com/office/powerpoint/2010/main" val="71592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8360613C-81CA-94B4-384B-99B828382C39}"/>
              </a:ext>
            </a:extLst>
          </p:cNvPr>
          <p:cNvSpPr txBox="1"/>
          <p:nvPr/>
        </p:nvSpPr>
        <p:spPr>
          <a:xfrm>
            <a:off x="385879" y="713872"/>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plusieurs méthodes pour manipuler les listes qui sont répertoriées sur la documentation </a:t>
            </a:r>
            <a:r>
              <a:rPr lang="fr-FR" sz="2000" dirty="0">
                <a:hlinkClick r:id="rId2"/>
              </a:rPr>
              <a:t>5. Structures de données — Documentation Python 3.12.4</a:t>
            </a:r>
            <a:r>
              <a:rPr lang="fr-FR" sz="2000" dirty="0"/>
              <a:t>.</a:t>
            </a:r>
            <a:endParaRPr lang="fr-FR" sz="2000"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BE77EC90-D650-5D21-95CC-3ABCC76C8203}"/>
              </a:ext>
            </a:extLst>
          </p:cNvPr>
          <p:cNvSpPr txBox="1"/>
          <p:nvPr/>
        </p:nvSpPr>
        <p:spPr>
          <a:xfrm>
            <a:off x="385879" y="1454285"/>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vérifier qu’un élément est dans une liste on utilisera: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8B8AF80-45A6-C955-68FD-57A17D3A66DB}"/>
                  </a:ext>
                </a:extLst>
              </p:cNvPr>
              <p:cNvSpPr txBox="1"/>
              <p:nvPr/>
            </p:nvSpPr>
            <p:spPr>
              <a:xfrm>
                <a:off x="397565" y="1813364"/>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58B8AF80-45A6-C955-68FD-57A17D3A66DB}"/>
                  </a:ext>
                </a:extLst>
              </p:cNvPr>
              <p:cNvSpPr txBox="1">
                <a:spLocks noRot="1" noChangeAspect="1" noMove="1" noResize="1" noEditPoints="1" noAdjustHandles="1" noChangeArrowheads="1" noChangeShapeType="1" noTextEdit="1"/>
              </p:cNvSpPr>
              <p:nvPr/>
            </p:nvSpPr>
            <p:spPr>
              <a:xfrm>
                <a:off x="397565" y="1813364"/>
                <a:ext cx="11441731" cy="400110"/>
              </a:xfrm>
              <a:prstGeom prst="rect">
                <a:avLst/>
              </a:prstGeom>
              <a:blipFill>
                <a:blip r:embed="rId3"/>
                <a:stretch>
                  <a:fillRect/>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C0865043-9B45-278C-9681-A63F9A9103DB}"/>
              </a:ext>
            </a:extLst>
          </p:cNvPr>
          <p:cNvSpPr txBox="1"/>
          <p:nvPr/>
        </p:nvSpPr>
        <p:spPr>
          <a:xfrm>
            <a:off x="509714" y="371293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ajouter un élément à la fin de la liste: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98BC2BD-CA50-C0F4-F869-68DABF6BD913}"/>
                  </a:ext>
                </a:extLst>
              </p:cNvPr>
              <p:cNvSpPr txBox="1"/>
              <p:nvPr/>
            </p:nvSpPr>
            <p:spPr>
              <a:xfrm>
                <a:off x="595244" y="4077437"/>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𝒂𝒑𝒑𝒆𝒏𝒅</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𝒂𝒋𝒐𝒖𝒕𝒆𝒓</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D98BC2BD-CA50-C0F4-F869-68DABF6BD913}"/>
                  </a:ext>
                </a:extLst>
              </p:cNvPr>
              <p:cNvSpPr txBox="1">
                <a:spLocks noRot="1" noChangeAspect="1" noMove="1" noResize="1" noEditPoints="1" noAdjustHandles="1" noChangeArrowheads="1" noChangeShapeType="1" noTextEdit="1"/>
              </p:cNvSpPr>
              <p:nvPr/>
            </p:nvSpPr>
            <p:spPr>
              <a:xfrm>
                <a:off x="595244" y="4077437"/>
                <a:ext cx="11441731" cy="400110"/>
              </a:xfrm>
              <a:prstGeom prst="rect">
                <a:avLst/>
              </a:prstGeom>
              <a:blipFill>
                <a:blip r:embed="rId4"/>
                <a:stretch>
                  <a:fillRect b="-15152"/>
                </a:stretch>
              </a:blipFill>
            </p:spPr>
            <p:txBody>
              <a:bodyPr/>
              <a:lstStyle/>
              <a:p>
                <a:r>
                  <a:rPr lang="fr-FR">
                    <a:noFill/>
                  </a:rPr>
                  <a:t> </a:t>
                </a:r>
              </a:p>
            </p:txBody>
          </p:sp>
        </mc:Fallback>
      </mc:AlternateContent>
      <p:pic>
        <p:nvPicPr>
          <p:cNvPr id="13" name="Image 12">
            <a:extLst>
              <a:ext uri="{FF2B5EF4-FFF2-40B4-BE49-F238E27FC236}">
                <a16:creationId xmlns:a16="http://schemas.microsoft.com/office/drawing/2014/main" id="{8BD3E0A0-87A1-93E5-31E9-AE5E798A4129}"/>
              </a:ext>
            </a:extLst>
          </p:cNvPr>
          <p:cNvPicPr>
            <a:picLocks noChangeAspect="1"/>
          </p:cNvPicPr>
          <p:nvPr/>
        </p:nvPicPr>
        <p:blipFill>
          <a:blip r:embed="rId5"/>
          <a:stretch>
            <a:fillRect/>
          </a:stretch>
        </p:blipFill>
        <p:spPr>
          <a:xfrm>
            <a:off x="4422132" y="2213474"/>
            <a:ext cx="3079257" cy="1465860"/>
          </a:xfrm>
          <a:prstGeom prst="rect">
            <a:avLst/>
          </a:prstGeom>
        </p:spPr>
      </p:pic>
      <p:pic>
        <p:nvPicPr>
          <p:cNvPr id="15" name="Image 14">
            <a:extLst>
              <a:ext uri="{FF2B5EF4-FFF2-40B4-BE49-F238E27FC236}">
                <a16:creationId xmlns:a16="http://schemas.microsoft.com/office/drawing/2014/main" id="{2368AF97-7258-9D89-2BC5-98918A04A940}"/>
              </a:ext>
            </a:extLst>
          </p:cNvPr>
          <p:cNvPicPr>
            <a:picLocks noChangeAspect="1"/>
          </p:cNvPicPr>
          <p:nvPr/>
        </p:nvPicPr>
        <p:blipFill>
          <a:blip r:embed="rId6"/>
          <a:stretch>
            <a:fillRect/>
          </a:stretch>
        </p:blipFill>
        <p:spPr>
          <a:xfrm>
            <a:off x="4200538" y="4463172"/>
            <a:ext cx="3549497" cy="1680956"/>
          </a:xfrm>
          <a:prstGeom prst="rect">
            <a:avLst/>
          </a:prstGeom>
        </p:spPr>
      </p:pic>
    </p:spTree>
    <p:extLst>
      <p:ext uri="{BB962C8B-B14F-4D97-AF65-F5344CB8AC3E}">
        <p14:creationId xmlns:p14="http://schemas.microsoft.com/office/powerpoint/2010/main" val="32794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262979"/>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Création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Insertion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Suppression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Lecture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La fonction </a:t>
            </a:r>
            <a:r>
              <a:rPr lang="fr-FR" sz="2400" i="1" dirty="0" err="1">
                <a:latin typeface="Times New Roman" panose="02020603050405020304" pitchFamily="18" charset="0"/>
                <a:cs typeface="Times New Roman" panose="02020603050405020304" pitchFamily="18" charset="0"/>
                <a:hlinkClick r:id="rId7" action="ppaction://hlinksldjump"/>
              </a:rPr>
              <a:t>enumerate</a:t>
            </a:r>
            <a:endParaRPr lang="fr-FR"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De chaînes aux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Des listes aux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i="1" dirty="0">
                <a:latin typeface="Times New Roman" panose="02020603050405020304" pitchFamily="18" charset="0"/>
                <a:cs typeface="Times New Roman" panose="02020603050405020304" pitchFamily="18" charset="0"/>
                <a:hlinkClick r:id="rId10" action="ppaction://hlinksldjump"/>
              </a:rPr>
              <a:t>Split vs </a:t>
            </a:r>
            <a:r>
              <a:rPr lang="fr-FR" sz="2400" i="1" dirty="0" err="1">
                <a:latin typeface="Times New Roman" panose="02020603050405020304" pitchFamily="18" charset="0"/>
                <a:cs typeface="Times New Roman" panose="02020603050405020304" pitchFamily="18" charset="0"/>
                <a:hlinkClick r:id="rId10" action="ppaction://hlinksldjump"/>
              </a:rPr>
              <a:t>Join</a:t>
            </a:r>
            <a:endParaRPr lang="fr-FR"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Parcours de liste efficace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2" action="ppaction://hlinksldjump"/>
              </a:rPr>
              <a:t>Parcours avec filtrage avec condition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3" action="ppaction://hlinksldjump"/>
              </a:rPr>
              <a:t>Méthodes usuelles de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4" action="ppaction://hlinksldjump"/>
              </a:rPr>
              <a:t>La fonction id avec les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5"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E77EC90-D650-5D21-95CC-3ABCC76C8203}"/>
              </a:ext>
            </a:extLst>
          </p:cNvPr>
          <p:cNvSpPr txBox="1"/>
          <p:nvPr/>
        </p:nvSpPr>
        <p:spPr>
          <a:xfrm>
            <a:off x="397565" y="741746"/>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inverser l’ordre des éléments de la liste, on utilisera:</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8B8AF80-45A6-C955-68FD-57A17D3A66DB}"/>
                  </a:ext>
                </a:extLst>
              </p:cNvPr>
              <p:cNvSpPr txBox="1"/>
              <p:nvPr/>
            </p:nvSpPr>
            <p:spPr>
              <a:xfrm>
                <a:off x="492419" y="1047305"/>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𝒓𝒆𝒗𝒆𝒓𝒔𝒆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58B8AF80-45A6-C955-68FD-57A17D3A66DB}"/>
                  </a:ext>
                </a:extLst>
              </p:cNvPr>
              <p:cNvSpPr txBox="1">
                <a:spLocks noRot="1" noChangeAspect="1" noMove="1" noResize="1" noEditPoints="1" noAdjustHandles="1" noChangeArrowheads="1" noChangeShapeType="1" noTextEdit="1"/>
              </p:cNvSpPr>
              <p:nvPr/>
            </p:nvSpPr>
            <p:spPr>
              <a:xfrm>
                <a:off x="492419" y="1047305"/>
                <a:ext cx="11441731" cy="400110"/>
              </a:xfrm>
              <a:prstGeom prst="rect">
                <a:avLst/>
              </a:prstGeom>
              <a:blipFill>
                <a:blip r:embed="rId2"/>
                <a:stretch>
                  <a:fillRect b="-16923"/>
                </a:stretch>
              </a:blipFill>
            </p:spPr>
            <p:txBody>
              <a:bodyPr/>
              <a:lstStyle/>
              <a:p>
                <a:r>
                  <a:rPr lang="fr-FR">
                    <a:noFill/>
                  </a:rPr>
                  <a:t> </a:t>
                </a:r>
              </a:p>
            </p:txBody>
          </p:sp>
        </mc:Fallback>
      </mc:AlternateContent>
      <p:pic>
        <p:nvPicPr>
          <p:cNvPr id="12" name="Image 11">
            <a:extLst>
              <a:ext uri="{FF2B5EF4-FFF2-40B4-BE49-F238E27FC236}">
                <a16:creationId xmlns:a16="http://schemas.microsoft.com/office/drawing/2014/main" id="{D72903F9-336B-A1BF-DA59-E5356536A14E}"/>
              </a:ext>
            </a:extLst>
          </p:cNvPr>
          <p:cNvPicPr>
            <a:picLocks noChangeAspect="1"/>
          </p:cNvPicPr>
          <p:nvPr/>
        </p:nvPicPr>
        <p:blipFill>
          <a:blip r:embed="rId3"/>
          <a:stretch>
            <a:fillRect/>
          </a:stretch>
        </p:blipFill>
        <p:spPr>
          <a:xfrm>
            <a:off x="4840231" y="1486136"/>
            <a:ext cx="2746109" cy="1254777"/>
          </a:xfrm>
          <a:prstGeom prst="rect">
            <a:avLst/>
          </a:prstGeom>
        </p:spPr>
      </p:pic>
      <p:sp>
        <p:nvSpPr>
          <p:cNvPr id="14" name="ZoneTexte 13">
            <a:extLst>
              <a:ext uri="{FF2B5EF4-FFF2-40B4-BE49-F238E27FC236}">
                <a16:creationId xmlns:a16="http://schemas.microsoft.com/office/drawing/2014/main" id="{726781E1-07CA-4BE9-0024-87A0E0C3AA3A}"/>
              </a:ext>
            </a:extLst>
          </p:cNvPr>
          <p:cNvSpPr txBox="1"/>
          <p:nvPr/>
        </p:nvSpPr>
        <p:spPr>
          <a:xfrm>
            <a:off x="397565" y="2818356"/>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compter le nombre de fois où un élément est présent dans une liste on utilisera:</a:t>
            </a:r>
          </a:p>
        </p:txBody>
      </p:sp>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BB598D31-99B6-36A1-7CD1-5971A856FA26}"/>
                  </a:ext>
                </a:extLst>
              </p:cNvPr>
              <p:cNvSpPr txBox="1"/>
              <p:nvPr/>
            </p:nvSpPr>
            <p:spPr>
              <a:xfrm>
                <a:off x="743688" y="3151936"/>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𝒄𝒐𝒖𝒏𝒕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6" name="ZoneTexte 15">
                <a:extLst>
                  <a:ext uri="{FF2B5EF4-FFF2-40B4-BE49-F238E27FC236}">
                    <a16:creationId xmlns:a16="http://schemas.microsoft.com/office/drawing/2014/main" id="{BB598D31-99B6-36A1-7CD1-5971A856FA26}"/>
                  </a:ext>
                </a:extLst>
              </p:cNvPr>
              <p:cNvSpPr txBox="1">
                <a:spLocks noRot="1" noChangeAspect="1" noMove="1" noResize="1" noEditPoints="1" noAdjustHandles="1" noChangeArrowheads="1" noChangeShapeType="1" noTextEdit="1"/>
              </p:cNvSpPr>
              <p:nvPr/>
            </p:nvSpPr>
            <p:spPr>
              <a:xfrm>
                <a:off x="743688" y="3151936"/>
                <a:ext cx="11441731" cy="400110"/>
              </a:xfrm>
              <a:prstGeom prst="rect">
                <a:avLst/>
              </a:prstGeom>
              <a:blipFill>
                <a:blip r:embed="rId4"/>
                <a:stretch>
                  <a:fillRect b="-16667"/>
                </a:stretch>
              </a:blipFill>
            </p:spPr>
            <p:txBody>
              <a:bodyPr/>
              <a:lstStyle/>
              <a:p>
                <a:r>
                  <a:rPr lang="fr-FR">
                    <a:noFill/>
                  </a:rPr>
                  <a:t> </a:t>
                </a:r>
              </a:p>
            </p:txBody>
          </p:sp>
        </mc:Fallback>
      </mc:AlternateContent>
      <p:pic>
        <p:nvPicPr>
          <p:cNvPr id="18" name="Image 17">
            <a:extLst>
              <a:ext uri="{FF2B5EF4-FFF2-40B4-BE49-F238E27FC236}">
                <a16:creationId xmlns:a16="http://schemas.microsoft.com/office/drawing/2014/main" id="{E5CB24E6-11F0-A54A-AA8D-87EDE7DCE0DF}"/>
              </a:ext>
            </a:extLst>
          </p:cNvPr>
          <p:cNvPicPr>
            <a:picLocks noChangeAspect="1"/>
          </p:cNvPicPr>
          <p:nvPr/>
        </p:nvPicPr>
        <p:blipFill>
          <a:blip r:embed="rId5"/>
          <a:stretch>
            <a:fillRect/>
          </a:stretch>
        </p:blipFill>
        <p:spPr>
          <a:xfrm>
            <a:off x="4550792" y="3629055"/>
            <a:ext cx="3827525" cy="1994626"/>
          </a:xfrm>
          <a:prstGeom prst="rect">
            <a:avLst/>
          </a:prstGeom>
        </p:spPr>
      </p:pic>
      <p:sp>
        <p:nvSpPr>
          <p:cNvPr id="19" name="ZoneTexte 18">
            <a:extLst>
              <a:ext uri="{FF2B5EF4-FFF2-40B4-BE49-F238E27FC236}">
                <a16:creationId xmlns:a16="http://schemas.microsoft.com/office/drawing/2014/main" id="{730EE541-C3C2-4A29-9F1C-939515D97338}"/>
              </a:ext>
            </a:extLst>
          </p:cNvPr>
          <p:cNvSpPr txBox="1"/>
          <p:nvPr/>
        </p:nvSpPr>
        <p:spPr>
          <a:xfrm>
            <a:off x="471678" y="5777699"/>
            <a:ext cx="11293503"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Encore plus de méthodes sur la documentation </a:t>
            </a:r>
            <a:r>
              <a:rPr lang="fr-FR" sz="2000" dirty="0">
                <a:hlinkClick r:id="rId6"/>
              </a:rPr>
              <a:t>5. Structures de données — Documentation Python 3.12.4</a:t>
            </a:r>
            <a:r>
              <a:rPr lang="fr-FR" sz="2000" dirty="0"/>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9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tiroirs numérotés, la valeur d’une variable serait stockée dans un des tiroirs.</a:t>
            </a:r>
          </a:p>
        </p:txBody>
      </p:sp>
      <p:sp>
        <p:nvSpPr>
          <p:cNvPr id="2" name="ZoneTexte 1">
            <a:extLst>
              <a:ext uri="{FF2B5EF4-FFF2-40B4-BE49-F238E27FC236}">
                <a16:creationId xmlns:a16="http://schemas.microsoft.com/office/drawing/2014/main" id="{C5601B79-492D-FCD6-863E-2850C14DE21B}"/>
              </a:ext>
            </a:extLst>
          </p:cNvPr>
          <p:cNvSpPr txBox="1"/>
          <p:nvPr/>
        </p:nvSpPr>
        <p:spPr>
          <a:xfrm>
            <a:off x="397564"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tiroir serait appelé case mémoire et le numéro de tiroir le numéro de la case mémoire.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1AFE3B03-4614-B65C-95A8-D5B32B311AFC}"/>
                  </a:ext>
                </a:extLst>
              </p:cNvPr>
              <p:cNvSpPr txBox="1"/>
              <p:nvPr/>
            </p:nvSpPr>
            <p:spPr>
              <a:xfrm>
                <a:off x="397564" y="1981461"/>
                <a:ext cx="1154509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la fonction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qui permet d’avoir le numéro de la case mémoire où est stockée la valeur d’une variable. La syntaxe est la suivante:</a:t>
                </a:r>
              </a:p>
            </p:txBody>
          </p:sp>
        </mc:Choice>
        <mc:Fallback xmlns="">
          <p:sp>
            <p:nvSpPr>
              <p:cNvPr id="8" name="ZoneTexte 7">
                <a:extLst>
                  <a:ext uri="{FF2B5EF4-FFF2-40B4-BE49-F238E27FC236}">
                    <a16:creationId xmlns:a16="http://schemas.microsoft.com/office/drawing/2014/main" id="{1AFE3B03-4614-B65C-95A8-D5B32B311AFC}"/>
                  </a:ext>
                </a:extLst>
              </p:cNvPr>
              <p:cNvSpPr txBox="1">
                <a:spLocks noRot="1" noChangeAspect="1" noMove="1" noResize="1" noEditPoints="1" noAdjustHandles="1" noChangeArrowheads="1" noChangeShapeType="1" noTextEdit="1"/>
              </p:cNvSpPr>
              <p:nvPr/>
            </p:nvSpPr>
            <p:spPr>
              <a:xfrm>
                <a:off x="397564" y="1981461"/>
                <a:ext cx="11545099" cy="707886"/>
              </a:xfrm>
              <a:prstGeom prst="rect">
                <a:avLst/>
              </a:prstGeom>
              <a:blipFill>
                <a:blip r:embed="rId2"/>
                <a:stretch>
                  <a:fillRect l="-528"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4A44A26-7A15-0766-5818-C8677821D593}"/>
                  </a:ext>
                </a:extLst>
              </p:cNvPr>
              <p:cNvSpPr txBox="1"/>
              <p:nvPr/>
            </p:nvSpPr>
            <p:spPr>
              <a:xfrm>
                <a:off x="500932" y="2689347"/>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𝒊𝒅</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𝒏𝒐𝒎𝑫𝒆𝑳𝒂𝑽𝒂𝒓𝒊𝒂𝒃𝒍𝒆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4A44A26-7A15-0766-5818-C8677821D593}"/>
                  </a:ext>
                </a:extLst>
              </p:cNvPr>
              <p:cNvSpPr txBox="1">
                <a:spLocks noRot="1" noChangeAspect="1" noMove="1" noResize="1" noEditPoints="1" noAdjustHandles="1" noChangeArrowheads="1" noChangeShapeType="1" noTextEdit="1"/>
              </p:cNvSpPr>
              <p:nvPr/>
            </p:nvSpPr>
            <p:spPr>
              <a:xfrm>
                <a:off x="500932" y="2689347"/>
                <a:ext cx="11441731" cy="400110"/>
              </a:xfrm>
              <a:prstGeom prst="rect">
                <a:avLst/>
              </a:prstGeom>
              <a:blipFill>
                <a:blip r:embed="rId3"/>
                <a:stretch>
                  <a:fillRect b="-16667"/>
                </a:stretch>
              </a:blipFill>
            </p:spPr>
            <p:txBody>
              <a:bodyPr/>
              <a:lstStyle/>
              <a:p>
                <a:r>
                  <a:rPr lang="fr-FR">
                    <a:noFill/>
                  </a:rPr>
                  <a:t> </a:t>
                </a:r>
              </a:p>
            </p:txBody>
          </p:sp>
        </mc:Fallback>
      </mc:AlternateContent>
      <p:pic>
        <p:nvPicPr>
          <p:cNvPr id="11" name="Image 10" descr="Une image contenant texte, capture d’écran, Police, ligne&#10;&#10;Description générée automatiquement">
            <a:extLst>
              <a:ext uri="{FF2B5EF4-FFF2-40B4-BE49-F238E27FC236}">
                <a16:creationId xmlns:a16="http://schemas.microsoft.com/office/drawing/2014/main" id="{A5308081-296F-5447-59F4-8AF8F57048AE}"/>
              </a:ext>
            </a:extLst>
          </p:cNvPr>
          <p:cNvPicPr>
            <a:picLocks noChangeAspect="1"/>
          </p:cNvPicPr>
          <p:nvPr/>
        </p:nvPicPr>
        <p:blipFill>
          <a:blip r:embed="rId4"/>
          <a:stretch>
            <a:fillRect/>
          </a:stretch>
        </p:blipFill>
        <p:spPr>
          <a:xfrm>
            <a:off x="4221684" y="3180606"/>
            <a:ext cx="3793487" cy="1401112"/>
          </a:xfrm>
          <a:prstGeom prst="rect">
            <a:avLst/>
          </a:prstGeom>
        </p:spPr>
      </p:pic>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4EFB1AB3-038C-2072-5DC9-FF788EFE916E}"/>
                  </a:ext>
                </a:extLst>
              </p:cNvPr>
              <p:cNvSpPr txBox="1"/>
              <p:nvPr/>
            </p:nvSpPr>
            <p:spPr>
              <a:xfrm>
                <a:off x="317607" y="4671877"/>
                <a:ext cx="1154509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l’exemple précédent, on voit que les variables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𝑎</m:t>
                    </m:r>
                  </m:oMath>
                </a14:m>
                <a:r>
                  <a:rPr lang="fr-FR" sz="2000" dirty="0">
                    <a:latin typeface="Times New Roman" panose="02020603050405020304" pitchFamily="18" charset="0"/>
                    <a:cs typeface="Times New Roman" panose="02020603050405020304" pitchFamily="18" charset="0"/>
                  </a:rPr>
                  <a:t>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𝑏</m:t>
                    </m:r>
                  </m:oMath>
                </a14:m>
                <a:r>
                  <a:rPr lang="fr-FR" sz="2000" dirty="0">
                    <a:latin typeface="Times New Roman" panose="02020603050405020304" pitchFamily="18" charset="0"/>
                    <a:cs typeface="Times New Roman" panose="02020603050405020304" pitchFamily="18" charset="0"/>
                  </a:rPr>
                  <a:t> ont un numéro de case mémoire différent ce qui signifie que les valeurs des variables sont stockées à deux endroits (tiroirs) différents.</a:t>
                </a:r>
              </a:p>
            </p:txBody>
          </p:sp>
        </mc:Choice>
        <mc:Fallback xmlns="">
          <p:sp>
            <p:nvSpPr>
              <p:cNvPr id="12" name="ZoneTexte 11">
                <a:extLst>
                  <a:ext uri="{FF2B5EF4-FFF2-40B4-BE49-F238E27FC236}">
                    <a16:creationId xmlns:a16="http://schemas.microsoft.com/office/drawing/2014/main" id="{4EFB1AB3-038C-2072-5DC9-FF788EFE916E}"/>
                  </a:ext>
                </a:extLst>
              </p:cNvPr>
              <p:cNvSpPr txBox="1">
                <a:spLocks noRot="1" noChangeAspect="1" noMove="1" noResize="1" noEditPoints="1" noAdjustHandles="1" noChangeArrowheads="1" noChangeShapeType="1" noTextEdit="1"/>
              </p:cNvSpPr>
              <p:nvPr/>
            </p:nvSpPr>
            <p:spPr>
              <a:xfrm>
                <a:off x="317607" y="4671877"/>
                <a:ext cx="11545099" cy="707886"/>
              </a:xfrm>
              <a:prstGeom prst="rect">
                <a:avLst/>
              </a:prstGeom>
              <a:blipFill>
                <a:blip r:embed="rId5"/>
                <a:stretch>
                  <a:fillRect l="-528"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55AD2C9-F372-D317-AFAD-90149CBE3BE4}"/>
                  </a:ext>
                </a:extLst>
              </p:cNvPr>
              <p:cNvSpPr txBox="1"/>
              <p:nvPr/>
            </p:nvSpPr>
            <p:spPr>
              <a:xfrm>
                <a:off x="397564" y="5419875"/>
                <a:ext cx="1154509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𝒊𝒅</m:t>
                    </m:r>
                  </m:oMath>
                </a14:m>
                <a:r>
                  <a:rPr lang="fr-FR" sz="2000" b="1" dirty="0">
                    <a:latin typeface="Times New Roman" panose="02020603050405020304" pitchFamily="18" charset="0"/>
                    <a:cs typeface="Times New Roman" panose="02020603050405020304" pitchFamily="18" charset="0"/>
                  </a:rPr>
                  <a:t> ne renvoie pas tout le temps, le même numéro de case mémoire. La valeur obtenue varie d’un ordinateur à l’autre.</a:t>
                </a:r>
              </a:p>
            </p:txBody>
          </p:sp>
        </mc:Choice>
        <mc:Fallback xmlns="">
          <p:sp>
            <p:nvSpPr>
              <p:cNvPr id="13" name="ZoneTexte 12">
                <a:extLst>
                  <a:ext uri="{FF2B5EF4-FFF2-40B4-BE49-F238E27FC236}">
                    <a16:creationId xmlns:a16="http://schemas.microsoft.com/office/drawing/2014/main" id="{155AD2C9-F372-D317-AFAD-90149CBE3BE4}"/>
                  </a:ext>
                </a:extLst>
              </p:cNvPr>
              <p:cNvSpPr txBox="1">
                <a:spLocks noRot="1" noChangeAspect="1" noMove="1" noResize="1" noEditPoints="1" noAdjustHandles="1" noChangeArrowheads="1" noChangeShapeType="1" noTextEdit="1"/>
              </p:cNvSpPr>
              <p:nvPr/>
            </p:nvSpPr>
            <p:spPr>
              <a:xfrm>
                <a:off x="397564" y="5419875"/>
                <a:ext cx="11545099" cy="707886"/>
              </a:xfrm>
              <a:prstGeom prst="rect">
                <a:avLst/>
              </a:prstGeom>
              <a:blipFill>
                <a:blip r:embed="rId6"/>
                <a:stretch>
                  <a:fillRect l="-528"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92698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dans un programme deux variables de types primitifs comme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𝑓𝑙𝑜𝑎𝑡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𝑏𝑜𝑜𝑙</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𝑠𝑡𝑟</m:t>
                    </m:r>
                  </m:oMath>
                </a14:m>
                <a:r>
                  <a:rPr lang="fr-FR" sz="2000" dirty="0">
                    <a:latin typeface="Times New Roman" panose="02020603050405020304" pitchFamily="18" charset="0"/>
                    <a:cs typeface="Times New Roman" panose="02020603050405020304" pitchFamily="18" charset="0"/>
                  </a:rPr>
                  <a:t> ont la même valeur, alors les deux variables partage la même case mémoire tant qu’elle représente la même valeur.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707886"/>
              </a:xfrm>
              <a:prstGeom prst="rect">
                <a:avLst/>
              </a:prstGeom>
              <a:blipFill>
                <a:blip r:embed="rId2"/>
                <a:stretch>
                  <a:fillRect l="-533" t="-4310" b="-14655"/>
                </a:stretch>
              </a:blipFill>
            </p:spPr>
            <p:txBody>
              <a:bodyPr/>
              <a:lstStyle/>
              <a:p>
                <a:r>
                  <a:rPr lang="fr-FR">
                    <a:noFill/>
                  </a:rPr>
                  <a:t> </a:t>
                </a:r>
              </a:p>
            </p:txBody>
          </p:sp>
        </mc:Fallback>
      </mc:AlternateContent>
      <p:pic>
        <p:nvPicPr>
          <p:cNvPr id="14" name="Image 13" descr="Une image contenant texte, capture d’écran, Police, diagramme&#10;&#10;Description générée automatiquement">
            <a:extLst>
              <a:ext uri="{FF2B5EF4-FFF2-40B4-BE49-F238E27FC236}">
                <a16:creationId xmlns:a16="http://schemas.microsoft.com/office/drawing/2014/main" id="{B01112CE-598B-B4D6-2939-A2E1CC97E026}"/>
              </a:ext>
            </a:extLst>
          </p:cNvPr>
          <p:cNvPicPr>
            <a:picLocks noChangeAspect="1"/>
          </p:cNvPicPr>
          <p:nvPr/>
        </p:nvPicPr>
        <p:blipFill>
          <a:blip r:embed="rId3"/>
          <a:stretch>
            <a:fillRect/>
          </a:stretch>
        </p:blipFill>
        <p:spPr>
          <a:xfrm>
            <a:off x="2198816" y="1495799"/>
            <a:ext cx="7997152" cy="3373679"/>
          </a:xfrm>
          <a:prstGeom prst="rect">
            <a:avLst/>
          </a:prstGeom>
        </p:spPr>
      </p:pic>
      <p:sp>
        <p:nvSpPr>
          <p:cNvPr id="15" name="ZoneTexte 14">
            <a:extLst>
              <a:ext uri="{FF2B5EF4-FFF2-40B4-BE49-F238E27FC236}">
                <a16:creationId xmlns:a16="http://schemas.microsoft.com/office/drawing/2014/main" id="{1135D377-EB34-B19E-50F0-692D761410D1}"/>
              </a:ext>
            </a:extLst>
          </p:cNvPr>
          <p:cNvSpPr txBox="1"/>
          <p:nvPr/>
        </p:nvSpPr>
        <p:spPr>
          <a:xfrm>
            <a:off x="289708" y="5008258"/>
            <a:ext cx="11441731"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mécanisme de partage de la case mémoire, n’augmente pas le nombre de cases mémoire occupées. 100 variables ayant la même valeur et 50 variables ayant la même valeur sont liées à une seule case mémoire.</a:t>
            </a:r>
          </a:p>
        </p:txBody>
      </p:sp>
    </p:spTree>
    <p:extLst>
      <p:ext uri="{BB962C8B-B14F-4D97-AF65-F5344CB8AC3E}">
        <p14:creationId xmlns:p14="http://schemas.microsoft.com/office/powerpoint/2010/main" val="113131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les types complexes comme 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𝑙𝑖𝑠𝑡</m:t>
                    </m:r>
                    <m:d>
                      <m:dPr>
                        <m:ctrlPr>
                          <a:rPr lang="fr-FR" sz="2000" b="0" i="1" smtClean="0">
                            <a:latin typeface="Cambria Math" panose="02040503050406030204" pitchFamily="18" charset="0"/>
                            <a:cs typeface="Times New Roman" panose="02020603050405020304" pitchFamily="18" charset="0"/>
                          </a:rPr>
                        </m:ctrlPr>
                      </m:dPr>
                      <m:e>
                        <m:r>
                          <a:rPr lang="fr-FR" sz="2000" b="0" i="1" smtClean="0">
                            <a:latin typeface="Cambria Math" panose="02040503050406030204" pitchFamily="18" charset="0"/>
                            <a:cs typeface="Times New Roman" panose="02020603050405020304" pitchFamily="18" charset="0"/>
                          </a:rPr>
                          <m:t>𝑙𝑖𝑠𝑡𝑒</m:t>
                        </m:r>
                      </m:e>
                    </m:d>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𝑡𝑢𝑝𝑙𝑒</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𝑙𝑒𝑠</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𝑑𝑖𝑐𝑡</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𝑑𝑖𝑐𝑡𝑖𝑜𝑛𝑛𝑎𝑖𝑟𝑒𝑠</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cela n’est plus pareil. Toute déclaration d’une variable de type objet sera stockée dans une nouvelle case mémoire peu importe qu’une autre variable avec la même valeur existe ou non.</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1015663"/>
              </a:xfrm>
              <a:prstGeom prst="rect">
                <a:avLst/>
              </a:prstGeom>
              <a:blipFill>
                <a:blip r:embed="rId2"/>
                <a:stretch>
                  <a:fillRect l="-533" t="-2994" r="-906" b="-9581"/>
                </a:stretch>
              </a:blipFill>
            </p:spPr>
            <p:txBody>
              <a:bodyPr/>
              <a:lstStyle/>
              <a:p>
                <a:r>
                  <a:rPr lang="fr-FR">
                    <a:noFill/>
                  </a:rPr>
                  <a:t> </a:t>
                </a:r>
              </a:p>
            </p:txBody>
          </p:sp>
        </mc:Fallback>
      </mc:AlternateContent>
      <p:pic>
        <p:nvPicPr>
          <p:cNvPr id="8" name="Image 7" descr="Une image contenant texte, capture d’écran, Police, affichage&#10;&#10;Description générée automatiquement">
            <a:extLst>
              <a:ext uri="{FF2B5EF4-FFF2-40B4-BE49-F238E27FC236}">
                <a16:creationId xmlns:a16="http://schemas.microsoft.com/office/drawing/2014/main" id="{3F6A5D9B-37D3-B7F7-F0B3-D6752617F531}"/>
              </a:ext>
            </a:extLst>
          </p:cNvPr>
          <p:cNvPicPr>
            <a:picLocks noChangeAspect="1"/>
          </p:cNvPicPr>
          <p:nvPr/>
        </p:nvPicPr>
        <p:blipFill>
          <a:blip r:embed="rId3"/>
          <a:stretch>
            <a:fillRect/>
          </a:stretch>
        </p:blipFill>
        <p:spPr>
          <a:xfrm>
            <a:off x="500932" y="1911297"/>
            <a:ext cx="6731120" cy="3674691"/>
          </a:xfrm>
          <a:prstGeom prst="rect">
            <a:avLst/>
          </a:prstGeom>
        </p:spPr>
      </p:pic>
      <p:sp>
        <p:nvSpPr>
          <p:cNvPr id="10" name="ZoneTexte 9">
            <a:extLst>
              <a:ext uri="{FF2B5EF4-FFF2-40B4-BE49-F238E27FC236}">
                <a16:creationId xmlns:a16="http://schemas.microsoft.com/office/drawing/2014/main" id="{83768967-1696-8C4F-9FD1-D7DA1F003343}"/>
              </a:ext>
            </a:extLst>
          </p:cNvPr>
          <p:cNvSpPr txBox="1"/>
          <p:nvPr/>
        </p:nvSpPr>
        <p:spPr>
          <a:xfrm>
            <a:off x="7269814" y="2933034"/>
            <a:ext cx="4865838"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Contrairement aux types primitifs ici on a une augmentation du nombre de cases mémoire occupées. 100 variables de types objet occuperont 100 cases mémoires différentes.</a:t>
            </a:r>
          </a:p>
        </p:txBody>
      </p:sp>
      <p:sp>
        <p:nvSpPr>
          <p:cNvPr id="11" name="ZoneTexte 10">
            <a:extLst>
              <a:ext uri="{FF2B5EF4-FFF2-40B4-BE49-F238E27FC236}">
                <a16:creationId xmlns:a16="http://schemas.microsoft.com/office/drawing/2014/main" id="{F860C26C-9F57-0F4D-4274-5AA5BE3BF8F7}"/>
              </a:ext>
            </a:extLst>
          </p:cNvPr>
          <p:cNvSpPr txBox="1"/>
          <p:nvPr/>
        </p:nvSpPr>
        <p:spPr>
          <a:xfrm>
            <a:off x="369291" y="57110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Lire l’article </a:t>
            </a:r>
            <a:r>
              <a:rPr lang="fr-FR" sz="2000" dirty="0">
                <a:latin typeface="Times New Roman" panose="02020603050405020304" pitchFamily="18" charset="0"/>
                <a:cs typeface="Times New Roman" panose="02020603050405020304" pitchFamily="18" charset="0"/>
                <a:hlinkClick r:id="rId4"/>
              </a:rPr>
              <a:t>Quelle est le rôle de la fonction id en Python ?</a:t>
            </a:r>
            <a:r>
              <a:rPr lang="fr-FR" sz="2000" dirty="0">
                <a:latin typeface="Times New Roman" panose="02020603050405020304" pitchFamily="18" charset="0"/>
                <a:cs typeface="Times New Roman" panose="02020603050405020304" pitchFamily="18" charset="0"/>
              </a:rPr>
              <a:t> pour plus d’informations.</a:t>
            </a:r>
          </a:p>
        </p:txBody>
      </p:sp>
    </p:spTree>
    <p:extLst>
      <p:ext uri="{BB962C8B-B14F-4D97-AF65-F5344CB8AC3E}">
        <p14:creationId xmlns:p14="http://schemas.microsoft.com/office/powerpoint/2010/main" val="340962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questions dépendra du mode choisi:</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a:t>
            </a:r>
            <a:r>
              <a:rPr lang="fr-FR"/>
              <a:t>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prénoms.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prénoms.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respecter le format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xmlns="">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473063" y="73630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listes sont des séquences, ce sont des objets spéciaux capable de contenir des valeurs de n’importe quel type.</a:t>
            </a:r>
          </a:p>
        </p:txBody>
      </p:sp>
      <p:sp>
        <p:nvSpPr>
          <p:cNvPr id="2" name="ZoneTexte 1">
            <a:extLst>
              <a:ext uri="{FF2B5EF4-FFF2-40B4-BE49-F238E27FC236}">
                <a16:creationId xmlns:a16="http://schemas.microsoft.com/office/drawing/2014/main" id="{798A378F-2AFC-D890-9CB4-B1B817762955}"/>
              </a:ext>
            </a:extLst>
          </p:cNvPr>
          <p:cNvSpPr txBox="1"/>
          <p:nvPr/>
        </p:nvSpPr>
        <p:spPr>
          <a:xfrm>
            <a:off x="473063" y="14172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variables simples qui ne peuvent contenir qu’une seule valeur, les listes peuvent contenir plusieurs valeurs.</a:t>
            </a:r>
          </a:p>
        </p:txBody>
      </p:sp>
      <p:grpSp>
        <p:nvGrpSpPr>
          <p:cNvPr id="15" name="Groupe 14">
            <a:extLst>
              <a:ext uri="{FF2B5EF4-FFF2-40B4-BE49-F238E27FC236}">
                <a16:creationId xmlns:a16="http://schemas.microsoft.com/office/drawing/2014/main" id="{D3E1CC7B-1965-884C-52E8-C7B951998046}"/>
              </a:ext>
            </a:extLst>
          </p:cNvPr>
          <p:cNvGrpSpPr/>
          <p:nvPr/>
        </p:nvGrpSpPr>
        <p:grpSpPr>
          <a:xfrm>
            <a:off x="459461" y="2184008"/>
            <a:ext cx="5066142" cy="1077662"/>
            <a:chOff x="619434" y="2485018"/>
            <a:chExt cx="5066142" cy="1077662"/>
          </a:xfrm>
        </p:grpSpPr>
        <p:sp>
          <p:nvSpPr>
            <p:cNvPr id="8" name="Rectangle 7">
              <a:extLst>
                <a:ext uri="{FF2B5EF4-FFF2-40B4-BE49-F238E27FC236}">
                  <a16:creationId xmlns:a16="http://schemas.microsoft.com/office/drawing/2014/main" id="{CE25D0B8-0202-5696-1711-6B98D4E6B672}"/>
                </a:ext>
              </a:extLst>
            </p:cNvPr>
            <p:cNvSpPr/>
            <p:nvPr/>
          </p:nvSpPr>
          <p:spPr>
            <a:xfrm>
              <a:off x="697116" y="2806575"/>
              <a:ext cx="4988460" cy="756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0E353BB5-2D27-D239-3E22-1071743DF363}"/>
                </a:ext>
              </a:extLst>
            </p:cNvPr>
            <p:cNvSpPr txBox="1"/>
            <p:nvPr/>
          </p:nvSpPr>
          <p:spPr>
            <a:xfrm>
              <a:off x="841225" y="3008060"/>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1</a:t>
              </a:r>
            </a:p>
          </p:txBody>
        </p:sp>
        <p:sp>
          <p:nvSpPr>
            <p:cNvPr id="11" name="ZoneTexte 10">
              <a:extLst>
                <a:ext uri="{FF2B5EF4-FFF2-40B4-BE49-F238E27FC236}">
                  <a16:creationId xmlns:a16="http://schemas.microsoft.com/office/drawing/2014/main" id="{EA511F7F-F06D-DC10-2D74-D2BEA762BC97}"/>
                </a:ext>
              </a:extLst>
            </p:cNvPr>
            <p:cNvSpPr txBox="1"/>
            <p:nvPr/>
          </p:nvSpPr>
          <p:spPr>
            <a:xfrm>
              <a:off x="2034767"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2</a:t>
              </a:r>
            </a:p>
          </p:txBody>
        </p:sp>
        <p:sp>
          <p:nvSpPr>
            <p:cNvPr id="12" name="ZoneTexte 11">
              <a:extLst>
                <a:ext uri="{FF2B5EF4-FFF2-40B4-BE49-F238E27FC236}">
                  <a16:creationId xmlns:a16="http://schemas.microsoft.com/office/drawing/2014/main" id="{B8936F6D-D5F6-317F-1419-7E444EFA783D}"/>
                </a:ext>
              </a:extLst>
            </p:cNvPr>
            <p:cNvSpPr txBox="1"/>
            <p:nvPr/>
          </p:nvSpPr>
          <p:spPr>
            <a:xfrm>
              <a:off x="3228309" y="298438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3</a:t>
              </a:r>
            </a:p>
          </p:txBody>
        </p:sp>
        <p:sp>
          <p:nvSpPr>
            <p:cNvPr id="13" name="ZoneTexte 12">
              <a:extLst>
                <a:ext uri="{FF2B5EF4-FFF2-40B4-BE49-F238E27FC236}">
                  <a16:creationId xmlns:a16="http://schemas.microsoft.com/office/drawing/2014/main" id="{361D30DB-F907-5E6C-6B2D-A7EAC40BB301}"/>
                </a:ext>
              </a:extLst>
            </p:cNvPr>
            <p:cNvSpPr txBox="1"/>
            <p:nvPr/>
          </p:nvSpPr>
          <p:spPr>
            <a:xfrm>
              <a:off x="4454306"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t>
              </a:r>
            </a:p>
          </p:txBody>
        </p:sp>
        <p:sp>
          <p:nvSpPr>
            <p:cNvPr id="14" name="ZoneTexte 13">
              <a:extLst>
                <a:ext uri="{FF2B5EF4-FFF2-40B4-BE49-F238E27FC236}">
                  <a16:creationId xmlns:a16="http://schemas.microsoft.com/office/drawing/2014/main" id="{9DAFCE1A-72B4-20EE-C7EA-E4C61F6854D6}"/>
                </a:ext>
              </a:extLst>
            </p:cNvPr>
            <p:cNvSpPr txBox="1"/>
            <p:nvPr/>
          </p:nvSpPr>
          <p:spPr>
            <a:xfrm>
              <a:off x="619434" y="2485018"/>
              <a:ext cx="1140737" cy="369332"/>
            </a:xfrm>
            <a:prstGeom prst="rect">
              <a:avLst/>
            </a:prstGeom>
            <a:noFill/>
          </p:spPr>
          <p:txBody>
            <a:bodyPr wrap="square" rtlCol="0">
              <a:spAutoFit/>
            </a:bodyPr>
            <a:lstStyle/>
            <a:p>
              <a:r>
                <a:rPr lang="fr-FR" b="1" dirty="0"/>
                <a:t>Liste</a:t>
              </a:r>
            </a:p>
          </p:txBody>
        </p:sp>
      </p:grpSp>
      <p:grpSp>
        <p:nvGrpSpPr>
          <p:cNvPr id="16" name="Groupe 15">
            <a:extLst>
              <a:ext uri="{FF2B5EF4-FFF2-40B4-BE49-F238E27FC236}">
                <a16:creationId xmlns:a16="http://schemas.microsoft.com/office/drawing/2014/main" id="{89CA17B5-C22C-9772-0619-1B6175B07804}"/>
              </a:ext>
            </a:extLst>
          </p:cNvPr>
          <p:cNvGrpSpPr/>
          <p:nvPr/>
        </p:nvGrpSpPr>
        <p:grpSpPr>
          <a:xfrm>
            <a:off x="6588715" y="2145548"/>
            <a:ext cx="5066142" cy="1077662"/>
            <a:chOff x="619434" y="2485018"/>
            <a:chExt cx="5066142" cy="1077662"/>
          </a:xfrm>
        </p:grpSpPr>
        <p:sp>
          <p:nvSpPr>
            <p:cNvPr id="17" name="Rectangle 16">
              <a:extLst>
                <a:ext uri="{FF2B5EF4-FFF2-40B4-BE49-F238E27FC236}">
                  <a16:creationId xmlns:a16="http://schemas.microsoft.com/office/drawing/2014/main" id="{20A12B3C-AD88-1B73-08D7-E97841A6A308}"/>
                </a:ext>
              </a:extLst>
            </p:cNvPr>
            <p:cNvSpPr/>
            <p:nvPr/>
          </p:nvSpPr>
          <p:spPr>
            <a:xfrm>
              <a:off x="697116" y="2806575"/>
              <a:ext cx="4988460" cy="7561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5F7B9808-C3B0-8E70-C19D-22F61A5EE2E3}"/>
                </a:ext>
              </a:extLst>
            </p:cNvPr>
            <p:cNvSpPr txBox="1"/>
            <p:nvPr/>
          </p:nvSpPr>
          <p:spPr>
            <a:xfrm>
              <a:off x="1362199" y="2999961"/>
              <a:ext cx="3658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Une et une seule valeur</a:t>
              </a:r>
            </a:p>
          </p:txBody>
        </p:sp>
        <p:sp>
          <p:nvSpPr>
            <p:cNvPr id="22" name="ZoneTexte 21">
              <a:extLst>
                <a:ext uri="{FF2B5EF4-FFF2-40B4-BE49-F238E27FC236}">
                  <a16:creationId xmlns:a16="http://schemas.microsoft.com/office/drawing/2014/main" id="{3A1E4D11-FE01-B69E-A83E-D3E374B481CD}"/>
                </a:ext>
              </a:extLst>
            </p:cNvPr>
            <p:cNvSpPr txBox="1"/>
            <p:nvPr/>
          </p:nvSpPr>
          <p:spPr>
            <a:xfrm>
              <a:off x="619434" y="2485018"/>
              <a:ext cx="2159926" cy="369332"/>
            </a:xfrm>
            <a:prstGeom prst="rect">
              <a:avLst/>
            </a:prstGeom>
            <a:noFill/>
          </p:spPr>
          <p:txBody>
            <a:bodyPr wrap="square" rtlCol="0">
              <a:spAutoFit/>
            </a:bodyPr>
            <a:lstStyle/>
            <a:p>
              <a:r>
                <a:rPr lang="fr-FR" b="1" dirty="0"/>
                <a:t>Variable simple</a:t>
              </a:r>
            </a:p>
          </p:txBody>
        </p:sp>
      </p:grpSp>
      <p:sp>
        <p:nvSpPr>
          <p:cNvPr id="23" name="ZoneTexte 22">
            <a:extLst>
              <a:ext uri="{FF2B5EF4-FFF2-40B4-BE49-F238E27FC236}">
                <a16:creationId xmlns:a16="http://schemas.microsoft.com/office/drawing/2014/main" id="{F771A133-1C06-235A-72D2-CB21B7F85229}"/>
              </a:ext>
            </a:extLst>
          </p:cNvPr>
          <p:cNvSpPr txBox="1"/>
          <p:nvPr/>
        </p:nvSpPr>
        <p:spPr>
          <a:xfrm>
            <a:off x="473063" y="34240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est un type de variable qui permet d’associer plusieurs valeurs différentes ayant la même étiquette. Les valeurs 1, 2 et 3 précédentes seront représentées par le même nom de variable.</a:t>
            </a:r>
          </a:p>
        </p:txBody>
      </p:sp>
      <p:sp>
        <p:nvSpPr>
          <p:cNvPr id="24" name="ZoneTexte 23">
            <a:extLst>
              <a:ext uri="{FF2B5EF4-FFF2-40B4-BE49-F238E27FC236}">
                <a16:creationId xmlns:a16="http://schemas.microsoft.com/office/drawing/2014/main" id="{E759DFBC-9ECD-7D63-BA3D-EA03F448C092}"/>
              </a:ext>
            </a:extLst>
          </p:cNvPr>
          <p:cNvSpPr txBox="1"/>
          <p:nvPr/>
        </p:nvSpPr>
        <p:spPr>
          <a:xfrm>
            <a:off x="459461" y="4211120"/>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imaginer une liste comme une étagère avec plusieurs tiroirs numérotés, chaque tiroir peut contenir un élément différent, le tiroir 1 peut contenir une brosse et le tiroir 2 un stylo. Ces deux éléments totalement différents sont stockés dans un même objet qui est l’étagère.</a:t>
            </a:r>
          </a:p>
        </p:txBody>
      </p:sp>
      <p:sp>
        <p:nvSpPr>
          <p:cNvPr id="26" name="ZoneTexte 25">
            <a:extLst>
              <a:ext uri="{FF2B5EF4-FFF2-40B4-BE49-F238E27FC236}">
                <a16:creationId xmlns:a16="http://schemas.microsoft.com/office/drawing/2014/main" id="{F8B9ED05-B423-D2AC-C9F5-2A0D6F808F5E}"/>
              </a:ext>
            </a:extLst>
          </p:cNvPr>
          <p:cNvSpPr txBox="1"/>
          <p:nvPr/>
        </p:nvSpPr>
        <p:spPr>
          <a:xfrm>
            <a:off x="537143" y="5359265"/>
            <a:ext cx="11377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peut contenir plusieurs nombres entiers ou uniquement des nombres à virgule ou uniquement des chaines de caractères ou un mélange de tout. Une liste peut contenir une autre liste.</a:t>
            </a:r>
          </a:p>
        </p:txBody>
      </p:sp>
    </p:spTree>
    <p:extLst>
      <p:ext uri="{BB962C8B-B14F-4D97-AF65-F5344CB8AC3E}">
        <p14:creationId xmlns:p14="http://schemas.microsoft.com/office/powerpoint/2010/main" val="263944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possibilités pour créer des listes soit on utilise le mot clé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soit on crée la liste avec une liste vide. </a:t>
            </a:r>
          </a:p>
        </p:txBody>
      </p:sp>
      <p:pic>
        <p:nvPicPr>
          <p:cNvPr id="8" name="Image 7">
            <a:extLst>
              <a:ext uri="{FF2B5EF4-FFF2-40B4-BE49-F238E27FC236}">
                <a16:creationId xmlns:a16="http://schemas.microsoft.com/office/drawing/2014/main" id="{57E4506D-3D38-B10A-AEB9-8013E2A86149}"/>
              </a:ext>
            </a:extLst>
          </p:cNvPr>
          <p:cNvPicPr>
            <a:picLocks noChangeAspect="1"/>
          </p:cNvPicPr>
          <p:nvPr/>
        </p:nvPicPr>
        <p:blipFill>
          <a:blip r:embed="rId2"/>
          <a:stretch>
            <a:fillRect/>
          </a:stretch>
        </p:blipFill>
        <p:spPr>
          <a:xfrm>
            <a:off x="569581" y="1658663"/>
            <a:ext cx="4364555" cy="1314788"/>
          </a:xfrm>
          <a:prstGeom prst="rect">
            <a:avLst/>
          </a:prstGeom>
        </p:spPr>
      </p:pic>
      <p:pic>
        <p:nvPicPr>
          <p:cNvPr id="10" name="Image 9">
            <a:extLst>
              <a:ext uri="{FF2B5EF4-FFF2-40B4-BE49-F238E27FC236}">
                <a16:creationId xmlns:a16="http://schemas.microsoft.com/office/drawing/2014/main" id="{E2C10DC8-F74C-F587-F6C5-59C5819881DD}"/>
              </a:ext>
            </a:extLst>
          </p:cNvPr>
          <p:cNvPicPr>
            <a:picLocks noChangeAspect="1"/>
          </p:cNvPicPr>
          <p:nvPr/>
        </p:nvPicPr>
        <p:blipFill>
          <a:blip r:embed="rId3"/>
          <a:stretch>
            <a:fillRect/>
          </a:stretch>
        </p:blipFill>
        <p:spPr>
          <a:xfrm>
            <a:off x="7158498" y="1649687"/>
            <a:ext cx="4463921" cy="1317664"/>
          </a:xfrm>
          <a:prstGeom prst="rect">
            <a:avLst/>
          </a:prstGeom>
        </p:spPr>
      </p:pic>
      <p:sp>
        <p:nvSpPr>
          <p:cNvPr id="14" name="Flèche : droite 13">
            <a:extLst>
              <a:ext uri="{FF2B5EF4-FFF2-40B4-BE49-F238E27FC236}">
                <a16:creationId xmlns:a16="http://schemas.microsoft.com/office/drawing/2014/main" id="{F5038AD0-7CA4-20D8-B9B2-A6718E3A7DCE}"/>
              </a:ext>
            </a:extLst>
          </p:cNvPr>
          <p:cNvSpPr/>
          <p:nvPr/>
        </p:nvSpPr>
        <p:spPr>
          <a:xfrm>
            <a:off x="5033503" y="1890544"/>
            <a:ext cx="1889381" cy="851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5" name="ZoneTexte 14">
            <a:extLst>
              <a:ext uri="{FF2B5EF4-FFF2-40B4-BE49-F238E27FC236}">
                <a16:creationId xmlns:a16="http://schemas.microsoft.com/office/drawing/2014/main" id="{6CEE211F-E2A5-3B18-FBB5-1132DF86792B}"/>
              </a:ext>
            </a:extLst>
          </p:cNvPr>
          <p:cNvSpPr txBox="1"/>
          <p:nvPr/>
        </p:nvSpPr>
        <p:spPr>
          <a:xfrm>
            <a:off x="500932" y="3075057"/>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deux exemples précédents, on crée une liste vide. On peut créer une liste non vide en spécifiant des éléments de départ lors de la création.</a:t>
            </a:r>
          </a:p>
        </p:txBody>
      </p:sp>
      <p:pic>
        <p:nvPicPr>
          <p:cNvPr id="9" name="Image 8">
            <a:extLst>
              <a:ext uri="{FF2B5EF4-FFF2-40B4-BE49-F238E27FC236}">
                <a16:creationId xmlns:a16="http://schemas.microsoft.com/office/drawing/2014/main" id="{986B89E5-D32A-9C94-E29C-00A029609242}"/>
              </a:ext>
            </a:extLst>
          </p:cNvPr>
          <p:cNvPicPr>
            <a:picLocks noChangeAspect="1"/>
          </p:cNvPicPr>
          <p:nvPr/>
        </p:nvPicPr>
        <p:blipFill>
          <a:blip r:embed="rId4"/>
          <a:stretch>
            <a:fillRect/>
          </a:stretch>
        </p:blipFill>
        <p:spPr>
          <a:xfrm>
            <a:off x="2672271" y="3884549"/>
            <a:ext cx="7099051" cy="1920740"/>
          </a:xfrm>
          <a:prstGeom prst="rect">
            <a:avLst/>
          </a:prstGeom>
        </p:spPr>
      </p:pic>
    </p:spTree>
    <p:extLst>
      <p:ext uri="{BB962C8B-B14F-4D97-AF65-F5344CB8AC3E}">
        <p14:creationId xmlns:p14="http://schemas.microsoft.com/office/powerpoint/2010/main" val="1044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élément d’une liste est identifié par un numéro appelé indice et celui-ci est assigné à chaque élément lors de l’insertion dans la liste. Le premier élément aura pour indice 0, le suivant indice 1…. </a:t>
            </a:r>
          </a:p>
        </p:txBody>
      </p:sp>
      <p:sp>
        <p:nvSpPr>
          <p:cNvPr id="18" name="ZoneTexte 17">
            <a:extLst>
              <a:ext uri="{FF2B5EF4-FFF2-40B4-BE49-F238E27FC236}">
                <a16:creationId xmlns:a16="http://schemas.microsoft.com/office/drawing/2014/main" id="{CF7B339B-6218-0773-D83E-7FD62394C249}"/>
              </a:ext>
            </a:extLst>
          </p:cNvPr>
          <p:cNvSpPr txBox="1"/>
          <p:nvPr/>
        </p:nvSpPr>
        <p:spPr>
          <a:xfrm>
            <a:off x="500930"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accéder à un élément d’une liste, on utilise le format de code suivant </a:t>
            </a:r>
            <a:r>
              <a:rPr lang="fr-FR" sz="2000" b="1" dirty="0" err="1">
                <a:latin typeface="Times New Roman" panose="02020603050405020304" pitchFamily="18" charset="0"/>
                <a:cs typeface="Times New Roman" panose="02020603050405020304" pitchFamily="18" charset="0"/>
              </a:rPr>
              <a:t>nom_liste</a:t>
            </a:r>
            <a:r>
              <a:rPr lang="fr-FR" sz="2000" b="1" dirty="0">
                <a:latin typeface="Times New Roman" panose="02020603050405020304" pitchFamily="18" charset="0"/>
                <a:cs typeface="Times New Roman" panose="02020603050405020304" pitchFamily="18" charset="0"/>
              </a:rPr>
              <a:t>[indice].</a:t>
            </a:r>
            <a:endParaRPr lang="fr-FR" sz="2000"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id="{4D2EF078-2371-91C4-43BE-504150DE42FD}"/>
              </a:ext>
            </a:extLst>
          </p:cNvPr>
          <p:cNvSpPr txBox="1"/>
          <p:nvPr/>
        </p:nvSpPr>
        <p:spPr>
          <a:xfrm>
            <a:off x="635223" y="5850082"/>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assigner à une autre variable la valeur d’un élément de la liste.</a:t>
            </a:r>
          </a:p>
        </p:txBody>
      </p:sp>
      <p:pic>
        <p:nvPicPr>
          <p:cNvPr id="8" name="Image 7">
            <a:extLst>
              <a:ext uri="{FF2B5EF4-FFF2-40B4-BE49-F238E27FC236}">
                <a16:creationId xmlns:a16="http://schemas.microsoft.com/office/drawing/2014/main" id="{6A59718D-3705-CD60-AC32-0A082BD75E31}"/>
              </a:ext>
            </a:extLst>
          </p:cNvPr>
          <p:cNvPicPr>
            <a:picLocks noChangeAspect="1"/>
          </p:cNvPicPr>
          <p:nvPr/>
        </p:nvPicPr>
        <p:blipFill>
          <a:blip r:embed="rId2"/>
          <a:stretch>
            <a:fillRect/>
          </a:stretch>
        </p:blipFill>
        <p:spPr>
          <a:xfrm>
            <a:off x="3107366" y="1895909"/>
            <a:ext cx="5965581" cy="3840699"/>
          </a:xfrm>
          <a:prstGeom prst="rect">
            <a:avLst/>
          </a:prstGeom>
        </p:spPr>
      </p:pic>
    </p:spTree>
    <p:extLst>
      <p:ext uri="{BB962C8B-B14F-4D97-AF65-F5344CB8AC3E}">
        <p14:creationId xmlns:p14="http://schemas.microsoft.com/office/powerpoint/2010/main" val="398289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93504"/>
            <a:ext cx="11441731"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insérer un élément dans une liste, Python nous offre plusieurs fonctions dont les principales sont:</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insert: </a:t>
            </a:r>
            <a:r>
              <a:rPr lang="fr-FR" sz="2000" dirty="0">
                <a:latin typeface="Times New Roman" panose="02020603050405020304" pitchFamily="18" charset="0"/>
                <a:cs typeface="Times New Roman" panose="02020603050405020304" pitchFamily="18" charset="0"/>
              </a:rPr>
              <a:t>qui permet d’insérer un élément à un endroit précis dans la liste. Cette technique entraine un décalage des indices des autres éléments.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append: </a:t>
            </a:r>
            <a:r>
              <a:rPr lang="fr-FR" sz="2000" dirty="0">
                <a:latin typeface="Times New Roman" panose="02020603050405020304" pitchFamily="18" charset="0"/>
                <a:cs typeface="Times New Roman" panose="02020603050405020304" pitchFamily="18" charset="0"/>
              </a:rPr>
              <a:t>qui permet d’insérer un élément à la fin de la liste.</a:t>
            </a:r>
            <a:endParaRPr lang="fr-FR" sz="20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7F6059A5-E9C9-7E04-3BAA-0ADEF57B1468}"/>
              </a:ext>
            </a:extLst>
          </p:cNvPr>
          <p:cNvSpPr txBox="1"/>
          <p:nvPr/>
        </p:nvSpPr>
        <p:spPr>
          <a:xfrm>
            <a:off x="435845" y="4208358"/>
            <a:ext cx="1163674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remplacer un élément dans une liste en assignant une nouvelle valeur à l’indice de l’élément à changer. </a:t>
            </a:r>
          </a:p>
        </p:txBody>
      </p:sp>
      <p:pic>
        <p:nvPicPr>
          <p:cNvPr id="13" name="Image 12">
            <a:extLst>
              <a:ext uri="{FF2B5EF4-FFF2-40B4-BE49-F238E27FC236}">
                <a16:creationId xmlns:a16="http://schemas.microsoft.com/office/drawing/2014/main" id="{69DFD89B-0A7E-0E00-BAC3-F58583D1F94B}"/>
              </a:ext>
            </a:extLst>
          </p:cNvPr>
          <p:cNvPicPr>
            <a:picLocks noChangeAspect="1"/>
          </p:cNvPicPr>
          <p:nvPr/>
        </p:nvPicPr>
        <p:blipFill>
          <a:blip r:embed="rId2"/>
          <a:stretch>
            <a:fillRect/>
          </a:stretch>
        </p:blipFill>
        <p:spPr>
          <a:xfrm>
            <a:off x="3236446" y="4789284"/>
            <a:ext cx="4264943" cy="1432860"/>
          </a:xfrm>
          <a:prstGeom prst="rect">
            <a:avLst/>
          </a:prstGeom>
        </p:spPr>
      </p:pic>
      <p:pic>
        <p:nvPicPr>
          <p:cNvPr id="9" name="Image 8">
            <a:extLst>
              <a:ext uri="{FF2B5EF4-FFF2-40B4-BE49-F238E27FC236}">
                <a16:creationId xmlns:a16="http://schemas.microsoft.com/office/drawing/2014/main" id="{45F5EC70-5D1A-1CA0-A0F1-CF02A189E0AD}"/>
              </a:ext>
            </a:extLst>
          </p:cNvPr>
          <p:cNvPicPr>
            <a:picLocks noChangeAspect="1"/>
          </p:cNvPicPr>
          <p:nvPr/>
        </p:nvPicPr>
        <p:blipFill>
          <a:blip r:embed="rId3"/>
          <a:stretch>
            <a:fillRect/>
          </a:stretch>
        </p:blipFill>
        <p:spPr>
          <a:xfrm>
            <a:off x="718697" y="2169317"/>
            <a:ext cx="4290432" cy="1806097"/>
          </a:xfrm>
          <a:prstGeom prst="rect">
            <a:avLst/>
          </a:prstGeom>
        </p:spPr>
      </p:pic>
      <p:pic>
        <p:nvPicPr>
          <p:cNvPr id="16" name="Image 15">
            <a:extLst>
              <a:ext uri="{FF2B5EF4-FFF2-40B4-BE49-F238E27FC236}">
                <a16:creationId xmlns:a16="http://schemas.microsoft.com/office/drawing/2014/main" id="{C31685B6-3BCB-6AFC-58F8-4D6F733EC712}"/>
              </a:ext>
            </a:extLst>
          </p:cNvPr>
          <p:cNvPicPr>
            <a:picLocks noChangeAspect="1"/>
          </p:cNvPicPr>
          <p:nvPr/>
        </p:nvPicPr>
        <p:blipFill>
          <a:blip r:embed="rId4"/>
          <a:stretch>
            <a:fillRect/>
          </a:stretch>
        </p:blipFill>
        <p:spPr>
          <a:xfrm>
            <a:off x="6683623" y="2150963"/>
            <a:ext cx="4854361" cy="1698609"/>
          </a:xfrm>
          <a:prstGeom prst="rect">
            <a:avLst/>
          </a:prstGeom>
        </p:spPr>
      </p:pic>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agrandir une liste en lui associant les valeurs d’une autre liste. Cette technique s’appelle de la </a:t>
            </a:r>
            <a:r>
              <a:rPr lang="fr-FR" sz="2000" b="1" dirty="0">
                <a:latin typeface="Times New Roman" panose="02020603050405020304" pitchFamily="18" charset="0"/>
                <a:cs typeface="Times New Roman" panose="02020603050405020304" pitchFamily="18" charset="0"/>
              </a:rPr>
              <a:t>concaténation. </a:t>
            </a: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D49DB88-46E9-F872-4F76-BF51883715DD}"/>
              </a:ext>
            </a:extLst>
          </p:cNvPr>
          <p:cNvSpPr txBox="1"/>
          <p:nvPr/>
        </p:nvSpPr>
        <p:spPr>
          <a:xfrm>
            <a:off x="500932" y="176644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de deux listes on peut utiliser la méthode </a:t>
            </a:r>
            <a:r>
              <a:rPr lang="fr-FR" sz="2000" b="1" dirty="0" err="1">
                <a:latin typeface="Times New Roman" panose="02020603050405020304" pitchFamily="18" charset="0"/>
                <a:cs typeface="Times New Roman" panose="02020603050405020304" pitchFamily="18" charset="0"/>
              </a:rPr>
              <a:t>extend</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 Python ou utiliser </a:t>
            </a:r>
            <a:r>
              <a:rPr lang="fr-FR" sz="2000" b="1" dirty="0">
                <a:latin typeface="Times New Roman" panose="02020603050405020304" pitchFamily="18" charset="0"/>
                <a:cs typeface="Times New Roman" panose="02020603050405020304" pitchFamily="18" charset="0"/>
              </a:rPr>
              <a:t>+=.</a:t>
            </a:r>
          </a:p>
        </p:txBody>
      </p:sp>
      <p:sp>
        <p:nvSpPr>
          <p:cNvPr id="14" name="Flèche : droite 13">
            <a:extLst>
              <a:ext uri="{FF2B5EF4-FFF2-40B4-BE49-F238E27FC236}">
                <a16:creationId xmlns:a16="http://schemas.microsoft.com/office/drawing/2014/main" id="{5EC14445-091B-C74A-BC79-312EC11E4D8D}"/>
              </a:ext>
            </a:extLst>
          </p:cNvPr>
          <p:cNvSpPr/>
          <p:nvPr/>
        </p:nvSpPr>
        <p:spPr>
          <a:xfrm>
            <a:off x="5294656" y="2557601"/>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7" name="ZoneTexte 16">
            <a:extLst>
              <a:ext uri="{FF2B5EF4-FFF2-40B4-BE49-F238E27FC236}">
                <a16:creationId xmlns:a16="http://schemas.microsoft.com/office/drawing/2014/main" id="{8309470E-954D-47AE-A4C2-6B0CAFE27050}"/>
              </a:ext>
            </a:extLst>
          </p:cNvPr>
          <p:cNvSpPr txBox="1"/>
          <p:nvPr/>
        </p:nvSpPr>
        <p:spPr>
          <a:xfrm>
            <a:off x="608680" y="39789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veut créer une nouvelle liste qui est la concaténation de deux listes il faut utiliser l’opérateur +.</a:t>
            </a:r>
            <a:endParaRPr lang="fr-FR" sz="2000" b="1"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ADFEFCCB-A565-F6B9-26D3-74A4B0A39A26}"/>
              </a:ext>
            </a:extLst>
          </p:cNvPr>
          <p:cNvPicPr>
            <a:picLocks noChangeAspect="1"/>
          </p:cNvPicPr>
          <p:nvPr/>
        </p:nvPicPr>
        <p:blipFill>
          <a:blip r:embed="rId2"/>
          <a:stretch>
            <a:fillRect/>
          </a:stretch>
        </p:blipFill>
        <p:spPr>
          <a:xfrm>
            <a:off x="492957" y="2231827"/>
            <a:ext cx="4709568" cy="1798476"/>
          </a:xfrm>
          <a:prstGeom prst="rect">
            <a:avLst/>
          </a:prstGeom>
        </p:spPr>
      </p:pic>
      <p:pic>
        <p:nvPicPr>
          <p:cNvPr id="11" name="Image 10">
            <a:extLst>
              <a:ext uri="{FF2B5EF4-FFF2-40B4-BE49-F238E27FC236}">
                <a16:creationId xmlns:a16="http://schemas.microsoft.com/office/drawing/2014/main" id="{77064B76-B2F3-8143-19B6-E6E8A63FEE2C}"/>
              </a:ext>
            </a:extLst>
          </p:cNvPr>
          <p:cNvPicPr>
            <a:picLocks noChangeAspect="1"/>
          </p:cNvPicPr>
          <p:nvPr/>
        </p:nvPicPr>
        <p:blipFill>
          <a:blip r:embed="rId3"/>
          <a:stretch>
            <a:fillRect/>
          </a:stretch>
        </p:blipFill>
        <p:spPr>
          <a:xfrm>
            <a:off x="2160460" y="4395438"/>
            <a:ext cx="6424217" cy="1806097"/>
          </a:xfrm>
          <a:prstGeom prst="rect">
            <a:avLst/>
          </a:prstGeom>
        </p:spPr>
      </p:pic>
      <p:pic>
        <p:nvPicPr>
          <p:cNvPr id="15" name="Image 14">
            <a:extLst>
              <a:ext uri="{FF2B5EF4-FFF2-40B4-BE49-F238E27FC236}">
                <a16:creationId xmlns:a16="http://schemas.microsoft.com/office/drawing/2014/main" id="{C04AFA3D-D5D9-8ACD-A83F-BF6C7F3689F4}"/>
              </a:ext>
            </a:extLst>
          </p:cNvPr>
          <p:cNvPicPr>
            <a:picLocks noChangeAspect="1"/>
          </p:cNvPicPr>
          <p:nvPr/>
        </p:nvPicPr>
        <p:blipFill>
          <a:blip r:embed="rId4"/>
          <a:stretch>
            <a:fillRect/>
          </a:stretch>
        </p:blipFill>
        <p:spPr>
          <a:xfrm>
            <a:off x="7013066" y="2156732"/>
            <a:ext cx="4724809" cy="1874682"/>
          </a:xfrm>
          <a:prstGeom prst="rect">
            <a:avLst/>
          </a:prstGeom>
        </p:spPr>
      </p:pic>
    </p:spTree>
    <p:extLst>
      <p:ext uri="{BB962C8B-B14F-4D97-AF65-F5344CB8AC3E}">
        <p14:creationId xmlns:p14="http://schemas.microsoft.com/office/powerpoint/2010/main" val="238456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29" y="75434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méthodes pour supprimer un élément dans une liste soit avec 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9" y="754349"/>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E81D5E0-2CE9-25B8-A1F0-49FA2542D2A6}"/>
                  </a:ext>
                </a:extLst>
              </p:cNvPr>
              <p:cNvSpPr txBox="1"/>
              <p:nvPr/>
            </p:nvSpPr>
            <p:spPr>
              <a:xfrm>
                <a:off x="500929" y="148805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une variable ou une valeur d’une liste. La syntaxe pour utiliser ce mot clé 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FE81D5E0-2CE9-25B8-A1F0-49FA2542D2A6}"/>
                  </a:ext>
                </a:extLst>
              </p:cNvPr>
              <p:cNvSpPr txBox="1">
                <a:spLocks noRot="1" noChangeAspect="1" noMove="1" noResize="1" noEditPoints="1" noAdjustHandles="1" noChangeArrowheads="1" noChangeShapeType="1" noTextEdit="1"/>
              </p:cNvSpPr>
              <p:nvPr/>
            </p:nvSpPr>
            <p:spPr>
              <a:xfrm>
                <a:off x="500929" y="1488059"/>
                <a:ext cx="11441731" cy="707886"/>
              </a:xfrm>
              <a:prstGeom prst="rect">
                <a:avLst/>
              </a:prstGeom>
              <a:blipFill>
                <a:blip r:embed="rId3"/>
                <a:stretch>
                  <a:fillRect l="-533" t="-4310" r="-746"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929" y="2010101"/>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m:t>
                    </m:r>
                    <m:r>
                      <a:rPr lang="fr-FR" sz="2000" b="1" i="1" smtClean="0">
                        <a:latin typeface="Cambria Math" panose="02040503050406030204" pitchFamily="18" charset="0"/>
                        <a:cs typeface="Times New Roman" panose="02020603050405020304" pitchFamily="18" charset="0"/>
                      </a:rPr>
                      <m:t>_à_</m:t>
                    </m:r>
                    <m:r>
                      <a:rPr lang="fr-FR" sz="2000" b="1" i="1"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 (pour supprimer une variable)</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929" y="2010101"/>
                <a:ext cx="11441731" cy="400110"/>
              </a:xfrm>
              <a:prstGeom prst="rect">
                <a:avLst/>
              </a:prstGeom>
              <a:blipFill>
                <a:blip r:embed="rId4"/>
                <a:stretch>
                  <a:fillRect t="-9231" b="-27692"/>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6B70F036-8836-7A94-4CA7-2F46B8742336}"/>
              </a:ext>
            </a:extLst>
          </p:cNvPr>
          <p:cNvPicPr>
            <a:picLocks noChangeAspect="1"/>
          </p:cNvPicPr>
          <p:nvPr/>
        </p:nvPicPr>
        <p:blipFill>
          <a:blip r:embed="rId5"/>
          <a:stretch>
            <a:fillRect/>
          </a:stretch>
        </p:blipFill>
        <p:spPr>
          <a:xfrm>
            <a:off x="787646" y="2857643"/>
            <a:ext cx="4634598" cy="255889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386D3BD-C3F5-B426-7E8C-622F33DE6D52}"/>
                  </a:ext>
                </a:extLst>
              </p:cNvPr>
              <p:cNvSpPr txBox="1"/>
              <p:nvPr/>
            </p:nvSpPr>
            <p:spPr>
              <a:xfrm>
                <a:off x="500929" y="2433872"/>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(pour supprimer un élément dans une liste)</a:t>
                </a:r>
              </a:p>
            </p:txBody>
          </p:sp>
        </mc:Choice>
        <mc:Fallback xmlns="">
          <p:sp>
            <p:nvSpPr>
              <p:cNvPr id="13" name="ZoneTexte 12">
                <a:extLst>
                  <a:ext uri="{FF2B5EF4-FFF2-40B4-BE49-F238E27FC236}">
                    <a16:creationId xmlns:a16="http://schemas.microsoft.com/office/drawing/2014/main" id="{1386D3BD-C3F5-B426-7E8C-622F33DE6D52}"/>
                  </a:ext>
                </a:extLst>
              </p:cNvPr>
              <p:cNvSpPr txBox="1">
                <a:spLocks noRot="1" noChangeAspect="1" noMove="1" noResize="1" noEditPoints="1" noAdjustHandles="1" noChangeArrowheads="1" noChangeShapeType="1" noTextEdit="1"/>
              </p:cNvSpPr>
              <p:nvPr/>
            </p:nvSpPr>
            <p:spPr>
              <a:xfrm>
                <a:off x="500929" y="2433872"/>
                <a:ext cx="11441731" cy="400110"/>
              </a:xfrm>
              <a:prstGeom prst="rect">
                <a:avLst/>
              </a:prstGeom>
              <a:blipFill>
                <a:blip r:embed="rId6"/>
                <a:stretch>
                  <a:fillRect t="-7576" b="-25758"/>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6838FB9-917D-4D7F-C97C-46E2D412F0AF}"/>
              </a:ext>
            </a:extLst>
          </p:cNvPr>
          <p:cNvPicPr>
            <a:picLocks noChangeAspect="1"/>
          </p:cNvPicPr>
          <p:nvPr/>
        </p:nvPicPr>
        <p:blipFill>
          <a:blip r:embed="rId7"/>
          <a:stretch>
            <a:fillRect/>
          </a:stretch>
        </p:blipFill>
        <p:spPr>
          <a:xfrm>
            <a:off x="5705238" y="2857643"/>
            <a:ext cx="5142538" cy="2558897"/>
          </a:xfrm>
          <a:prstGeom prst="rect">
            <a:avLst/>
          </a:prstGeom>
        </p:spPr>
      </p:pic>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397565" y="5366236"/>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Une erreur est générée lorsqu’on essaie de supprimer avec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une valeur dont l’indice n’existe pas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397565" y="5366236"/>
                <a:ext cx="10624456" cy="707886"/>
              </a:xfrm>
              <a:prstGeom prst="rect">
                <a:avLst/>
              </a:prstGeom>
              <a:blipFill>
                <a:blip r:embed="rId8"/>
                <a:stretch>
                  <a:fillRect l="-574"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327825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66807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contrairement à 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 élément dans une liste à partir de sa valeur non pas par son indice. La syntaxe pour utiliser </a:t>
                </a:r>
                <a14:m>
                  <m:oMath xmlns:m="http://schemas.openxmlformats.org/officeDocument/2006/math">
                    <m:r>
                      <a:rPr lang="fr-FR" sz="2000" b="1" i="1" dirty="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668071"/>
                <a:ext cx="11441731" cy="707886"/>
              </a:xfrm>
              <a:prstGeom prst="rect">
                <a:avLst/>
              </a:prstGeom>
              <a:blipFill>
                <a:blip r:embed="rId2"/>
                <a:stretch>
                  <a:fillRect l="-533" t="-5172" r="-16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097" y="1323729"/>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𝒅𝒆</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a14:m>
                <a:r>
                  <a:rPr lang="fr-FR" sz="2000" b="1" dirty="0">
                    <a:latin typeface="Times New Roman" panose="02020603050405020304" pitchFamily="18" charset="0"/>
                    <a:cs typeface="Times New Roman" panose="02020603050405020304" pitchFamily="18" charset="0"/>
                  </a:rPr>
                  <a:t>.</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r>
                      <a:rPr lang="fr-FR" sz="2000" b="1" i="1" dirty="0" smtClean="0">
                        <a:latin typeface="Cambria Math" panose="02040503050406030204" pitchFamily="18" charset="0"/>
                        <a:cs typeface="Times New Roman" panose="02020603050405020304" pitchFamily="18" charset="0"/>
                      </a:rPr>
                      <m:t>(</m:t>
                    </m:r>
                    <m:r>
                      <a:rPr lang="fr-FR" sz="2000" b="1" i="1" dirty="0" smtClean="0">
                        <a:latin typeface="Cambria Math" panose="02040503050406030204" pitchFamily="18" charset="0"/>
                        <a:cs typeface="Times New Roman" panose="02020603050405020304" pitchFamily="18" charset="0"/>
                      </a:rPr>
                      <m:t>𝒗𝒂𝒍𝒆𝒖𝒓</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𝒂</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097" y="1323729"/>
                <a:ext cx="11441731" cy="400110"/>
              </a:xfrm>
              <a:prstGeom prst="rect">
                <a:avLst/>
              </a:prstGeom>
              <a:blipFill>
                <a:blip r:embed="rId3"/>
                <a:stretch>
                  <a:fillRect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500097" y="4398335"/>
                <a:ext cx="1062445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ne retire que la première occurrence de la valeur trouvée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500097" y="4398335"/>
                <a:ext cx="10624456" cy="400110"/>
              </a:xfrm>
              <a:prstGeom prst="rect">
                <a:avLst/>
              </a:prstGeom>
              <a:blipFill>
                <a:blip r:embed="rId4"/>
                <a:stretch>
                  <a:fillRect l="-574" t="-9231" b="-2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042C645D-E09C-C962-FD62-79D0A79985EE}"/>
                  </a:ext>
                </a:extLst>
              </p:cNvPr>
              <p:cNvSpPr txBox="1"/>
              <p:nvPr/>
            </p:nvSpPr>
            <p:spPr>
              <a:xfrm>
                <a:off x="500097" y="4826385"/>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est une méthode globale de Python, elle permet de supprimer un élément dans une liste, une variable, un élément dans un dictionnaire….</a:t>
                </a:r>
              </a:p>
            </p:txBody>
          </p:sp>
        </mc:Choice>
        <mc:Fallback xmlns="">
          <p:sp>
            <p:nvSpPr>
              <p:cNvPr id="9" name="ZoneTexte 8">
                <a:extLst>
                  <a:ext uri="{FF2B5EF4-FFF2-40B4-BE49-F238E27FC236}">
                    <a16:creationId xmlns:a16="http://schemas.microsoft.com/office/drawing/2014/main" id="{042C645D-E09C-C962-FD62-79D0A79985EE}"/>
                  </a:ext>
                </a:extLst>
              </p:cNvPr>
              <p:cNvSpPr txBox="1">
                <a:spLocks noRot="1" noChangeAspect="1" noMove="1" noResize="1" noEditPoints="1" noAdjustHandles="1" noChangeArrowheads="1" noChangeShapeType="1" noTextEdit="1"/>
              </p:cNvSpPr>
              <p:nvPr/>
            </p:nvSpPr>
            <p:spPr>
              <a:xfrm>
                <a:off x="500097" y="4826385"/>
                <a:ext cx="10624456" cy="707886"/>
              </a:xfrm>
              <a:prstGeom prst="rect">
                <a:avLst/>
              </a:prstGeom>
              <a:blipFill>
                <a:blip r:embed="rId5"/>
                <a:stretch>
                  <a:fillRect l="-574"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D7C2A00-B2F0-C0ED-B766-C0B945788C7B}"/>
                  </a:ext>
                </a:extLst>
              </p:cNvPr>
              <p:cNvSpPr txBox="1"/>
              <p:nvPr/>
            </p:nvSpPr>
            <p:spPr>
              <a:xfrm>
                <a:off x="500097" y="5522614"/>
                <a:ext cx="1119180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est une méthode spécifique aux listes seuls les éléments de type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𝒍𝒊𝒔𝒕</m:t>
                    </m:r>
                  </m:oMath>
                </a14:m>
                <a:r>
                  <a:rPr lang="fr-FR" sz="2000" b="1" dirty="0">
                    <a:latin typeface="Times New Roman" panose="02020603050405020304" pitchFamily="18" charset="0"/>
                    <a:cs typeface="Times New Roman" panose="02020603050405020304" pitchFamily="18" charset="0"/>
                  </a:rPr>
                  <a:t> peuvent l’utiliser. Raison pour laquelle avant de l’utiliser, on la précède du nom de la liste.</a:t>
                </a:r>
              </a:p>
            </p:txBody>
          </p:sp>
        </mc:Choice>
        <mc:Fallback xmlns="">
          <p:sp>
            <p:nvSpPr>
              <p:cNvPr id="11" name="ZoneTexte 10">
                <a:extLst>
                  <a:ext uri="{FF2B5EF4-FFF2-40B4-BE49-F238E27FC236}">
                    <a16:creationId xmlns:a16="http://schemas.microsoft.com/office/drawing/2014/main" id="{2D7C2A00-B2F0-C0ED-B766-C0B945788C7B}"/>
                  </a:ext>
                </a:extLst>
              </p:cNvPr>
              <p:cNvSpPr txBox="1">
                <a:spLocks noRot="1" noChangeAspect="1" noMove="1" noResize="1" noEditPoints="1" noAdjustHandles="1" noChangeArrowheads="1" noChangeShapeType="1" noTextEdit="1"/>
              </p:cNvSpPr>
              <p:nvPr/>
            </p:nvSpPr>
            <p:spPr>
              <a:xfrm>
                <a:off x="500097" y="5522614"/>
                <a:ext cx="11191806" cy="707886"/>
              </a:xfrm>
              <a:prstGeom prst="rect">
                <a:avLst/>
              </a:prstGeom>
              <a:blipFill>
                <a:blip r:embed="rId6"/>
                <a:stretch>
                  <a:fillRect l="-545"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C9202565-E9ED-FD65-8665-D1E614BDC4F9}"/>
              </a:ext>
            </a:extLst>
          </p:cNvPr>
          <p:cNvPicPr>
            <a:picLocks noChangeAspect="1"/>
          </p:cNvPicPr>
          <p:nvPr/>
        </p:nvPicPr>
        <p:blipFill>
          <a:blip r:embed="rId7"/>
          <a:stretch>
            <a:fillRect/>
          </a:stretch>
        </p:blipFill>
        <p:spPr>
          <a:xfrm>
            <a:off x="2660072" y="1721289"/>
            <a:ext cx="6175759" cy="2760581"/>
          </a:xfrm>
          <a:prstGeom prst="rect">
            <a:avLst/>
          </a:prstGeom>
        </p:spPr>
      </p:pic>
    </p:spTree>
    <p:extLst>
      <p:ext uri="{BB962C8B-B14F-4D97-AF65-F5344CB8AC3E}">
        <p14:creationId xmlns:p14="http://schemas.microsoft.com/office/powerpoint/2010/main" val="71807384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1098</TotalTime>
  <Words>3433</Words>
  <Application>Microsoft Office PowerPoint</Application>
  <PresentationFormat>Grand écran</PresentationFormat>
  <Paragraphs>264</Paragraphs>
  <Slides>32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2024-09-21T07:12:38Z</dcterms:modified>
</cp:coreProperties>
</file>