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</p:sldMasterIdLst>
  <p:notesMasterIdLst>
    <p:notesMasterId r:id="rId6"/>
  </p:notesMasterIdLst>
  <p:sldIdLst>
    <p:sldId id="257" r:id="rId2"/>
    <p:sldId id="285" r:id="rId3"/>
    <p:sldId id="286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2B2B1-827D-422B-9594-7144003FCFD1}" v="38" dt="2024-01-14T12:05:05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6370"/>
  </p:normalViewPr>
  <p:slideViewPr>
    <p:cSldViewPr snapToGrid="0">
      <p:cViewPr varScale="1">
        <p:scale>
          <a:sx n="106" d="100"/>
          <a:sy n="106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ël Tuo" userId="fca7baf0e513a1e6" providerId="LiveId" clId="{8692B2B1-827D-422B-9594-7144003FCFD1}"/>
    <pc:docChg chg="custSel modSld">
      <pc:chgData name="Ismaël Tuo" userId="fca7baf0e513a1e6" providerId="LiveId" clId="{8692B2B1-827D-422B-9594-7144003FCFD1}" dt="2024-01-14T12:05:05.551" v="457" actId="20577"/>
      <pc:docMkLst>
        <pc:docMk/>
      </pc:docMkLst>
      <pc:sldChg chg="modSp mod">
        <pc:chgData name="Ismaël Tuo" userId="fca7baf0e513a1e6" providerId="LiveId" clId="{8692B2B1-827D-422B-9594-7144003FCFD1}" dt="2024-01-14T12:04:58.769" v="454" actId="20577"/>
        <pc:sldMkLst>
          <pc:docMk/>
          <pc:sldMk cId="0" sldId="257"/>
        </pc:sldMkLst>
        <pc:spChg chg="mod">
          <ac:chgData name="Ismaël Tuo" userId="fca7baf0e513a1e6" providerId="LiveId" clId="{8692B2B1-827D-422B-9594-7144003FCFD1}" dt="2024-01-14T12:04:58.769" v="454" actId="20577"/>
          <ac:spMkLst>
            <pc:docMk/>
            <pc:sldMk cId="0" sldId="257"/>
            <ac:spMk id="3" creationId="{44036CE4-A502-6275-4A8A-31CB182AFE34}"/>
          </ac:spMkLst>
        </pc:spChg>
      </pc:sldChg>
      <pc:sldChg chg="modSp">
        <pc:chgData name="Ismaël Tuo" userId="fca7baf0e513a1e6" providerId="LiveId" clId="{8692B2B1-827D-422B-9594-7144003FCFD1}" dt="2024-01-14T12:05:05.551" v="457" actId="20577"/>
        <pc:sldMkLst>
          <pc:docMk/>
          <pc:sldMk cId="2029635794" sldId="284"/>
        </pc:sldMkLst>
        <pc:spChg chg="mod">
          <ac:chgData name="Ismaël Tuo" userId="fca7baf0e513a1e6" providerId="LiveId" clId="{8692B2B1-827D-422B-9594-7144003FCFD1}" dt="2024-01-14T12:05:05.551" v="457" actId="20577"/>
          <ac:spMkLst>
            <pc:docMk/>
            <pc:sldMk cId="2029635794" sldId="284"/>
            <ac:spMk id="6" creationId="{6F3F27CE-DAF0-FDE9-1F09-904298E2C122}"/>
          </ac:spMkLst>
        </pc:spChg>
      </pc:sldChg>
      <pc:sldChg chg="modSp mod">
        <pc:chgData name="Ismaël Tuo" userId="fca7baf0e513a1e6" providerId="LiveId" clId="{8692B2B1-827D-422B-9594-7144003FCFD1}" dt="2024-01-14T11:32:59.328" v="42" actId="113"/>
        <pc:sldMkLst>
          <pc:docMk/>
          <pc:sldMk cId="1268069196" sldId="285"/>
        </pc:sldMkLst>
        <pc:spChg chg="mod">
          <ac:chgData name="Ismaël Tuo" userId="fca7baf0e513a1e6" providerId="LiveId" clId="{8692B2B1-827D-422B-9594-7144003FCFD1}" dt="2024-01-14T11:32:59.328" v="42" actId="113"/>
          <ac:spMkLst>
            <pc:docMk/>
            <pc:sldMk cId="1268069196" sldId="285"/>
            <ac:spMk id="6" creationId="{84F10693-2FE8-EFC8-8DB6-84BFD181D260}"/>
          </ac:spMkLst>
        </pc:spChg>
      </pc:sldChg>
      <pc:sldChg chg="addSp delSp modSp mod">
        <pc:chgData name="Ismaël Tuo" userId="fca7baf0e513a1e6" providerId="LiveId" clId="{8692B2B1-827D-422B-9594-7144003FCFD1}" dt="2024-01-14T11:37:58.933" v="449" actId="1076"/>
        <pc:sldMkLst>
          <pc:docMk/>
          <pc:sldMk cId="2639441608" sldId="286"/>
        </pc:sldMkLst>
        <pc:spChg chg="add del mod">
          <ac:chgData name="Ismaël Tuo" userId="fca7baf0e513a1e6" providerId="LiveId" clId="{8692B2B1-827D-422B-9594-7144003FCFD1}" dt="2024-01-14T11:35:06.107" v="51" actId="478"/>
          <ac:spMkLst>
            <pc:docMk/>
            <pc:sldMk cId="2639441608" sldId="286"/>
            <ac:spMk id="2" creationId="{1E7DB9B0-3C11-D472-3115-875A0878D039}"/>
          </ac:spMkLst>
        </pc:spChg>
        <pc:spChg chg="mod">
          <ac:chgData name="Ismaël Tuo" userId="fca7baf0e513a1e6" providerId="LiveId" clId="{8692B2B1-827D-422B-9594-7144003FCFD1}" dt="2024-01-14T11:35:02.357" v="50" actId="20577"/>
          <ac:spMkLst>
            <pc:docMk/>
            <pc:sldMk cId="2639441608" sldId="286"/>
            <ac:spMk id="6" creationId="{84F10693-2FE8-EFC8-8DB6-84BFD181D260}"/>
          </ac:spMkLst>
        </pc:spChg>
        <pc:spChg chg="add mod">
          <ac:chgData name="Ismaël Tuo" userId="fca7baf0e513a1e6" providerId="LiveId" clId="{8692B2B1-827D-422B-9594-7144003FCFD1}" dt="2024-01-14T11:37:55.681" v="448" actId="115"/>
          <ac:spMkLst>
            <pc:docMk/>
            <pc:sldMk cId="2639441608" sldId="286"/>
            <ac:spMk id="7" creationId="{15E5CFFD-49AD-1A04-BCEE-D42CA2A467CA}"/>
          </ac:spMkLst>
        </pc:spChg>
        <pc:spChg chg="mod">
          <ac:chgData name="Ismaël Tuo" userId="fca7baf0e513a1e6" providerId="LiveId" clId="{8692B2B1-827D-422B-9594-7144003FCFD1}" dt="2024-01-14T11:37:58.933" v="449" actId="1076"/>
          <ac:spMkLst>
            <pc:docMk/>
            <pc:sldMk cId="2639441608" sldId="286"/>
            <ac:spMk id="11" creationId="{C27A3656-3CB0-8161-AE9F-B92FBE4F50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B8971-FAD5-A544-A565-5C81831E2E08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C60E-D162-B044-A24A-08767BE17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453-C717-E044-9B61-C449088DBB9F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8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4B8B-4B66-A54B-A7E1-EB9F6C09CE67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F9F2-42A0-CD42-8013-986AEAF97421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7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D9F-3179-BB4C-96AB-C40862581685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DE96-64FF-BC43-8A9C-18ED43A528D6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E800-9F9B-1C4F-A1CD-9EF46842C4CA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D4E-8CB4-EF40-A349-EFC02EC7784E}" type="datetime1">
              <a:rPr lang="fr-FR" smtClean="0"/>
              <a:t>14/01/2024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D77-E8A2-E24F-81D2-817E60779F3E}" type="datetime1">
              <a:rPr lang="fr-FR" smtClean="0"/>
              <a:t>14/01/2024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964E-5B57-884A-A1B8-925BFA5276AF}" type="datetime1">
              <a:rPr lang="fr-FR" smtClean="0"/>
              <a:t>14/01/2024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6CD0-A2E6-1543-A0E5-C829C16FEE55}" type="datetime1">
              <a:rPr lang="fr-FR" smtClean="0"/>
              <a:t>14/01/2024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99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E5CE4A-5B1A-1846-BA66-722BDB7A9525}" type="datetime1">
              <a:rPr lang="fr-FR" smtClean="0"/>
              <a:t>14/01/2024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Cours: Python | Auteur: TUO N. Ismaël Maurice 
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A13D9C-CA6E-9C45-8634-4423EBFFD553}" type="datetime1">
              <a:rPr lang="fr-FR" smtClean="0"/>
              <a:t>14/01/2024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Cours: Python | Auteur: TUO N. Ismaël Maurice 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C3BB88-DD29-4D42-B62E-D7D541DB4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5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ptrinhcanban.com/en/python/nhap-mon-lap-trinh-python/gioi-thieu-python/python-la-g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42996-A20C-278E-8304-E7B669C702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9595" y="2614935"/>
            <a:ext cx="4816810" cy="1231106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PROGRAMMATION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36CE4-A502-6275-4A8A-31CB182AF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4672" y="5426793"/>
            <a:ext cx="4486656" cy="70270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fr-FR" sz="2800" dirty="0">
                <a:solidFill>
                  <a:schemeClr val="tx1"/>
                </a:solidFill>
              </a:rPr>
              <a:t>Chapitre 15: Exercices sur les bases</a:t>
            </a:r>
          </a:p>
        </p:txBody>
      </p:sp>
      <p:pic>
        <p:nvPicPr>
          <p:cNvPr id="14" name="Image 13" descr="Une image contenant logo, clipart, Graphique, Police&#10;&#10;Description générée automatiquement">
            <a:extLst>
              <a:ext uri="{FF2B5EF4-FFF2-40B4-BE49-F238E27FC236}">
                <a16:creationId xmlns:a16="http://schemas.microsoft.com/office/drawing/2014/main" id="{2DE5C0E7-6706-5272-AE9A-6FE4B343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6967728" cy="68579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7E6C73-A254-CE5C-F611-378647BDEC82}"/>
              </a:ext>
            </a:extLst>
          </p:cNvPr>
          <p:cNvSpPr txBox="1"/>
          <p:nvPr/>
        </p:nvSpPr>
        <p:spPr>
          <a:xfrm>
            <a:off x="6169891" y="6583680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hlinkClick r:id="rId3" tooltip="https://laptrinhcanban.com/en/python/nhap-mon-lap-trinh-python/gioi-thieu-python/python-la-g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900" dirty="0">
                <a:solidFill>
                  <a:schemeClr val="bg1"/>
                </a:solidFill>
              </a:rPr>
              <a:t> par Auteur inconnu est soumise à la licence </a:t>
            </a:r>
            <a:r>
              <a:rPr lang="fr-FR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95416"/>
            <a:ext cx="30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500932" y="1048219"/>
            <a:ext cx="919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5400574-BA21-AA27-C7D0-975B208CF325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EEC940-4BFF-956C-713A-1CE73C4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Cours: Python | Auteur: TUO N. Ismaël Maurice 
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50FB16-F89F-D7CA-C6AA-CFC07509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BB88-DD29-4D42-B62E-D7D541DB4348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F10693-2FE8-EFC8-8DB6-84BFD181D260}"/>
              </a:ext>
            </a:extLst>
          </p:cNvPr>
          <p:cNvSpPr txBox="1"/>
          <p:nvPr/>
        </p:nvSpPr>
        <p:spPr>
          <a:xfrm>
            <a:off x="397565" y="218526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7A3656-3CB0-8161-AE9F-B92FBE4F5083}"/>
              </a:ext>
            </a:extLst>
          </p:cNvPr>
          <p:cNvSpPr txBox="1"/>
          <p:nvPr/>
        </p:nvSpPr>
        <p:spPr>
          <a:xfrm>
            <a:off x="397565" y="1244112"/>
            <a:ext cx="9192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Ecrire un programme qui demande à l’utilisateur un nombre différent de 0. Ensuite le programme doit afficher une suite de 12 nombres à partir du nombre entré par l’utilisateur dans lequel chaque terme soit égal au triple du précédent. Par exemple si l’utilisateur entre 1 on aura: 1, 3, 9,…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AC8021D-4898-08B9-18A0-60AC71EF613E}"/>
              </a:ext>
            </a:extLst>
          </p:cNvPr>
          <p:cNvCxnSpPr>
            <a:cxnSpLocks/>
          </p:cNvCxnSpPr>
          <p:nvPr/>
        </p:nvCxnSpPr>
        <p:spPr>
          <a:xfrm>
            <a:off x="500932" y="680191"/>
            <a:ext cx="1117845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5E5CFFD-49AD-1A04-BCEE-D42CA2A467CA}"/>
              </a:ext>
            </a:extLst>
          </p:cNvPr>
          <p:cNvSpPr txBox="1"/>
          <p:nvPr/>
        </p:nvSpPr>
        <p:spPr>
          <a:xfrm>
            <a:off x="397565" y="782447"/>
            <a:ext cx="306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</a:p>
        </p:txBody>
      </p:sp>
    </p:spTree>
    <p:extLst>
      <p:ext uri="{BB962C8B-B14F-4D97-AF65-F5344CB8AC3E}">
        <p14:creationId xmlns:p14="http://schemas.microsoft.com/office/powerpoint/2010/main" val="263944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F3F27CE-DAF0-FDE9-1F09-904298E2C1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40748" y="2437729"/>
            <a:ext cx="4486656" cy="123110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fr-FR" sz="3200" dirty="0">
                <a:solidFill>
                  <a:schemeClr val="tx1"/>
                </a:solidFill>
              </a:rPr>
              <a:t>FIN </a:t>
            </a:r>
            <a:r>
              <a:rPr lang="fr-FR" sz="3200">
                <a:solidFill>
                  <a:schemeClr val="tx1"/>
                </a:solidFill>
              </a:rPr>
              <a:t>CHAPITRE 15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{1991B394-6474-D448-893E-2D8671049D47}tf10001120</Template>
  <TotalTime>28</TotalTime>
  <Words>112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Colis</vt:lpstr>
      <vt:lpstr>PROGRAMMATION PYTHON</vt:lpstr>
      <vt:lpstr>Présentation PowerPoint</vt:lpstr>
      <vt:lpstr>Présentation PowerPoint</vt:lpstr>
      <vt:lpstr>FIN CHAPITRE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PYTHON</dc:title>
  <dc:creator>Ismaël Tuo</dc:creator>
  <cp:lastModifiedBy>Ismaël Tuo</cp:lastModifiedBy>
  <cp:revision>17</cp:revision>
  <dcterms:created xsi:type="dcterms:W3CDTF">2023-06-10T08:45:28Z</dcterms:created>
  <dcterms:modified xsi:type="dcterms:W3CDTF">2024-01-14T12:05:06Z</dcterms:modified>
</cp:coreProperties>
</file>