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04" r:id="rId1"/>
  </p:sldMasterIdLst>
  <p:notesMasterIdLst>
    <p:notesMasterId r:id="rId13"/>
  </p:notesMasterIdLst>
  <p:sldIdLst>
    <p:sldId id="257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8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B52ED8-BDDA-42B4-90C4-1B322ACD0F02}" v="46" dt="2024-01-14T12:30:33.6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6"/>
    <p:restoredTop sz="96370"/>
  </p:normalViewPr>
  <p:slideViewPr>
    <p:cSldViewPr snapToGrid="0">
      <p:cViewPr varScale="1">
        <p:scale>
          <a:sx n="106" d="100"/>
          <a:sy n="106" d="100"/>
        </p:scale>
        <p:origin x="13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maël Tuo" userId="fca7baf0e513a1e6" providerId="LiveId" clId="{0EB52ED8-BDDA-42B4-90C4-1B322ACD0F02}"/>
    <pc:docChg chg="undo custSel addSld modSld">
      <pc:chgData name="Ismaël Tuo" userId="fca7baf0e513a1e6" providerId="LiveId" clId="{0EB52ED8-BDDA-42B4-90C4-1B322ACD0F02}" dt="2024-01-14T12:30:48.579" v="381" actId="1076"/>
      <pc:docMkLst>
        <pc:docMk/>
      </pc:docMkLst>
      <pc:sldChg chg="modSp mod">
        <pc:chgData name="Ismaël Tuo" userId="fca7baf0e513a1e6" providerId="LiveId" clId="{0EB52ED8-BDDA-42B4-90C4-1B322ACD0F02}" dt="2024-01-14T12:09:16.934" v="35" actId="20577"/>
        <pc:sldMkLst>
          <pc:docMk/>
          <pc:sldMk cId="0" sldId="257"/>
        </pc:sldMkLst>
        <pc:spChg chg="mod">
          <ac:chgData name="Ismaël Tuo" userId="fca7baf0e513a1e6" providerId="LiveId" clId="{0EB52ED8-BDDA-42B4-90C4-1B322ACD0F02}" dt="2024-01-14T12:09:16.934" v="35" actId="20577"/>
          <ac:spMkLst>
            <pc:docMk/>
            <pc:sldMk cId="0" sldId="257"/>
            <ac:spMk id="3" creationId="{44036CE4-A502-6275-4A8A-31CB182AFE34}"/>
          </ac:spMkLst>
        </pc:spChg>
      </pc:sldChg>
      <pc:sldChg chg="modSp">
        <pc:chgData name="Ismaël Tuo" userId="fca7baf0e513a1e6" providerId="LiveId" clId="{0EB52ED8-BDDA-42B4-90C4-1B322ACD0F02}" dt="2024-01-14T12:09:22.978" v="37" actId="20577"/>
        <pc:sldMkLst>
          <pc:docMk/>
          <pc:sldMk cId="2029635794" sldId="284"/>
        </pc:sldMkLst>
        <pc:spChg chg="mod">
          <ac:chgData name="Ismaël Tuo" userId="fca7baf0e513a1e6" providerId="LiveId" clId="{0EB52ED8-BDDA-42B4-90C4-1B322ACD0F02}" dt="2024-01-14T12:09:22.978" v="37" actId="20577"/>
          <ac:spMkLst>
            <pc:docMk/>
            <pc:sldMk cId="2029635794" sldId="284"/>
            <ac:spMk id="6" creationId="{6F3F27CE-DAF0-FDE9-1F09-904298E2C122}"/>
          </ac:spMkLst>
        </pc:spChg>
      </pc:sldChg>
      <pc:sldChg chg="modSp mod">
        <pc:chgData name="Ismaël Tuo" userId="fca7baf0e513a1e6" providerId="LiveId" clId="{0EB52ED8-BDDA-42B4-90C4-1B322ACD0F02}" dt="2024-01-14T12:30:48.579" v="381" actId="1076"/>
        <pc:sldMkLst>
          <pc:docMk/>
          <pc:sldMk cId="1268069196" sldId="285"/>
        </pc:sldMkLst>
        <pc:spChg chg="mod">
          <ac:chgData name="Ismaël Tuo" userId="fca7baf0e513a1e6" providerId="LiveId" clId="{0EB52ED8-BDDA-42B4-90C4-1B322ACD0F02}" dt="2024-01-14T12:30:48.579" v="381" actId="1076"/>
          <ac:spMkLst>
            <pc:docMk/>
            <pc:sldMk cId="1268069196" sldId="285"/>
            <ac:spMk id="11" creationId="{C27A3656-3CB0-8161-AE9F-B92FBE4F5083}"/>
          </ac:spMkLst>
        </pc:spChg>
      </pc:sldChg>
      <pc:sldChg chg="modSp mod">
        <pc:chgData name="Ismaël Tuo" userId="fca7baf0e513a1e6" providerId="LiveId" clId="{0EB52ED8-BDDA-42B4-90C4-1B322ACD0F02}" dt="2024-01-14T12:13:27.698" v="81" actId="20577"/>
        <pc:sldMkLst>
          <pc:docMk/>
          <pc:sldMk cId="2639441608" sldId="286"/>
        </pc:sldMkLst>
        <pc:spChg chg="mod">
          <ac:chgData name="Ismaël Tuo" userId="fca7baf0e513a1e6" providerId="LiveId" clId="{0EB52ED8-BDDA-42B4-90C4-1B322ACD0F02}" dt="2024-01-14T12:13:27.698" v="81" actId="20577"/>
          <ac:spMkLst>
            <pc:docMk/>
            <pc:sldMk cId="2639441608" sldId="286"/>
            <ac:spMk id="6" creationId="{84F10693-2FE8-EFC8-8DB6-84BFD181D260}"/>
          </ac:spMkLst>
        </pc:spChg>
      </pc:sldChg>
      <pc:sldChg chg="modSp add mod">
        <pc:chgData name="Ismaël Tuo" userId="fca7baf0e513a1e6" providerId="LiveId" clId="{0EB52ED8-BDDA-42B4-90C4-1B322ACD0F02}" dt="2024-01-14T12:16:45.931" v="167" actId="1076"/>
        <pc:sldMkLst>
          <pc:docMk/>
          <pc:sldMk cId="485410779" sldId="287"/>
        </pc:sldMkLst>
        <pc:spChg chg="mod">
          <ac:chgData name="Ismaël Tuo" userId="fca7baf0e513a1e6" providerId="LiveId" clId="{0EB52ED8-BDDA-42B4-90C4-1B322ACD0F02}" dt="2024-01-14T12:15:39.303" v="153" actId="14100"/>
          <ac:spMkLst>
            <pc:docMk/>
            <pc:sldMk cId="485410779" sldId="287"/>
            <ac:spMk id="6" creationId="{84F10693-2FE8-EFC8-8DB6-84BFD181D260}"/>
          </ac:spMkLst>
        </pc:spChg>
        <pc:spChg chg="mod">
          <ac:chgData name="Ismaël Tuo" userId="fca7baf0e513a1e6" providerId="LiveId" clId="{0EB52ED8-BDDA-42B4-90C4-1B322ACD0F02}" dt="2024-01-14T12:16:45.931" v="167" actId="1076"/>
          <ac:spMkLst>
            <pc:docMk/>
            <pc:sldMk cId="485410779" sldId="287"/>
            <ac:spMk id="11" creationId="{C27A3656-3CB0-8161-AE9F-B92FBE4F5083}"/>
          </ac:spMkLst>
        </pc:spChg>
      </pc:sldChg>
      <pc:sldChg chg="modSp add mod">
        <pc:chgData name="Ismaël Tuo" userId="fca7baf0e513a1e6" providerId="LiveId" clId="{0EB52ED8-BDDA-42B4-90C4-1B322ACD0F02}" dt="2024-01-14T12:21:38.494" v="205" actId="20577"/>
        <pc:sldMkLst>
          <pc:docMk/>
          <pc:sldMk cId="2342007768" sldId="288"/>
        </pc:sldMkLst>
        <pc:spChg chg="mod">
          <ac:chgData name="Ismaël Tuo" userId="fca7baf0e513a1e6" providerId="LiveId" clId="{0EB52ED8-BDDA-42B4-90C4-1B322ACD0F02}" dt="2024-01-14T12:21:38.494" v="205" actId="20577"/>
          <ac:spMkLst>
            <pc:docMk/>
            <pc:sldMk cId="2342007768" sldId="288"/>
            <ac:spMk id="6" creationId="{84F10693-2FE8-EFC8-8DB6-84BFD181D260}"/>
          </ac:spMkLst>
        </pc:spChg>
      </pc:sldChg>
      <pc:sldChg chg="modSp add mod">
        <pc:chgData name="Ismaël Tuo" userId="fca7baf0e513a1e6" providerId="LiveId" clId="{0EB52ED8-BDDA-42B4-90C4-1B322ACD0F02}" dt="2024-01-14T12:24:07.264" v="245" actId="20577"/>
        <pc:sldMkLst>
          <pc:docMk/>
          <pc:sldMk cId="555581175" sldId="289"/>
        </pc:sldMkLst>
        <pc:spChg chg="mod">
          <ac:chgData name="Ismaël Tuo" userId="fca7baf0e513a1e6" providerId="LiveId" clId="{0EB52ED8-BDDA-42B4-90C4-1B322ACD0F02}" dt="2024-01-14T12:24:07.264" v="245" actId="20577"/>
          <ac:spMkLst>
            <pc:docMk/>
            <pc:sldMk cId="555581175" sldId="289"/>
            <ac:spMk id="6" creationId="{84F10693-2FE8-EFC8-8DB6-84BFD181D260}"/>
          </ac:spMkLst>
        </pc:spChg>
      </pc:sldChg>
      <pc:sldChg chg="modSp add mod">
        <pc:chgData name="Ismaël Tuo" userId="fca7baf0e513a1e6" providerId="LiveId" clId="{0EB52ED8-BDDA-42B4-90C4-1B322ACD0F02}" dt="2024-01-14T12:27:16.716" v="293" actId="20577"/>
        <pc:sldMkLst>
          <pc:docMk/>
          <pc:sldMk cId="161855368" sldId="290"/>
        </pc:sldMkLst>
        <pc:spChg chg="mod">
          <ac:chgData name="Ismaël Tuo" userId="fca7baf0e513a1e6" providerId="LiveId" clId="{0EB52ED8-BDDA-42B4-90C4-1B322ACD0F02}" dt="2024-01-14T12:27:16.716" v="293" actId="20577"/>
          <ac:spMkLst>
            <pc:docMk/>
            <pc:sldMk cId="161855368" sldId="290"/>
            <ac:spMk id="6" creationId="{84F10693-2FE8-EFC8-8DB6-84BFD181D260}"/>
          </ac:spMkLst>
        </pc:spChg>
      </pc:sldChg>
      <pc:sldChg chg="modSp add mod">
        <pc:chgData name="Ismaël Tuo" userId="fca7baf0e513a1e6" providerId="LiveId" clId="{0EB52ED8-BDDA-42B4-90C4-1B322ACD0F02}" dt="2024-01-14T12:28:56.772" v="317" actId="20577"/>
        <pc:sldMkLst>
          <pc:docMk/>
          <pc:sldMk cId="388590506" sldId="291"/>
        </pc:sldMkLst>
        <pc:spChg chg="mod">
          <ac:chgData name="Ismaël Tuo" userId="fca7baf0e513a1e6" providerId="LiveId" clId="{0EB52ED8-BDDA-42B4-90C4-1B322ACD0F02}" dt="2024-01-14T12:28:56.772" v="317" actId="20577"/>
          <ac:spMkLst>
            <pc:docMk/>
            <pc:sldMk cId="388590506" sldId="291"/>
            <ac:spMk id="6" creationId="{84F10693-2FE8-EFC8-8DB6-84BFD181D260}"/>
          </ac:spMkLst>
        </pc:spChg>
      </pc:sldChg>
      <pc:sldChg chg="modSp add mod">
        <pc:chgData name="Ismaël Tuo" userId="fca7baf0e513a1e6" providerId="LiveId" clId="{0EB52ED8-BDDA-42B4-90C4-1B322ACD0F02}" dt="2024-01-14T12:29:39.720" v="354" actId="20577"/>
        <pc:sldMkLst>
          <pc:docMk/>
          <pc:sldMk cId="402679512" sldId="292"/>
        </pc:sldMkLst>
        <pc:spChg chg="mod">
          <ac:chgData name="Ismaël Tuo" userId="fca7baf0e513a1e6" providerId="LiveId" clId="{0EB52ED8-BDDA-42B4-90C4-1B322ACD0F02}" dt="2024-01-14T12:29:39.720" v="354" actId="20577"/>
          <ac:spMkLst>
            <pc:docMk/>
            <pc:sldMk cId="402679512" sldId="292"/>
            <ac:spMk id="6" creationId="{84F10693-2FE8-EFC8-8DB6-84BFD181D260}"/>
          </ac:spMkLst>
        </pc:spChg>
      </pc:sldChg>
      <pc:sldChg chg="modSp add mod">
        <pc:chgData name="Ismaël Tuo" userId="fca7baf0e513a1e6" providerId="LiveId" clId="{0EB52ED8-BDDA-42B4-90C4-1B322ACD0F02}" dt="2024-01-14T12:30:18.667" v="366" actId="20577"/>
        <pc:sldMkLst>
          <pc:docMk/>
          <pc:sldMk cId="1332028687" sldId="293"/>
        </pc:sldMkLst>
        <pc:spChg chg="mod">
          <ac:chgData name="Ismaël Tuo" userId="fca7baf0e513a1e6" providerId="LiveId" clId="{0EB52ED8-BDDA-42B4-90C4-1B322ACD0F02}" dt="2024-01-14T12:30:18.667" v="366" actId="20577"/>
          <ac:spMkLst>
            <pc:docMk/>
            <pc:sldMk cId="1332028687" sldId="293"/>
            <ac:spMk id="6" creationId="{84F10693-2FE8-EFC8-8DB6-84BFD181D26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B8971-FAD5-A544-A565-5C81831E2E08}" type="datetimeFigureOut">
              <a:rPr lang="fr-FR" smtClean="0"/>
              <a:t>14/01/2024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4CC60E-D162-B044-A24A-08767BE17F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538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F453-C717-E044-9B61-C449088DBB9F}" type="datetime1">
              <a:rPr lang="fr-FR" smtClean="0"/>
              <a:t>14/01/2024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08835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74B8B-4B66-A54B-A7E1-EB9F6C09CE67}" type="datetime1">
              <a:rPr lang="fr-FR" smtClean="0"/>
              <a:t>14/01/2024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3759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4F9F2-42A0-CD42-8013-986AEAF97421}" type="datetime1">
              <a:rPr lang="fr-FR" smtClean="0"/>
              <a:t>14/01/2024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470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BD9F-3179-BB4C-96AB-C40862581685}" type="datetime1">
              <a:rPr lang="fr-FR" smtClean="0"/>
              <a:t>14/01/2024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6599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4DE96-64FF-BC43-8A9C-18ED43A528D6}" type="datetime1">
              <a:rPr lang="fr-FR" smtClean="0"/>
              <a:t>14/01/2024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347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FE800-9F9B-1C4F-A1CD-9EF46842C4CA}" type="datetime1">
              <a:rPr lang="fr-FR" smtClean="0"/>
              <a:t>14/01/2024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298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ED4E-8CB4-EF40-A349-EFC02EC7784E}" type="datetime1">
              <a:rPr lang="fr-FR" smtClean="0"/>
              <a:t>14/01/2024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922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8D77-E8A2-E24F-81D2-817E60779F3E}" type="datetime1">
              <a:rPr lang="fr-FR" smtClean="0"/>
              <a:t>14/01/2024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097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F964E-5B57-884A-A1B8-925BFA5276AF}" type="datetime1">
              <a:rPr lang="fr-FR" smtClean="0"/>
              <a:t>14/01/2024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560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6CD0-A2E6-1543-A0E5-C829C16FEE55}" type="datetime1">
              <a:rPr lang="fr-FR" smtClean="0"/>
              <a:t>14/01/2024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fr-FR"/>
              <a:t>Cours: Python | Auteur: TUO N. Ismaël Maurice 
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5991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EE5CE4A-5B1A-1846-BA66-722BDB7A9525}" type="datetime1">
              <a:rPr lang="fr-FR" smtClean="0"/>
              <a:t>14/01/2024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Cours: Python | Auteur: TUO N. Ismaël Maurice 
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7705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5A13D9C-CA6E-9C45-8634-4423EBFFD553}" type="datetime1">
              <a:rPr lang="fr-FR" smtClean="0"/>
              <a:t>14/01/2024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fr-FR"/>
              <a:t>Cours: Python | Auteur: TUO N. Ismaël Maurice 
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8C3BB88-DD29-4D42-B62E-D7D541DB43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357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laptrinhcanban.com/en/python/nhap-mon-lap-trinh-python/gioi-thieu-python/python-la-gi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-nd/3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Relationship Id="rId9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F42996-A20C-278E-8304-E7B669C7029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39595" y="2614935"/>
            <a:ext cx="4816810" cy="1231106"/>
          </a:xfrm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lvl="0"/>
            <a:r>
              <a:rPr lang="fr-FR" sz="3200" dirty="0">
                <a:solidFill>
                  <a:schemeClr val="tx1"/>
                </a:solidFill>
              </a:rPr>
              <a:t>PROGRAMMATION PYTHON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4036CE4-A502-6275-4A8A-31CB182AFE3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04672" y="5426793"/>
            <a:ext cx="4486656" cy="702702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fr-FR" sz="2800" dirty="0">
                <a:solidFill>
                  <a:schemeClr val="tx1"/>
                </a:solidFill>
              </a:rPr>
              <a:t>Chapitre 8: Les chaînes de caractères</a:t>
            </a:r>
          </a:p>
        </p:txBody>
      </p:sp>
      <p:pic>
        <p:nvPicPr>
          <p:cNvPr id="14" name="Image 13" descr="Une image contenant logo, clipart, Graphique, Police&#10;&#10;Description générée automatiquement">
            <a:extLst>
              <a:ext uri="{FF2B5EF4-FFF2-40B4-BE49-F238E27FC236}">
                <a16:creationId xmlns:a16="http://schemas.microsoft.com/office/drawing/2014/main" id="{2DE5C0E7-6706-5272-AE9A-6FE4B34355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6000" y="0"/>
            <a:ext cx="6967728" cy="6857999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007E6C73-A254-CE5C-F611-378647BDEC82}"/>
              </a:ext>
            </a:extLst>
          </p:cNvPr>
          <p:cNvSpPr txBox="1"/>
          <p:nvPr/>
        </p:nvSpPr>
        <p:spPr>
          <a:xfrm>
            <a:off x="6169891" y="6583680"/>
            <a:ext cx="7772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hlinkClick r:id="rId3" tooltip="https://laptrinhcanban.com/en/python/nhap-mon-lap-trinh-python/gioi-thieu-python/python-la-gi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Cette photo</a:t>
            </a:r>
            <a:r>
              <a:rPr lang="fr-FR" sz="900" dirty="0">
                <a:solidFill>
                  <a:schemeClr val="bg1"/>
                </a:solidFill>
              </a:rPr>
              <a:t> par Auteur inconnu est soumise à la licence </a:t>
            </a:r>
            <a:r>
              <a:rPr lang="fr-FR" sz="900" dirty="0">
                <a:solidFill>
                  <a:schemeClr val="bg1"/>
                </a:solidFill>
                <a:hlinkClick r:id="rId4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fr-FR" sz="9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FEEC940-4BFF-956C-713A-1CE73C436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E50FB16-F89F-D7CA-C6AA-CFC075094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10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4F10693-2FE8-EFC8-8DB6-84BFD181D260}"/>
              </a:ext>
            </a:extLst>
          </p:cNvPr>
          <p:cNvSpPr txBox="1"/>
          <p:nvPr/>
        </p:nvSpPr>
        <p:spPr>
          <a:xfrm>
            <a:off x="397564" y="218526"/>
            <a:ext cx="5795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Exercices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27A3656-3CB0-8161-AE9F-B92FBE4F5083}"/>
              </a:ext>
            </a:extLst>
          </p:cNvPr>
          <p:cNvSpPr txBox="1"/>
          <p:nvPr/>
        </p:nvSpPr>
        <p:spPr>
          <a:xfrm>
            <a:off x="500932" y="941801"/>
            <a:ext cx="9192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XXX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6AC8021D-4898-08B9-18A0-60AC71EF613E}"/>
              </a:ext>
            </a:extLst>
          </p:cNvPr>
          <p:cNvCxnSpPr>
            <a:cxnSpLocks/>
          </p:cNvCxnSpPr>
          <p:nvPr/>
        </p:nvCxnSpPr>
        <p:spPr>
          <a:xfrm>
            <a:off x="500932" y="680191"/>
            <a:ext cx="11178450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028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6F3F27CE-DAF0-FDE9-1F09-904298E2C12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740748" y="2437729"/>
            <a:ext cx="4486656" cy="1231106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lvl="0"/>
            <a:r>
              <a:rPr lang="fr-FR" sz="3200" dirty="0">
                <a:solidFill>
                  <a:schemeClr val="tx1"/>
                </a:solidFill>
              </a:rPr>
              <a:t>FIN CHAPITRE 8</a:t>
            </a:r>
          </a:p>
        </p:txBody>
      </p:sp>
    </p:spTree>
    <p:extLst>
      <p:ext uri="{BB962C8B-B14F-4D97-AF65-F5344CB8AC3E}">
        <p14:creationId xmlns:p14="http://schemas.microsoft.com/office/powerpoint/2010/main" val="2029635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FEEC940-4BFF-956C-713A-1CE73C436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E50FB16-F89F-D7CA-C6AA-CFC075094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2</a:t>
            </a:fld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4F10693-2FE8-EFC8-8DB6-84BFD181D260}"/>
              </a:ext>
            </a:extLst>
          </p:cNvPr>
          <p:cNvSpPr txBox="1"/>
          <p:nvPr/>
        </p:nvSpPr>
        <p:spPr>
          <a:xfrm>
            <a:off x="397565" y="95416"/>
            <a:ext cx="3069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Sommaire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27A3656-3CB0-8161-AE9F-B92FBE4F5083}"/>
              </a:ext>
            </a:extLst>
          </p:cNvPr>
          <p:cNvSpPr txBox="1"/>
          <p:nvPr/>
        </p:nvSpPr>
        <p:spPr>
          <a:xfrm>
            <a:off x="397565" y="902735"/>
            <a:ext cx="919251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Définition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Les méthodes de bases de la classe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str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Formater et afficher une chaîne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Concaténation de chaînes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6" action="ppaction://hlinksldjump"/>
              </a:rPr>
              <a:t>Parcours de chaîne par indice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7" action="ppaction://hlinksldjump"/>
              </a:rPr>
              <a:t>Parcours de chaîne avec for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8" action="ppaction://hlinksldjump"/>
              </a:rPr>
              <a:t>Sélection de chaînes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9" action="ppaction://hlinksldjump"/>
              </a:rPr>
              <a:t>Exercices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F5400574-BA21-AA27-C7D0-975B208CF325}"/>
              </a:ext>
            </a:extLst>
          </p:cNvPr>
          <p:cNvCxnSpPr>
            <a:cxnSpLocks/>
          </p:cNvCxnSpPr>
          <p:nvPr/>
        </p:nvCxnSpPr>
        <p:spPr>
          <a:xfrm>
            <a:off x="500932" y="680191"/>
            <a:ext cx="11178450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069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FEEC940-4BFF-956C-713A-1CE73C436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E50FB16-F89F-D7CA-C6AA-CFC075094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3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4F10693-2FE8-EFC8-8DB6-84BFD181D260}"/>
              </a:ext>
            </a:extLst>
          </p:cNvPr>
          <p:cNvSpPr txBox="1"/>
          <p:nvPr/>
        </p:nvSpPr>
        <p:spPr>
          <a:xfrm>
            <a:off x="397565" y="218526"/>
            <a:ext cx="3069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Définition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27A3656-3CB0-8161-AE9F-B92FBE4F5083}"/>
              </a:ext>
            </a:extLst>
          </p:cNvPr>
          <p:cNvSpPr txBox="1"/>
          <p:nvPr/>
        </p:nvSpPr>
        <p:spPr>
          <a:xfrm>
            <a:off x="500932" y="1048219"/>
            <a:ext cx="9192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XXX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6AC8021D-4898-08B9-18A0-60AC71EF613E}"/>
              </a:ext>
            </a:extLst>
          </p:cNvPr>
          <p:cNvCxnSpPr>
            <a:cxnSpLocks/>
          </p:cNvCxnSpPr>
          <p:nvPr/>
        </p:nvCxnSpPr>
        <p:spPr>
          <a:xfrm>
            <a:off x="500932" y="680191"/>
            <a:ext cx="11178450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441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FEEC940-4BFF-956C-713A-1CE73C436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E50FB16-F89F-D7CA-C6AA-CFC075094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4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4F10693-2FE8-EFC8-8DB6-84BFD181D260}"/>
              </a:ext>
            </a:extLst>
          </p:cNvPr>
          <p:cNvSpPr txBox="1"/>
          <p:nvPr/>
        </p:nvSpPr>
        <p:spPr>
          <a:xfrm>
            <a:off x="397564" y="218526"/>
            <a:ext cx="5795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méthodes de bases de la classe </a:t>
            </a:r>
            <a:r>
              <a:rPr lang="fr-F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endParaRPr lang="fr-F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27A3656-3CB0-8161-AE9F-B92FBE4F5083}"/>
              </a:ext>
            </a:extLst>
          </p:cNvPr>
          <p:cNvSpPr txBox="1"/>
          <p:nvPr/>
        </p:nvSpPr>
        <p:spPr>
          <a:xfrm>
            <a:off x="500932" y="941801"/>
            <a:ext cx="9192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XXX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6AC8021D-4898-08B9-18A0-60AC71EF613E}"/>
              </a:ext>
            </a:extLst>
          </p:cNvPr>
          <p:cNvCxnSpPr>
            <a:cxnSpLocks/>
          </p:cNvCxnSpPr>
          <p:nvPr/>
        </p:nvCxnSpPr>
        <p:spPr>
          <a:xfrm>
            <a:off x="500932" y="680191"/>
            <a:ext cx="11178450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5410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FEEC940-4BFF-956C-713A-1CE73C436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E50FB16-F89F-D7CA-C6AA-CFC075094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5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4F10693-2FE8-EFC8-8DB6-84BFD181D260}"/>
              </a:ext>
            </a:extLst>
          </p:cNvPr>
          <p:cNvSpPr txBox="1"/>
          <p:nvPr/>
        </p:nvSpPr>
        <p:spPr>
          <a:xfrm>
            <a:off x="397564" y="218526"/>
            <a:ext cx="5795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Formater et afficher une chaîne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27A3656-3CB0-8161-AE9F-B92FBE4F5083}"/>
              </a:ext>
            </a:extLst>
          </p:cNvPr>
          <p:cNvSpPr txBox="1"/>
          <p:nvPr/>
        </p:nvSpPr>
        <p:spPr>
          <a:xfrm>
            <a:off x="500932" y="941801"/>
            <a:ext cx="9192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XXX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6AC8021D-4898-08B9-18A0-60AC71EF613E}"/>
              </a:ext>
            </a:extLst>
          </p:cNvPr>
          <p:cNvCxnSpPr>
            <a:cxnSpLocks/>
          </p:cNvCxnSpPr>
          <p:nvPr/>
        </p:nvCxnSpPr>
        <p:spPr>
          <a:xfrm>
            <a:off x="500932" y="680191"/>
            <a:ext cx="11178450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007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FEEC940-4BFF-956C-713A-1CE73C436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E50FB16-F89F-D7CA-C6AA-CFC075094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6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4F10693-2FE8-EFC8-8DB6-84BFD181D260}"/>
              </a:ext>
            </a:extLst>
          </p:cNvPr>
          <p:cNvSpPr txBox="1"/>
          <p:nvPr/>
        </p:nvSpPr>
        <p:spPr>
          <a:xfrm>
            <a:off x="397564" y="218526"/>
            <a:ext cx="5795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Concaténation de chaînes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27A3656-3CB0-8161-AE9F-B92FBE4F5083}"/>
              </a:ext>
            </a:extLst>
          </p:cNvPr>
          <p:cNvSpPr txBox="1"/>
          <p:nvPr/>
        </p:nvSpPr>
        <p:spPr>
          <a:xfrm>
            <a:off x="500932" y="941801"/>
            <a:ext cx="9192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XXX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6AC8021D-4898-08B9-18A0-60AC71EF613E}"/>
              </a:ext>
            </a:extLst>
          </p:cNvPr>
          <p:cNvCxnSpPr>
            <a:cxnSpLocks/>
          </p:cNvCxnSpPr>
          <p:nvPr/>
        </p:nvCxnSpPr>
        <p:spPr>
          <a:xfrm>
            <a:off x="500932" y="680191"/>
            <a:ext cx="11178450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581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FEEC940-4BFF-956C-713A-1CE73C436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E50FB16-F89F-D7CA-C6AA-CFC075094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7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4F10693-2FE8-EFC8-8DB6-84BFD181D260}"/>
              </a:ext>
            </a:extLst>
          </p:cNvPr>
          <p:cNvSpPr txBox="1"/>
          <p:nvPr/>
        </p:nvSpPr>
        <p:spPr>
          <a:xfrm>
            <a:off x="397564" y="218526"/>
            <a:ext cx="5795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Parcours de chaîne par indice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27A3656-3CB0-8161-AE9F-B92FBE4F5083}"/>
              </a:ext>
            </a:extLst>
          </p:cNvPr>
          <p:cNvSpPr txBox="1"/>
          <p:nvPr/>
        </p:nvSpPr>
        <p:spPr>
          <a:xfrm>
            <a:off x="500932" y="941801"/>
            <a:ext cx="9192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XXX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6AC8021D-4898-08B9-18A0-60AC71EF613E}"/>
              </a:ext>
            </a:extLst>
          </p:cNvPr>
          <p:cNvCxnSpPr>
            <a:cxnSpLocks/>
          </p:cNvCxnSpPr>
          <p:nvPr/>
        </p:nvCxnSpPr>
        <p:spPr>
          <a:xfrm>
            <a:off x="500932" y="680191"/>
            <a:ext cx="11178450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55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FEEC940-4BFF-956C-713A-1CE73C436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E50FB16-F89F-D7CA-C6AA-CFC075094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8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4F10693-2FE8-EFC8-8DB6-84BFD181D260}"/>
              </a:ext>
            </a:extLst>
          </p:cNvPr>
          <p:cNvSpPr txBox="1"/>
          <p:nvPr/>
        </p:nvSpPr>
        <p:spPr>
          <a:xfrm>
            <a:off x="397564" y="218526"/>
            <a:ext cx="5795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Parcours de chaîne avec for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27A3656-3CB0-8161-AE9F-B92FBE4F5083}"/>
              </a:ext>
            </a:extLst>
          </p:cNvPr>
          <p:cNvSpPr txBox="1"/>
          <p:nvPr/>
        </p:nvSpPr>
        <p:spPr>
          <a:xfrm>
            <a:off x="500932" y="941801"/>
            <a:ext cx="9192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XXX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6AC8021D-4898-08B9-18A0-60AC71EF613E}"/>
              </a:ext>
            </a:extLst>
          </p:cNvPr>
          <p:cNvCxnSpPr>
            <a:cxnSpLocks/>
          </p:cNvCxnSpPr>
          <p:nvPr/>
        </p:nvCxnSpPr>
        <p:spPr>
          <a:xfrm>
            <a:off x="500932" y="680191"/>
            <a:ext cx="11178450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90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FEEC940-4BFF-956C-713A-1CE73C436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E50FB16-F89F-D7CA-C6AA-CFC075094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9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4F10693-2FE8-EFC8-8DB6-84BFD181D260}"/>
              </a:ext>
            </a:extLst>
          </p:cNvPr>
          <p:cNvSpPr txBox="1"/>
          <p:nvPr/>
        </p:nvSpPr>
        <p:spPr>
          <a:xfrm>
            <a:off x="397564" y="218526"/>
            <a:ext cx="5795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Sélection de chaînes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27A3656-3CB0-8161-AE9F-B92FBE4F5083}"/>
              </a:ext>
            </a:extLst>
          </p:cNvPr>
          <p:cNvSpPr txBox="1"/>
          <p:nvPr/>
        </p:nvSpPr>
        <p:spPr>
          <a:xfrm>
            <a:off x="500932" y="941801"/>
            <a:ext cx="9192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XXX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6AC8021D-4898-08B9-18A0-60AC71EF613E}"/>
              </a:ext>
            </a:extLst>
          </p:cNvPr>
          <p:cNvCxnSpPr>
            <a:cxnSpLocks/>
          </p:cNvCxnSpPr>
          <p:nvPr/>
        </p:nvCxnSpPr>
        <p:spPr>
          <a:xfrm>
            <a:off x="500932" y="680191"/>
            <a:ext cx="11178450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79512"/>
      </p:ext>
    </p:extLst>
  </p:cSld>
  <p:clrMapOvr>
    <a:masterClrMapping/>
  </p:clrMapOvr>
</p:sld>
</file>

<file path=ppt/theme/theme1.xml><?xml version="1.0" encoding="utf-8"?>
<a:theme xmlns:a="http://schemas.openxmlformats.org/drawingml/2006/main" name="Colis">
  <a:themeElements>
    <a:clrScheme name="Colis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Colis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l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{1991B394-6474-D448-893E-2D8671049D47}tf10001120</Template>
  <TotalTime>43</TotalTime>
  <Words>212</Words>
  <Application>Microsoft Office PowerPoint</Application>
  <PresentationFormat>Grand écran</PresentationFormat>
  <Paragraphs>47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Gill Sans MT</vt:lpstr>
      <vt:lpstr>Times New Roman</vt:lpstr>
      <vt:lpstr>Colis</vt:lpstr>
      <vt:lpstr>PROGRAMMATION PYTHON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FIN CHAPITRE 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PROGRAMMATION PYTHON</dc:title>
  <dc:creator>Ismaël Tuo</dc:creator>
  <cp:lastModifiedBy>Ismaël Tuo</cp:lastModifiedBy>
  <cp:revision>17</cp:revision>
  <dcterms:created xsi:type="dcterms:W3CDTF">2023-06-10T08:45:28Z</dcterms:created>
  <dcterms:modified xsi:type="dcterms:W3CDTF">2024-01-14T12:30:49Z</dcterms:modified>
</cp:coreProperties>
</file>