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4" r:id="rId1"/>
  </p:sldMasterIdLst>
  <p:notesMasterIdLst>
    <p:notesMasterId r:id="rId6"/>
  </p:notesMasterIdLst>
  <p:sldIdLst>
    <p:sldId id="257" r:id="rId2"/>
    <p:sldId id="285" r:id="rId3"/>
    <p:sldId id="286" r:id="rId4"/>
    <p:sldId id="28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6370"/>
  </p:normalViewPr>
  <p:slideViewPr>
    <p:cSldViewPr snapToGrid="0">
      <p:cViewPr varScale="1">
        <p:scale>
          <a:sx n="106" d="100"/>
          <a:sy n="106" d="100"/>
        </p:scale>
        <p:origin x="13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ël Tuo" userId="fca7baf0e513a1e6" providerId="LiveId" clId="{B2DC9C37-1557-4A28-8AF3-3326FDF4E992}"/>
    <pc:docChg chg="modSld">
      <pc:chgData name="Ismaël Tuo" userId="fca7baf0e513a1e6" providerId="LiveId" clId="{B2DC9C37-1557-4A28-8AF3-3326FDF4E992}" dt="2024-01-14T11:33:15.856" v="1" actId="113"/>
      <pc:docMkLst>
        <pc:docMk/>
      </pc:docMkLst>
      <pc:sldChg chg="modSp mod">
        <pc:chgData name="Ismaël Tuo" userId="fca7baf0e513a1e6" providerId="LiveId" clId="{B2DC9C37-1557-4A28-8AF3-3326FDF4E992}" dt="2024-01-14T11:33:12.076" v="0" actId="113"/>
        <pc:sldMkLst>
          <pc:docMk/>
          <pc:sldMk cId="1268069196" sldId="285"/>
        </pc:sldMkLst>
        <pc:spChg chg="mod">
          <ac:chgData name="Ismaël Tuo" userId="fca7baf0e513a1e6" providerId="LiveId" clId="{B2DC9C37-1557-4A28-8AF3-3326FDF4E992}" dt="2024-01-14T11:33:12.076" v="0" actId="113"/>
          <ac:spMkLst>
            <pc:docMk/>
            <pc:sldMk cId="1268069196" sldId="285"/>
            <ac:spMk id="6" creationId="{84F10693-2FE8-EFC8-8DB6-84BFD181D260}"/>
          </ac:spMkLst>
        </pc:spChg>
      </pc:sldChg>
      <pc:sldChg chg="modSp mod">
        <pc:chgData name="Ismaël Tuo" userId="fca7baf0e513a1e6" providerId="LiveId" clId="{B2DC9C37-1557-4A28-8AF3-3326FDF4E992}" dt="2024-01-14T11:33:15.856" v="1" actId="113"/>
        <pc:sldMkLst>
          <pc:docMk/>
          <pc:sldMk cId="2639441608" sldId="286"/>
        </pc:sldMkLst>
        <pc:spChg chg="mod">
          <ac:chgData name="Ismaël Tuo" userId="fca7baf0e513a1e6" providerId="LiveId" clId="{B2DC9C37-1557-4A28-8AF3-3326FDF4E992}" dt="2024-01-14T11:33:15.856" v="1" actId="113"/>
          <ac:spMkLst>
            <pc:docMk/>
            <pc:sldMk cId="2639441608" sldId="286"/>
            <ac:spMk id="6" creationId="{84F10693-2FE8-EFC8-8DB6-84BFD181D260}"/>
          </ac:spMkLst>
        </pc:spChg>
      </pc:sldChg>
    </pc:docChg>
  </pc:docChgLst>
  <pc:docChgLst>
    <pc:chgData name="Ismaël Tuo" userId="fca7baf0e513a1e6" providerId="LiveId" clId="{ABAD35E0-20F2-924D-9CFF-DB760A0CF68F}"/>
    <pc:docChg chg="custSel addSld delSld modSld">
      <pc:chgData name="Ismaël Tuo" userId="fca7baf0e513a1e6" providerId="LiveId" clId="{ABAD35E0-20F2-924D-9CFF-DB760A0CF68F}" dt="2023-07-16T11:52:02.887" v="41" actId="2711"/>
      <pc:docMkLst>
        <pc:docMk/>
      </pc:docMkLst>
      <pc:sldChg chg="modSp mod">
        <pc:chgData name="Ismaël Tuo" userId="fca7baf0e513a1e6" providerId="LiveId" clId="{ABAD35E0-20F2-924D-9CFF-DB760A0CF68F}" dt="2023-07-02T15:22:07.631" v="29" actId="255"/>
        <pc:sldMkLst>
          <pc:docMk/>
          <pc:sldMk cId="0" sldId="257"/>
        </pc:sldMkLst>
        <pc:spChg chg="mod">
          <ac:chgData name="Ismaël Tuo" userId="fca7baf0e513a1e6" providerId="LiveId" clId="{ABAD35E0-20F2-924D-9CFF-DB760A0CF68F}" dt="2023-07-02T15:21:59.007" v="28" actId="255"/>
          <ac:spMkLst>
            <pc:docMk/>
            <pc:sldMk cId="0" sldId="257"/>
            <ac:spMk id="2" creationId="{15F42996-A20C-278E-8304-E7B669C70297}"/>
          </ac:spMkLst>
        </pc:spChg>
        <pc:spChg chg="mod">
          <ac:chgData name="Ismaël Tuo" userId="fca7baf0e513a1e6" providerId="LiveId" clId="{ABAD35E0-20F2-924D-9CFF-DB760A0CF68F}" dt="2023-07-02T15:22:07.631" v="29" actId="255"/>
          <ac:spMkLst>
            <pc:docMk/>
            <pc:sldMk cId="0" sldId="257"/>
            <ac:spMk id="3" creationId="{44036CE4-A502-6275-4A8A-31CB182AFE34}"/>
          </ac:spMkLst>
        </pc:spChg>
      </pc:sldChg>
      <pc:sldChg chg="modSp">
        <pc:chgData name="Ismaël Tuo" userId="fca7baf0e513a1e6" providerId="LiveId" clId="{ABAD35E0-20F2-924D-9CFF-DB760A0CF68F}" dt="2023-07-02T14:34:33.755" v="27" actId="255"/>
        <pc:sldMkLst>
          <pc:docMk/>
          <pc:sldMk cId="2029635794" sldId="284"/>
        </pc:sldMkLst>
        <pc:spChg chg="mod">
          <ac:chgData name="Ismaël Tuo" userId="fca7baf0e513a1e6" providerId="LiveId" clId="{ABAD35E0-20F2-924D-9CFF-DB760A0CF68F}" dt="2023-07-02T14:34:33.755" v="27" actId="255"/>
          <ac:spMkLst>
            <pc:docMk/>
            <pc:sldMk cId="2029635794" sldId="284"/>
            <ac:spMk id="6" creationId="{6F3F27CE-DAF0-FDE9-1F09-904298E2C122}"/>
          </ac:spMkLst>
        </pc:spChg>
      </pc:sldChg>
      <pc:sldChg chg="addSp delSp modSp mod">
        <pc:chgData name="Ismaël Tuo" userId="fca7baf0e513a1e6" providerId="LiveId" clId="{ABAD35E0-20F2-924D-9CFF-DB760A0CF68F}" dt="2023-07-16T11:51:54.275" v="40" actId="1076"/>
        <pc:sldMkLst>
          <pc:docMk/>
          <pc:sldMk cId="1268069196" sldId="285"/>
        </pc:sldMkLst>
        <pc:spChg chg="mod">
          <ac:chgData name="Ismaël Tuo" userId="fca7baf0e513a1e6" providerId="LiveId" clId="{ABAD35E0-20F2-924D-9CFF-DB760A0CF68F}" dt="2023-06-20T13:37:55.167" v="9" actId="20577"/>
          <ac:spMkLst>
            <pc:docMk/>
            <pc:sldMk cId="1268069196" sldId="285"/>
            <ac:spMk id="4" creationId="{8FEEC940-4BFF-956C-713A-1CE73C436B6F}"/>
          </ac:spMkLst>
        </pc:spChg>
        <pc:spChg chg="mod">
          <ac:chgData name="Ismaël Tuo" userId="fca7baf0e513a1e6" providerId="LiveId" clId="{ABAD35E0-20F2-924D-9CFF-DB760A0CF68F}" dt="2023-07-02T15:22:17.313" v="30" actId="255"/>
          <ac:spMkLst>
            <pc:docMk/>
            <pc:sldMk cId="1268069196" sldId="285"/>
            <ac:spMk id="6" creationId="{84F10693-2FE8-EFC8-8DB6-84BFD181D260}"/>
          </ac:spMkLst>
        </pc:spChg>
        <pc:spChg chg="mod">
          <ac:chgData name="Ismaël Tuo" userId="fca7baf0e513a1e6" providerId="LiveId" clId="{ABAD35E0-20F2-924D-9CFF-DB760A0CF68F}" dt="2023-07-16T11:51:54.275" v="40" actId="1076"/>
          <ac:spMkLst>
            <pc:docMk/>
            <pc:sldMk cId="1268069196" sldId="285"/>
            <ac:spMk id="11" creationId="{C27A3656-3CB0-8161-AE9F-B92FBE4F5083}"/>
          </ac:spMkLst>
        </pc:spChg>
        <pc:cxnChg chg="add del mod">
          <ac:chgData name="Ismaël Tuo" userId="fca7baf0e513a1e6" providerId="LiveId" clId="{ABAD35E0-20F2-924D-9CFF-DB760A0CF68F}" dt="2023-07-02T15:28:44.122" v="36" actId="478"/>
          <ac:cxnSpMkLst>
            <pc:docMk/>
            <pc:sldMk cId="1268069196" sldId="285"/>
            <ac:cxnSpMk id="2" creationId="{F1D6C687-9785-FED9-5041-2E19BCC7001F}"/>
          </ac:cxnSpMkLst>
        </pc:cxnChg>
        <pc:cxnChg chg="add mod">
          <ac:chgData name="Ismaël Tuo" userId="fca7baf0e513a1e6" providerId="LiveId" clId="{ABAD35E0-20F2-924D-9CFF-DB760A0CF68F}" dt="2023-07-02T15:28:44.397" v="37"/>
          <ac:cxnSpMkLst>
            <pc:docMk/>
            <pc:sldMk cId="1268069196" sldId="285"/>
            <ac:cxnSpMk id="3" creationId="{F5400574-BA21-AA27-C7D0-975B208CF325}"/>
          </ac:cxnSpMkLst>
        </pc:cxnChg>
        <pc:cxnChg chg="del">
          <ac:chgData name="Ismaël Tuo" userId="fca7baf0e513a1e6" providerId="LiveId" clId="{ABAD35E0-20F2-924D-9CFF-DB760A0CF68F}" dt="2023-06-20T17:37:22.035" v="16" actId="478"/>
          <ac:cxnSpMkLst>
            <pc:docMk/>
            <pc:sldMk cId="1268069196" sldId="285"/>
            <ac:cxnSpMk id="8" creationId="{B6F00F63-883E-0574-2871-D0C839DCCEEA}"/>
          </ac:cxnSpMkLst>
        </pc:cxnChg>
      </pc:sldChg>
      <pc:sldChg chg="addSp delSp modSp mod">
        <pc:chgData name="Ismaël Tuo" userId="fca7baf0e513a1e6" providerId="LiveId" clId="{ABAD35E0-20F2-924D-9CFF-DB760A0CF68F}" dt="2023-07-16T11:52:02.887" v="41" actId="2711"/>
        <pc:sldMkLst>
          <pc:docMk/>
          <pc:sldMk cId="2639441608" sldId="286"/>
        </pc:sldMkLst>
        <pc:spChg chg="mod">
          <ac:chgData name="Ismaël Tuo" userId="fca7baf0e513a1e6" providerId="LiveId" clId="{ABAD35E0-20F2-924D-9CFF-DB760A0CF68F}" dt="2023-07-02T15:23:02.443" v="35" actId="1076"/>
          <ac:spMkLst>
            <pc:docMk/>
            <pc:sldMk cId="2639441608" sldId="286"/>
            <ac:spMk id="6" creationId="{84F10693-2FE8-EFC8-8DB6-84BFD181D260}"/>
          </ac:spMkLst>
        </pc:spChg>
        <pc:spChg chg="mod">
          <ac:chgData name="Ismaël Tuo" userId="fca7baf0e513a1e6" providerId="LiveId" clId="{ABAD35E0-20F2-924D-9CFF-DB760A0CF68F}" dt="2023-07-16T11:52:02.887" v="41" actId="2711"/>
          <ac:spMkLst>
            <pc:docMk/>
            <pc:sldMk cId="2639441608" sldId="286"/>
            <ac:spMk id="11" creationId="{C27A3656-3CB0-8161-AE9F-B92FBE4F5083}"/>
          </ac:spMkLst>
        </pc:spChg>
        <pc:cxnChg chg="add del mod">
          <ac:chgData name="Ismaël Tuo" userId="fca7baf0e513a1e6" providerId="LiveId" clId="{ABAD35E0-20F2-924D-9CFF-DB760A0CF68F}" dt="2023-07-02T15:28:46.490" v="38" actId="478"/>
          <ac:cxnSpMkLst>
            <pc:docMk/>
            <pc:sldMk cId="2639441608" sldId="286"/>
            <ac:cxnSpMk id="2" creationId="{1277F711-68C5-D34A-B575-457AC3A9C156}"/>
          </ac:cxnSpMkLst>
        </pc:cxnChg>
        <pc:cxnChg chg="add mod">
          <ac:chgData name="Ismaël Tuo" userId="fca7baf0e513a1e6" providerId="LiveId" clId="{ABAD35E0-20F2-924D-9CFF-DB760A0CF68F}" dt="2023-07-02T15:28:46.739" v="39"/>
          <ac:cxnSpMkLst>
            <pc:docMk/>
            <pc:sldMk cId="2639441608" sldId="286"/>
            <ac:cxnSpMk id="3" creationId="{6AC8021D-4898-08B9-18A0-60AC71EF613E}"/>
          </ac:cxnSpMkLst>
        </pc:cxnChg>
        <pc:cxnChg chg="del">
          <ac:chgData name="Ismaël Tuo" userId="fca7baf0e513a1e6" providerId="LiveId" clId="{ABAD35E0-20F2-924D-9CFF-DB760A0CF68F}" dt="2023-06-20T17:37:24.618" v="18" actId="478"/>
          <ac:cxnSpMkLst>
            <pc:docMk/>
            <pc:sldMk cId="2639441608" sldId="286"/>
            <ac:cxnSpMk id="8" creationId="{B6F00F63-883E-0574-2871-D0C839DCCEEA}"/>
          </ac:cxnSpMkLst>
        </pc:cxnChg>
      </pc:sldChg>
      <pc:sldChg chg="new del">
        <pc:chgData name="Ismaël Tuo" userId="fca7baf0e513a1e6" providerId="LiveId" clId="{ABAD35E0-20F2-924D-9CFF-DB760A0CF68F}" dt="2023-06-20T13:38:40.675" v="11" actId="2696"/>
        <pc:sldMkLst>
          <pc:docMk/>
          <pc:sldMk cId="652286414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B8971-FAD5-A544-A565-5C81831E2E08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CC60E-D162-B044-A24A-08767BE17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3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F453-C717-E044-9B61-C449088DBB9F}" type="datetime1">
              <a:rPr lang="fr-FR" smtClean="0"/>
              <a:t>14/01/2024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83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4B8B-4B66-A54B-A7E1-EB9F6C09CE67}" type="datetime1">
              <a:rPr lang="fr-FR" smtClean="0"/>
              <a:t>14/01/2024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75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F9F2-42A0-CD42-8013-986AEAF97421}" type="datetime1">
              <a:rPr lang="fr-FR" smtClean="0"/>
              <a:t>14/01/2024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7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D9F-3179-BB4C-96AB-C40862581685}" type="datetime1">
              <a:rPr lang="fr-FR" smtClean="0"/>
              <a:t>14/01/2024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59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DE96-64FF-BC43-8A9C-18ED43A528D6}" type="datetime1">
              <a:rPr lang="fr-FR" smtClean="0"/>
              <a:t>14/01/2024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47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E800-9F9B-1C4F-A1CD-9EF46842C4CA}" type="datetime1">
              <a:rPr lang="fr-FR" smtClean="0"/>
              <a:t>14/01/2024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9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D4E-8CB4-EF40-A349-EFC02EC7784E}" type="datetime1">
              <a:rPr lang="fr-FR" smtClean="0"/>
              <a:t>14/01/2024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2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8D77-E8A2-E24F-81D2-817E60779F3E}" type="datetime1">
              <a:rPr lang="fr-FR" smtClean="0"/>
              <a:t>14/01/2024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97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964E-5B57-884A-A1B8-925BFA5276AF}" type="datetime1">
              <a:rPr lang="fr-FR" smtClean="0"/>
              <a:t>14/01/2024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6CD0-A2E6-1543-A0E5-C829C16FEE55}" type="datetime1">
              <a:rPr lang="fr-FR" smtClean="0"/>
              <a:t>14/01/2024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fr-FR"/>
              <a:t>Cours: Python | Auteur: TUO N. Ismaël Maurice 
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99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EE5CE4A-5B1A-1846-BA66-722BDB7A9525}" type="datetime1">
              <a:rPr lang="fr-FR" smtClean="0"/>
              <a:t>14/01/2024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Cours: Python | Auteur: TUO N. Ismaël Maurice 
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70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A13D9C-CA6E-9C45-8634-4423EBFFD553}" type="datetime1">
              <a:rPr lang="fr-FR" smtClean="0"/>
              <a:t>14/01/2024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5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aptrinhcanban.com/en/python/nhap-mon-lap-trinh-python/gioi-thieu-python/python-la-gi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42996-A20C-278E-8304-E7B669C7029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9595" y="2614935"/>
            <a:ext cx="4816810" cy="1231106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/>
            <a:r>
              <a:rPr lang="fr-FR" sz="3200" dirty="0">
                <a:solidFill>
                  <a:schemeClr val="tx1"/>
                </a:solidFill>
              </a:rPr>
              <a:t>PROGRAMMATION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036CE4-A502-6275-4A8A-31CB182AFE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4672" y="5426793"/>
            <a:ext cx="4486656" cy="702702"/>
          </a:xfrm>
        </p:spPr>
        <p:txBody>
          <a:bodyPr>
            <a:normAutofit/>
          </a:bodyPr>
          <a:lstStyle/>
          <a:p>
            <a:pPr lvl="0"/>
            <a:r>
              <a:rPr lang="fr-FR" sz="2800" dirty="0">
                <a:solidFill>
                  <a:schemeClr val="tx1"/>
                </a:solidFill>
              </a:rPr>
              <a:t>Chapitre 1: Introduction</a:t>
            </a:r>
          </a:p>
        </p:txBody>
      </p:sp>
      <p:pic>
        <p:nvPicPr>
          <p:cNvPr id="14" name="Image 13" descr="Une image contenant logo, clipart, Graphique, Police&#10;&#10;Description générée automatiquement">
            <a:extLst>
              <a:ext uri="{FF2B5EF4-FFF2-40B4-BE49-F238E27FC236}">
                <a16:creationId xmlns:a16="http://schemas.microsoft.com/office/drawing/2014/main" id="{2DE5C0E7-6706-5272-AE9A-6FE4B3435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0"/>
            <a:ext cx="6967728" cy="685799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07E6C73-A254-CE5C-F611-378647BDEC82}"/>
              </a:ext>
            </a:extLst>
          </p:cNvPr>
          <p:cNvSpPr txBox="1"/>
          <p:nvPr/>
        </p:nvSpPr>
        <p:spPr>
          <a:xfrm>
            <a:off x="6169891" y="6583680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hlinkClick r:id="rId3" tooltip="https://laptrinhcanban.com/en/python/nhap-mon-lap-trinh-python/gioi-thieu-python/python-la-g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900" dirty="0">
                <a:solidFill>
                  <a:schemeClr val="bg1"/>
                </a:solidFill>
              </a:rPr>
              <a:t> par Auteur inconnu est soumise à la licence </a:t>
            </a:r>
            <a:r>
              <a:rPr lang="fr-FR" sz="900" dirty="0">
                <a:solidFill>
                  <a:schemeClr val="bg1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fr-FR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2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95416"/>
            <a:ext cx="306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500932" y="1048219"/>
            <a:ext cx="919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5400574-BA21-AA27-C7D0-975B208CF325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6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3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306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Titre x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500932" y="1048219"/>
            <a:ext cx="919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44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F3F27CE-DAF0-FDE9-1F09-904298E2C12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740748" y="2437729"/>
            <a:ext cx="4486656" cy="123110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/>
            <a:r>
              <a:rPr lang="fr-FR" sz="3200" dirty="0">
                <a:solidFill>
                  <a:schemeClr val="tx1"/>
                </a:solidFill>
              </a:rPr>
              <a:t>FIN CHAPITRE 1</a:t>
            </a:r>
          </a:p>
        </p:txBody>
      </p:sp>
    </p:spTree>
    <p:extLst>
      <p:ext uri="{BB962C8B-B14F-4D97-AF65-F5344CB8AC3E}">
        <p14:creationId xmlns:p14="http://schemas.microsoft.com/office/powerpoint/2010/main" val="202963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{1991B394-6474-D448-893E-2D8671049D47}tf10001120</Template>
  <TotalTime>18</TotalTime>
  <Words>52</Words>
  <Application>Microsoft Office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Times New Roman</vt:lpstr>
      <vt:lpstr>Colis</vt:lpstr>
      <vt:lpstr>PROGRAMMATION PYTHON</vt:lpstr>
      <vt:lpstr>Présentation PowerPoint</vt:lpstr>
      <vt:lpstr>Présentation PowerPoint</vt:lpstr>
      <vt:lpstr>FIN CHAPITRE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PYTHON</dc:title>
  <dc:creator>Ismaël Tuo</dc:creator>
  <cp:lastModifiedBy>Ismaël Tuo</cp:lastModifiedBy>
  <cp:revision>16</cp:revision>
  <dcterms:created xsi:type="dcterms:W3CDTF">2023-06-10T08:45:28Z</dcterms:created>
  <dcterms:modified xsi:type="dcterms:W3CDTF">2024-01-14T11:33:16Z</dcterms:modified>
</cp:coreProperties>
</file>