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33"/>
  </p:notesMasterIdLst>
  <p:sldIdLst>
    <p:sldId id="257" r:id="rId2"/>
    <p:sldId id="285" r:id="rId3"/>
    <p:sldId id="286" r:id="rId4"/>
    <p:sldId id="313" r:id="rId5"/>
    <p:sldId id="294" r:id="rId6"/>
    <p:sldId id="296" r:id="rId7"/>
    <p:sldId id="314" r:id="rId8"/>
    <p:sldId id="297" r:id="rId9"/>
    <p:sldId id="315" r:id="rId10"/>
    <p:sldId id="295" r:id="rId11"/>
    <p:sldId id="317" r:id="rId12"/>
    <p:sldId id="298" r:id="rId13"/>
    <p:sldId id="318" r:id="rId14"/>
    <p:sldId id="299" r:id="rId15"/>
    <p:sldId id="300" r:id="rId16"/>
    <p:sldId id="319" r:id="rId17"/>
    <p:sldId id="302" r:id="rId18"/>
    <p:sldId id="303" r:id="rId19"/>
    <p:sldId id="304" r:id="rId20"/>
    <p:sldId id="316" r:id="rId21"/>
    <p:sldId id="301" r:id="rId22"/>
    <p:sldId id="305" r:id="rId23"/>
    <p:sldId id="293" r:id="rId24"/>
    <p:sldId id="306" r:id="rId25"/>
    <p:sldId id="307" r:id="rId26"/>
    <p:sldId id="309" r:id="rId27"/>
    <p:sldId id="308" r:id="rId28"/>
    <p:sldId id="312" r:id="rId29"/>
    <p:sldId id="310" r:id="rId30"/>
    <p:sldId id="311"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3983" dt="2024-06-23T07:52:5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6-23T07:53:36.495" v="20128" actId="1076"/>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6-23T07:34:07.433" v="19249" actId="113"/>
        <pc:sldMkLst>
          <pc:docMk/>
          <pc:sldMk cId="1268069196" sldId="285"/>
        </pc:sldMkLst>
        <pc:spChg chg="mod">
          <ac:chgData name="Ismaël Tuo" userId="fca7baf0e513a1e6" providerId="LiveId" clId="{FA439B40-CE70-4594-AB51-0583BED6F80E}" dt="2024-06-23T07:34:07.433" v="19249" actId="113"/>
          <ac:spMkLst>
            <pc:docMk/>
            <pc:sldMk cId="1268069196" sldId="285"/>
            <ac:spMk id="11" creationId="{C27A3656-3CB0-8161-AE9F-B92FBE4F5083}"/>
          </ac:spMkLst>
        </pc:spChg>
      </pc:sldChg>
      <pc:sldChg chg="addSp delSp modSp mod">
        <pc:chgData name="Ismaël Tuo" userId="fca7baf0e513a1e6" providerId="LiveId" clId="{FA439B40-CE70-4594-AB51-0583BED6F80E}" dt="2024-06-23T06:05:35.170" v="16461"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5-22T17:52:04.285" v="12501"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6-06T13:44:34.004" v="12563" actId="20577"/>
          <ac:spMkLst>
            <pc:docMk/>
            <pc:sldMk cId="2639441608" sldId="286"/>
            <ac:spMk id="23" creationId="{F771A133-1C06-235A-72D2-CB21B7F85229}"/>
          </ac:spMkLst>
        </pc:spChg>
        <pc:spChg chg="add mod">
          <ac:chgData name="Ismaël Tuo" userId="fca7baf0e513a1e6" providerId="LiveId" clId="{FA439B40-CE70-4594-AB51-0583BED6F80E}" dt="2024-06-06T13:45:20.176" v="12579" actId="20577"/>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6-23T06:05:35.170" v="16461" actId="20577"/>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6-23T06:07:23.696" v="16472" actId="1076"/>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5-22T17:19:53.421" v="11137" actId="14100"/>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6-23T06:06:32.187" v="16468" actId="1076"/>
          <ac:spMkLst>
            <pc:docMk/>
            <pc:sldMk cId="3982892092" sldId="294"/>
            <ac:spMk id="18" creationId="{CF7B339B-6218-0773-D83E-7FD62394C249}"/>
          </ac:spMkLst>
        </pc:spChg>
        <pc:spChg chg="add mod">
          <ac:chgData name="Ismaël Tuo" userId="fca7baf0e513a1e6" providerId="LiveId" clId="{FA439B40-CE70-4594-AB51-0583BED6F80E}" dt="2024-06-23T06:07:23.696" v="16472" actId="1076"/>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mod">
          <ac:chgData name="Ismaël Tuo" userId="fca7baf0e513a1e6" providerId="LiveId" clId="{FA439B40-CE70-4594-AB51-0583BED6F80E}" dt="2024-06-23T06:07:21.236" v="16471" actId="14100"/>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addSp modSp add mod ord">
        <pc:chgData name="Ismaël Tuo" userId="fca7baf0e513a1e6" providerId="LiveId" clId="{FA439B40-CE70-4594-AB51-0583BED6F80E}" dt="2024-06-23T06:13:10.151" v="16496" actId="14100"/>
        <pc:sldMkLst>
          <pc:docMk/>
          <pc:sldMk cId="152848069" sldId="295"/>
        </pc:sldMkLst>
        <pc:spChg chg="add mod">
          <ac:chgData name="Ismaël Tuo" userId="fca7baf0e513a1e6" providerId="LiveId" clId="{FA439B40-CE70-4594-AB51-0583BED6F80E}" dt="2024-06-06T14:41:25.785" v="15435" actId="20577"/>
          <ac:spMkLst>
            <pc:docMk/>
            <pc:sldMk cId="152848069" sldId="295"/>
            <ac:spMk id="2" creationId="{4144CDDC-1B2C-E89E-6225-FE9353112FC2}"/>
          </ac:spMkLst>
        </pc:spChg>
        <pc:spChg chg="mod">
          <ac:chgData name="Ismaël Tuo" userId="fca7baf0e513a1e6" providerId="LiveId" clId="{FA439B40-CE70-4594-AB51-0583BED6F80E}" dt="2024-06-06T14:27:32.597" v="14319" actId="20577"/>
          <ac:spMkLst>
            <pc:docMk/>
            <pc:sldMk cId="152848069" sldId="295"/>
            <ac:spMk id="6" creationId="{84F10693-2FE8-EFC8-8DB6-84BFD181D260}"/>
          </ac:spMkLst>
        </pc:spChg>
        <pc:spChg chg="mod">
          <ac:chgData name="Ismaël Tuo" userId="fca7baf0e513a1e6" providerId="LiveId" clId="{FA439B40-CE70-4594-AB51-0583BED6F80E}" dt="2024-06-06T14:32:59.666" v="14890" actId="1076"/>
          <ac:spMkLst>
            <pc:docMk/>
            <pc:sldMk cId="152848069" sldId="295"/>
            <ac:spMk id="7" creationId="{B31AF22B-77AC-398F-8B32-17C6B4914236}"/>
          </ac:spMkLst>
        </pc:spChg>
        <pc:spChg chg="add mod">
          <ac:chgData name="Ismaël Tuo" userId="fca7baf0e513a1e6" providerId="LiveId" clId="{FA439B40-CE70-4594-AB51-0583BED6F80E}" dt="2024-06-23T06:12:54.491" v="16493" actId="1076"/>
          <ac:spMkLst>
            <pc:docMk/>
            <pc:sldMk cId="152848069" sldId="295"/>
            <ac:spMk id="10" creationId="{97479AE7-F9AC-4733-3C43-E3439B7323DF}"/>
          </ac:spMkLst>
        </pc:spChg>
        <pc:spChg chg="add mod">
          <ac:chgData name="Ismaël Tuo" userId="fca7baf0e513a1e6" providerId="LiveId" clId="{FA439B40-CE70-4594-AB51-0583BED6F80E}" dt="2024-06-06T14:40:58.331" v="15421" actId="1076"/>
          <ac:spMkLst>
            <pc:docMk/>
            <pc:sldMk cId="152848069" sldId="295"/>
            <ac:spMk id="13" creationId="{53E96248-3DF2-2FE8-1295-30F979312E12}"/>
          </ac:spMkLst>
        </pc:spChg>
        <pc:spChg chg="add mod">
          <ac:chgData name="Ismaël Tuo" userId="fca7baf0e513a1e6" providerId="LiveId" clId="{FA439B40-CE70-4594-AB51-0583BED6F80E}" dt="2024-06-06T14:42:21.228" v="15447" actId="20577"/>
          <ac:spMkLst>
            <pc:docMk/>
            <pc:sldMk cId="152848069" sldId="295"/>
            <ac:spMk id="14" creationId="{C559A984-F6DD-C562-FD56-5DFBEE3E9BBF}"/>
          </ac:spMkLst>
        </pc:spChg>
        <pc:picChg chg="add mod">
          <ac:chgData name="Ismaël Tuo" userId="fca7baf0e513a1e6" providerId="LiveId" clId="{FA439B40-CE70-4594-AB51-0583BED6F80E}" dt="2024-06-23T06:13:10.151" v="16496" actId="14100"/>
          <ac:picMkLst>
            <pc:docMk/>
            <pc:sldMk cId="152848069" sldId="295"/>
            <ac:picMk id="9" creationId="{D0D22AFC-A0EF-C77F-765C-0CEF9FCC4010}"/>
          </ac:picMkLst>
        </pc:picChg>
        <pc:picChg chg="add mod">
          <ac:chgData name="Ismaël Tuo" userId="fca7baf0e513a1e6" providerId="LiveId" clId="{FA439B40-CE70-4594-AB51-0583BED6F80E}" dt="2024-06-23T06:13:03.281" v="16495" actId="1076"/>
          <ac:picMkLst>
            <pc:docMk/>
            <pc:sldMk cId="152848069" sldId="295"/>
            <ac:picMk id="12" creationId="{AEAB14F0-0D3D-CF8A-A508-B8E84058620E}"/>
          </ac:picMkLst>
        </pc:picChg>
      </pc:sldChg>
      <pc:sldChg chg="del">
        <pc:chgData name="Ismaël Tuo" userId="fca7baf0e513a1e6" providerId="LiveId" clId="{FA439B40-CE70-4594-AB51-0583BED6F80E}" dt="2024-03-17T12:53:38.478" v="45" actId="47"/>
        <pc:sldMkLst>
          <pc:docMk/>
          <pc:sldMk cId="3570689638" sldId="295"/>
        </pc:sldMkLst>
      </pc:sldChg>
      <pc:sldChg chg="addSp modSp add mod">
        <pc:chgData name="Ismaël Tuo" userId="fca7baf0e513a1e6" providerId="LiveId" clId="{FA439B40-CE70-4594-AB51-0583BED6F80E}" dt="2024-06-06T13:48:03.479" v="12583" actId="14100"/>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5-22T17:31:47.887" v="11718" actId="33524"/>
          <ac:spMkLst>
            <pc:docMk/>
            <pc:sldMk cId="2158608105" sldId="296"/>
            <ac:spMk id="7" creationId="{B31AF22B-77AC-398F-8B32-17C6B4914236}"/>
          </ac:spMkLst>
        </pc:spChg>
        <pc:spChg chg="add mod">
          <ac:chgData name="Ismaël Tuo" userId="fca7baf0e513a1e6" providerId="LiveId" clId="{FA439B40-CE70-4594-AB51-0583BED6F80E}" dt="2024-05-22T17:37:51.248" v="11895" actId="1076"/>
          <ac:spMkLst>
            <pc:docMk/>
            <pc:sldMk cId="2158608105" sldId="296"/>
            <ac:spMk id="11" creationId="{7F6059A5-E9C9-7E04-3BAA-0ADEF57B1468}"/>
          </ac:spMkLst>
        </pc:spChg>
        <pc:picChg chg="add mod">
          <ac:chgData name="Ismaël Tuo" userId="fca7baf0e513a1e6" providerId="LiveId" clId="{FA439B40-CE70-4594-AB51-0583BED6F80E}" dt="2024-05-22T17:37:45.668" v="11893" actId="1076"/>
          <ac:picMkLst>
            <pc:docMk/>
            <pc:sldMk cId="2158608105" sldId="296"/>
            <ac:picMk id="8" creationId="{AE918B32-4BCF-B0BA-09B9-AE6FEA448C0D}"/>
          </ac:picMkLst>
        </pc:picChg>
        <pc:picChg chg="add mod">
          <ac:chgData name="Ismaël Tuo" userId="fca7baf0e513a1e6" providerId="LiveId" clId="{FA439B40-CE70-4594-AB51-0583BED6F80E}" dt="2024-05-22T17:37:47.446" v="11894" actId="1076"/>
          <ac:picMkLst>
            <pc:docMk/>
            <pc:sldMk cId="2158608105" sldId="296"/>
            <ac:picMk id="10" creationId="{704CCBC2-B285-2A73-A725-3456882490EB}"/>
          </ac:picMkLst>
        </pc:picChg>
        <pc:picChg chg="add mod">
          <ac:chgData name="Ismaël Tuo" userId="fca7baf0e513a1e6" providerId="LiveId" clId="{FA439B40-CE70-4594-AB51-0583BED6F80E}" dt="2024-06-06T13:48:03.479" v="12583" actId="14100"/>
          <ac:picMkLst>
            <pc:docMk/>
            <pc:sldMk cId="2158608105" sldId="296"/>
            <ac:picMk id="13" creationId="{69DFD89B-0A7E-0E00-BAC3-F58583D1F94B}"/>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addSp delSp modSp add mod">
        <pc:chgData name="Ismaël Tuo" userId="fca7baf0e513a1e6" providerId="LiveId" clId="{FA439B40-CE70-4594-AB51-0583BED6F80E}" dt="2024-06-23T06:10:52.105" v="16476" actId="14100"/>
        <pc:sldMkLst>
          <pc:docMk/>
          <pc:sldMk cId="3278254478" sldId="297"/>
        </pc:sldMkLst>
        <pc:spChg chg="add mod">
          <ac:chgData name="Ismaël Tuo" userId="fca7baf0e513a1e6" providerId="LiveId" clId="{FA439B40-CE70-4594-AB51-0583BED6F80E}" dt="2024-06-06T14:04:24.053" v="13425" actId="1076"/>
          <ac:spMkLst>
            <pc:docMk/>
            <pc:sldMk cId="3278254478" sldId="297"/>
            <ac:spMk id="2" creationId="{FE81D5E0-2CE9-25B8-A1F0-49FA2542D2A6}"/>
          </ac:spMkLst>
        </pc:spChg>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6-06T14:04:20.094" v="13424" actId="1076"/>
          <ac:spMkLst>
            <pc:docMk/>
            <pc:sldMk cId="3278254478" sldId="297"/>
            <ac:spMk id="7" creationId="{B31AF22B-77AC-398F-8B32-17C6B4914236}"/>
          </ac:spMkLst>
        </pc:spChg>
        <pc:spChg chg="add mod">
          <ac:chgData name="Ismaël Tuo" userId="fca7baf0e513a1e6" providerId="LiveId" clId="{FA439B40-CE70-4594-AB51-0583BED6F80E}" dt="2024-06-06T14:05:21.141" v="13433" actId="113"/>
          <ac:spMkLst>
            <pc:docMk/>
            <pc:sldMk cId="3278254478" sldId="297"/>
            <ac:spMk id="8" creationId="{28731657-1982-0564-6148-8700366FB9ED}"/>
          </ac:spMkLst>
        </pc:spChg>
        <pc:spChg chg="add mod">
          <ac:chgData name="Ismaël Tuo" userId="fca7baf0e513a1e6" providerId="LiveId" clId="{FA439B40-CE70-4594-AB51-0583BED6F80E}" dt="2024-06-06T14:04:29.747" v="13427" actId="1076"/>
          <ac:spMkLst>
            <pc:docMk/>
            <pc:sldMk cId="3278254478" sldId="297"/>
            <ac:spMk id="13" creationId="{1386D3BD-C3F5-B426-7E8C-622F33DE6D52}"/>
          </ac:spMkLst>
        </pc:spChg>
        <pc:spChg chg="add mod">
          <ac:chgData name="Ismaël Tuo" userId="fca7baf0e513a1e6" providerId="LiveId" clId="{FA439B40-CE70-4594-AB51-0583BED6F80E}" dt="2024-06-06T14:04:43.900" v="13431"/>
          <ac:spMkLst>
            <pc:docMk/>
            <pc:sldMk cId="3278254478" sldId="297"/>
            <ac:spMk id="16" creationId="{C9D056B6-D304-8387-B6CE-76BE299A9E20}"/>
          </ac:spMkLst>
        </pc:spChg>
        <pc:picChg chg="add mod">
          <ac:chgData name="Ismaël Tuo" userId="fca7baf0e513a1e6" providerId="LiveId" clId="{FA439B40-CE70-4594-AB51-0583BED6F80E}" dt="2024-06-23T06:10:45.385" v="16474" actId="1076"/>
          <ac:picMkLst>
            <pc:docMk/>
            <pc:sldMk cId="3278254478" sldId="297"/>
            <ac:picMk id="10" creationId="{6B70F036-8836-7A94-4CA7-2F46B8742336}"/>
          </ac:picMkLst>
        </pc:picChg>
        <pc:picChg chg="add del">
          <ac:chgData name="Ismaël Tuo" userId="fca7baf0e513a1e6" providerId="LiveId" clId="{FA439B40-CE70-4594-AB51-0583BED6F80E}" dt="2024-06-06T13:59:27.164" v="13051" actId="22"/>
          <ac:picMkLst>
            <pc:docMk/>
            <pc:sldMk cId="3278254478" sldId="297"/>
            <ac:picMk id="12" creationId="{A387DEED-C588-5686-CC67-DBAA04E5FA09}"/>
          </ac:picMkLst>
        </pc:picChg>
        <pc:picChg chg="add mod">
          <ac:chgData name="Ismaël Tuo" userId="fca7baf0e513a1e6" providerId="LiveId" clId="{FA439B40-CE70-4594-AB51-0583BED6F80E}" dt="2024-06-23T06:10:52.105" v="16476" actId="14100"/>
          <ac:picMkLst>
            <pc:docMk/>
            <pc:sldMk cId="3278254478" sldId="297"/>
            <ac:picMk id="15" creationId="{A6838FB9-917D-4D7F-C97C-46E2D412F0AF}"/>
          </ac:picMkLst>
        </pc:picChg>
      </pc:sldChg>
      <pc:sldChg chg="addSp modSp add mod">
        <pc:chgData name="Ismaël Tuo" userId="fca7baf0e513a1e6" providerId="LiveId" clId="{FA439B40-CE70-4594-AB51-0583BED6F80E}" dt="2024-06-23T06:34:52.092" v="17289" actId="1076"/>
        <pc:sldMkLst>
          <pc:docMk/>
          <pc:sldMk cId="3210814892" sldId="298"/>
        </pc:sldMkLst>
        <pc:spChg chg="add mod">
          <ac:chgData name="Ismaël Tuo" userId="fca7baf0e513a1e6" providerId="LiveId" clId="{FA439B40-CE70-4594-AB51-0583BED6F80E}" dt="2024-06-23T06:34:52.092" v="17289" actId="1076"/>
          <ac:spMkLst>
            <pc:docMk/>
            <pc:sldMk cId="3210814892" sldId="298"/>
            <ac:spMk id="2" creationId="{793CA879-4CF1-525B-CF6B-1C167DF2CAA9}"/>
          </ac:spMkLst>
        </pc:spChg>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6-23T06:34:49.377" v="17288" actId="1076"/>
          <ac:spMkLst>
            <pc:docMk/>
            <pc:sldMk cId="3210814892" sldId="298"/>
            <ac:spMk id="7" creationId="{B31AF22B-77AC-398F-8B32-17C6B4914236}"/>
          </ac:spMkLst>
        </pc:spChg>
        <pc:spChg chg="add mod">
          <ac:chgData name="Ismaël Tuo" userId="fca7baf0e513a1e6" providerId="LiveId" clId="{FA439B40-CE70-4594-AB51-0583BED6F80E}" dt="2024-06-23T06:31:33.566" v="17205" actId="14100"/>
          <ac:spMkLst>
            <pc:docMk/>
            <pc:sldMk cId="3210814892" sldId="298"/>
            <ac:spMk id="8" creationId="{D48F4945-B9EC-D94F-EEBF-C3D3A1FFEF19}"/>
          </ac:spMkLst>
        </pc:spChg>
        <pc:spChg chg="add mod">
          <ac:chgData name="Ismaël Tuo" userId="fca7baf0e513a1e6" providerId="LiveId" clId="{FA439B40-CE70-4594-AB51-0583BED6F80E}" dt="2024-06-23T06:31:40.785" v="17207" actId="14100"/>
          <ac:spMkLst>
            <pc:docMk/>
            <pc:sldMk cId="3210814892" sldId="298"/>
            <ac:spMk id="9" creationId="{ECE358B8-E556-2A56-F975-95DC865AB70C}"/>
          </ac:spMkLst>
        </pc:spChg>
        <pc:spChg chg="add mod">
          <ac:chgData name="Ismaël Tuo" userId="fca7baf0e513a1e6" providerId="LiveId" clId="{FA439B40-CE70-4594-AB51-0583BED6F80E}" dt="2024-06-23T06:32:17.089" v="17278" actId="1076"/>
          <ac:spMkLst>
            <pc:docMk/>
            <pc:sldMk cId="3210814892" sldId="298"/>
            <ac:spMk id="12" creationId="{6FD4F71A-43C3-CA2C-192F-8D33511A5BA8}"/>
          </ac:spMkLst>
        </pc:spChg>
        <pc:picChg chg="add mod">
          <ac:chgData name="Ismaël Tuo" userId="fca7baf0e513a1e6" providerId="LiveId" clId="{FA439B40-CE70-4594-AB51-0583BED6F80E}" dt="2024-06-23T06:29:20.962" v="17144" actId="1076"/>
          <ac:picMkLst>
            <pc:docMk/>
            <pc:sldMk cId="3210814892" sldId="298"/>
            <ac:picMk id="11" creationId="{90EEB4D1-7809-D128-5EF3-036DF24CD9A2}"/>
          </ac:picMkLst>
        </pc:pic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addSp modSp add mod">
        <pc:chgData name="Ismaël Tuo" userId="fca7baf0e513a1e6" providerId="LiveId" clId="{FA439B40-CE70-4594-AB51-0583BED6F80E}" dt="2024-06-23T07:18:23.532" v="18736" actId="20577"/>
        <pc:sldMkLst>
          <pc:docMk/>
          <pc:sldMk cId="3194045807" sldId="299"/>
        </pc:sldMkLst>
        <pc:spChg chg="add mod">
          <ac:chgData name="Ismaël Tuo" userId="fca7baf0e513a1e6" providerId="LiveId" clId="{FA439B40-CE70-4594-AB51-0583BED6F80E}" dt="2024-06-23T07:17:57.659" v="18733" actId="20577"/>
          <ac:spMkLst>
            <pc:docMk/>
            <pc:sldMk cId="3194045807" sldId="299"/>
            <ac:spMk id="2" creationId="{125AE19A-3191-8F02-48F8-4E2D7CFDA294}"/>
          </ac:spMkLst>
        </pc:spChg>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6-23T06:57:35.533" v="18289" actId="1076"/>
          <ac:spMkLst>
            <pc:docMk/>
            <pc:sldMk cId="3194045807" sldId="299"/>
            <ac:spMk id="7" creationId="{B31AF22B-77AC-398F-8B32-17C6B4914236}"/>
          </ac:spMkLst>
        </pc:spChg>
        <pc:spChg chg="add mod">
          <ac:chgData name="Ismaël Tuo" userId="fca7baf0e513a1e6" providerId="LiveId" clId="{FA439B40-CE70-4594-AB51-0583BED6F80E}" dt="2024-06-23T07:18:23.532" v="18736" actId="20577"/>
          <ac:spMkLst>
            <pc:docMk/>
            <pc:sldMk cId="3194045807" sldId="299"/>
            <ac:spMk id="12" creationId="{B2926172-04A4-4091-542A-D2D64D8901EB}"/>
          </ac:spMkLst>
        </pc:spChg>
        <pc:picChg chg="add mod">
          <ac:chgData name="Ismaël Tuo" userId="fca7baf0e513a1e6" providerId="LiveId" clId="{FA439B40-CE70-4594-AB51-0583BED6F80E}" dt="2024-06-23T07:16:31.518" v="18722" actId="1076"/>
          <ac:picMkLst>
            <pc:docMk/>
            <pc:sldMk cId="3194045807" sldId="299"/>
            <ac:picMk id="9" creationId="{CFDC7E58-87C1-15CF-30FE-B098BC1FB822}"/>
          </ac:picMkLst>
        </pc:picChg>
        <pc:picChg chg="add mod">
          <ac:chgData name="Ismaël Tuo" userId="fca7baf0e513a1e6" providerId="LiveId" clId="{FA439B40-CE70-4594-AB51-0583BED6F80E}" dt="2024-06-23T07:16:38.658" v="18725" actId="1076"/>
          <ac:picMkLst>
            <pc:docMk/>
            <pc:sldMk cId="3194045807" sldId="299"/>
            <ac:picMk id="11" creationId="{93D6B94B-23FB-FBE4-1E04-6FE5B3120249}"/>
          </ac:picMkLst>
        </pc:picChg>
        <pc:picChg chg="add mod">
          <ac:chgData name="Ismaël Tuo" userId="fca7baf0e513a1e6" providerId="LiveId" clId="{FA439B40-CE70-4594-AB51-0583BED6F80E}" dt="2024-06-23T07:16:46.211" v="18728" actId="1076"/>
          <ac:picMkLst>
            <pc:docMk/>
            <pc:sldMk cId="3194045807" sldId="299"/>
            <ac:picMk id="14" creationId="{2A64AF5B-839E-23A9-9297-9E7D7A357663}"/>
          </ac:picMkLst>
        </pc:picChg>
      </pc:sldChg>
      <pc:sldChg chg="addSp modSp add mod ord">
        <pc:chgData name="Ismaël Tuo" userId="fca7baf0e513a1e6" providerId="LiveId" clId="{FA439B40-CE70-4594-AB51-0583BED6F80E}" dt="2024-06-23T07:33:10.039" v="19217" actId="14100"/>
        <pc:sldMkLst>
          <pc:docMk/>
          <pc:sldMk cId="814239834" sldId="300"/>
        </pc:sldMkLst>
        <pc:spChg chg="add mod">
          <ac:chgData name="Ismaël Tuo" userId="fca7baf0e513a1e6" providerId="LiveId" clId="{FA439B40-CE70-4594-AB51-0583BED6F80E}" dt="2024-06-23T07:32:56.578" v="19214" actId="1076"/>
          <ac:spMkLst>
            <pc:docMk/>
            <pc:sldMk cId="814239834" sldId="300"/>
            <ac:spMk id="2" creationId="{2E2EA51C-74B9-1EC7-D4DF-5B1912068B72}"/>
          </ac:spMkLst>
        </pc:spChg>
        <pc:spChg chg="mod">
          <ac:chgData name="Ismaël Tuo" userId="fca7baf0e513a1e6" providerId="LiveId" clId="{FA439B40-CE70-4594-AB51-0583BED6F80E}" dt="2024-03-17T13:05:34.761" v="455" actId="20577"/>
          <ac:spMkLst>
            <pc:docMk/>
            <pc:sldMk cId="814239834" sldId="300"/>
            <ac:spMk id="6" creationId="{84F10693-2FE8-EFC8-8DB6-84BFD181D260}"/>
          </ac:spMkLst>
        </pc:spChg>
        <pc:spChg chg="mod">
          <ac:chgData name="Ismaël Tuo" userId="fca7baf0e513a1e6" providerId="LiveId" clId="{FA439B40-CE70-4594-AB51-0583BED6F80E}" dt="2024-06-23T07:32:53.818" v="19213" actId="14100"/>
          <ac:spMkLst>
            <pc:docMk/>
            <pc:sldMk cId="814239834" sldId="300"/>
            <ac:spMk id="7" creationId="{B31AF22B-77AC-398F-8B32-17C6B4914236}"/>
          </ac:spMkLst>
        </pc:spChg>
        <pc:spChg chg="add mod">
          <ac:chgData name="Ismaël Tuo" userId="fca7baf0e513a1e6" providerId="LiveId" clId="{FA439B40-CE70-4594-AB51-0583BED6F80E}" dt="2024-06-23T07:32:59.697" v="19215" actId="1076"/>
          <ac:spMkLst>
            <pc:docMk/>
            <pc:sldMk cId="814239834" sldId="300"/>
            <ac:spMk id="8" creationId="{85B91D4A-A37F-E342-C665-D06ACEFEE8FB}"/>
          </ac:spMkLst>
        </pc:spChg>
        <pc:picChg chg="add mod">
          <ac:chgData name="Ismaël Tuo" userId="fca7baf0e513a1e6" providerId="LiveId" clId="{FA439B40-CE70-4594-AB51-0583BED6F80E}" dt="2024-06-23T07:33:10.039" v="19217" actId="14100"/>
          <ac:picMkLst>
            <pc:docMk/>
            <pc:sldMk cId="814239834" sldId="300"/>
            <ac:picMk id="10" creationId="{0F80DE41-7C8C-2EFF-3385-EBC736D6FD34}"/>
          </ac:picMkLst>
        </pc:pic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addSp modSp add mod ord">
        <pc:chgData name="Ismaël Tuo" userId="fca7baf0e513a1e6" providerId="LiveId" clId="{FA439B40-CE70-4594-AB51-0583BED6F80E}" dt="2024-06-23T07:53:36.495" v="20128" actId="1076"/>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6-23T07:52:11.631" v="20079" actId="14100"/>
          <ac:spMkLst>
            <pc:docMk/>
            <pc:sldMk cId="2865238125" sldId="302"/>
            <ac:spMk id="7" creationId="{B31AF22B-77AC-398F-8B32-17C6B4914236}"/>
          </ac:spMkLst>
        </pc:spChg>
        <pc:spChg chg="add mod">
          <ac:chgData name="Ismaël Tuo" userId="fca7baf0e513a1e6" providerId="LiveId" clId="{FA439B40-CE70-4594-AB51-0583BED6F80E}" dt="2024-06-23T07:52:53.646" v="20086" actId="20577"/>
          <ac:spMkLst>
            <pc:docMk/>
            <pc:sldMk cId="2865238125" sldId="302"/>
            <ac:spMk id="9" creationId="{F9EF1A2E-1D25-32D7-2A24-699F6C4B447C}"/>
          </ac:spMkLst>
        </pc:spChg>
        <pc:spChg chg="add mod">
          <ac:chgData name="Ismaël Tuo" userId="fca7baf0e513a1e6" providerId="LiveId" clId="{FA439B40-CE70-4594-AB51-0583BED6F80E}" dt="2024-06-23T07:53:26.110" v="20127" actId="20577"/>
          <ac:spMkLst>
            <pc:docMk/>
            <pc:sldMk cId="2865238125" sldId="302"/>
            <ac:spMk id="10" creationId="{E770BF45-2882-2785-DE02-5403712C43EB}"/>
          </ac:spMkLst>
        </pc:spChg>
        <pc:picChg chg="add mod">
          <ac:chgData name="Ismaël Tuo" userId="fca7baf0e513a1e6" providerId="LiveId" clId="{FA439B40-CE70-4594-AB51-0583BED6F80E}" dt="2024-06-23T07:53:36.495" v="20128" actId="1076"/>
          <ac:picMkLst>
            <pc:docMk/>
            <pc:sldMk cId="2865238125" sldId="302"/>
            <ac:picMk id="8" creationId="{65CE0B8A-CF39-B254-93A5-ADA10A3B2749}"/>
          </ac:picMkLst>
        </pc:pic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5-22T16:24:39.370" v="844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5-22T16:24:39.370" v="844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5-22T16:26:33.429" v="8460" actId="33524"/>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5-22T16:26:33.429" v="8460" actId="33524"/>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5-22T16:28:10.953" v="8470" actId="20577"/>
        <pc:sldMkLst>
          <pc:docMk/>
          <pc:sldMk cId="2280855446" sldId="309"/>
        </pc:sldMkLst>
        <pc:spChg chg="mod">
          <ac:chgData name="Ismaël Tuo" userId="fca7baf0e513a1e6" providerId="LiveId" clId="{FA439B40-CE70-4594-AB51-0583BED6F80E}" dt="2024-05-22T16:28:10.953" v="8470"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modSp add mod">
        <pc:chgData name="Ismaël Tuo" userId="fca7baf0e513a1e6" providerId="LiveId" clId="{FA439B40-CE70-4594-AB51-0583BED6F80E}" dt="2024-06-23T06:05:50.541" v="16465" actId="20577"/>
        <pc:sldMkLst>
          <pc:docMk/>
          <pc:sldMk cId="1044631931" sldId="313"/>
        </pc:sldMkLst>
        <pc:spChg chg="mod">
          <ac:chgData name="Ismaël Tuo" userId="fca7baf0e513a1e6" providerId="LiveId" clId="{FA439B40-CE70-4594-AB51-0583BED6F80E}" dt="2024-06-23T06:05:50.541" v="16465" actId="20577"/>
          <ac:spMkLst>
            <pc:docMk/>
            <pc:sldMk cId="1044631931" sldId="313"/>
            <ac:spMk id="7" creationId="{B31AF22B-77AC-398F-8B32-17C6B4914236}"/>
          </ac:spMkLst>
        </pc:spChg>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6-06T13:49:04.211" v="12593" actId="20577"/>
        <pc:sldMkLst>
          <pc:docMk/>
          <pc:sldMk cId="2384567302" sldId="314"/>
        </pc:sldMkLst>
        <pc:spChg chg="add mod">
          <ac:chgData name="Ismaël Tuo" userId="fca7baf0e513a1e6" providerId="LiveId" clId="{FA439B40-CE70-4594-AB51-0583BED6F80E}" dt="2024-06-06T13:48:34.175" v="12590" actId="20577"/>
          <ac:spMkLst>
            <pc:docMk/>
            <pc:sldMk cId="2384567302" sldId="314"/>
            <ac:spMk id="2" creationId="{9D49DB88-46E9-F872-4F76-BF51883715DD}"/>
          </ac:spMkLst>
        </pc:spChg>
        <pc:spChg chg="mod">
          <ac:chgData name="Ismaël Tuo" userId="fca7baf0e513a1e6" providerId="LiveId" clId="{FA439B40-CE70-4594-AB51-0583BED6F80E}" dt="2024-06-06T13:48:25.534" v="12587"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6-06T13:49:04.211" v="12593" actId="20577"/>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5-22T17:48:52.831" v="12297" actId="1076"/>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5-22T17:49:05.771" v="12301" actId="14100"/>
          <ac:picMkLst>
            <pc:docMk/>
            <pc:sldMk cId="2384567302" sldId="314"/>
            <ac:picMk id="16" creationId="{A7DD7EF1-2159-33A6-5E11-251A45A697E2}"/>
          </ac:picMkLst>
        </pc:picChg>
        <pc:picChg chg="add mod">
          <ac:chgData name="Ismaël Tuo" userId="fca7baf0e513a1e6" providerId="LiveId" clId="{FA439B40-CE70-4594-AB51-0583BED6F80E}" dt="2024-05-22T17:51:26.924" v="12496" actId="1076"/>
          <ac:picMkLst>
            <pc:docMk/>
            <pc:sldMk cId="2384567302" sldId="314"/>
            <ac:picMk id="19" creationId="{B0B1DA3B-4204-7FE9-566F-A6173CA3034D}"/>
          </ac:picMkLst>
        </pc:picChg>
      </pc:sldChg>
      <pc:sldChg chg="addSp delSp modSp add mod">
        <pc:chgData name="Ismaël Tuo" userId="fca7baf0e513a1e6" providerId="LiveId" clId="{FA439B40-CE70-4594-AB51-0583BED6F80E}" dt="2024-06-23T06:12:09.753" v="16487" actId="14100"/>
        <pc:sldMkLst>
          <pc:docMk/>
          <pc:sldMk cId="718073844" sldId="315"/>
        </pc:sldMkLst>
        <pc:spChg chg="del mod">
          <ac:chgData name="Ismaël Tuo" userId="fca7baf0e513a1e6" providerId="LiveId" clId="{FA439B40-CE70-4594-AB51-0583BED6F80E}" dt="2024-06-06T14:22:27.012" v="14298" actId="478"/>
          <ac:spMkLst>
            <pc:docMk/>
            <pc:sldMk cId="718073844" sldId="315"/>
            <ac:spMk id="2" creationId="{FE81D5E0-2CE9-25B8-A1F0-49FA2542D2A6}"/>
          </ac:spMkLst>
        </pc:spChg>
        <pc:spChg chg="mod">
          <ac:chgData name="Ismaël Tuo" userId="fca7baf0e513a1e6" providerId="LiveId" clId="{FA439B40-CE70-4594-AB51-0583BED6F80E}" dt="2024-06-23T06:11:13.823" v="16481" actId="20577"/>
          <ac:spMkLst>
            <pc:docMk/>
            <pc:sldMk cId="718073844" sldId="315"/>
            <ac:spMk id="7" creationId="{B31AF22B-77AC-398F-8B32-17C6B4914236}"/>
          </ac:spMkLst>
        </pc:spChg>
        <pc:spChg chg="mod">
          <ac:chgData name="Ismaël Tuo" userId="fca7baf0e513a1e6" providerId="LiveId" clId="{FA439B40-CE70-4594-AB51-0583BED6F80E}" dt="2024-06-06T14:22:29.936" v="14299" actId="1076"/>
          <ac:spMkLst>
            <pc:docMk/>
            <pc:sldMk cId="718073844" sldId="315"/>
            <ac:spMk id="8" creationId="{28731657-1982-0564-6148-8700366FB9ED}"/>
          </ac:spMkLst>
        </pc:spChg>
        <pc:spChg chg="add mod">
          <ac:chgData name="Ismaël Tuo" userId="fca7baf0e513a1e6" providerId="LiveId" clId="{FA439B40-CE70-4594-AB51-0583BED6F80E}" dt="2024-06-06T14:22:44.145" v="14303" actId="1076"/>
          <ac:spMkLst>
            <pc:docMk/>
            <pc:sldMk cId="718073844" sldId="315"/>
            <ac:spMk id="9" creationId="{042C645D-E09C-C962-FD62-79D0A79985EE}"/>
          </ac:spMkLst>
        </pc:spChg>
        <pc:spChg chg="add mod">
          <ac:chgData name="Ismaël Tuo" userId="fca7baf0e513a1e6" providerId="LiveId" clId="{FA439B40-CE70-4594-AB51-0583BED6F80E}" dt="2024-06-06T14:21:20.163" v="14291" actId="1076"/>
          <ac:spMkLst>
            <pc:docMk/>
            <pc:sldMk cId="718073844" sldId="315"/>
            <ac:spMk id="11" creationId="{2D7C2A00-B2F0-C0ED-B766-C0B945788C7B}"/>
          </ac:spMkLst>
        </pc:spChg>
        <pc:spChg chg="del">
          <ac:chgData name="Ismaël Tuo" userId="fca7baf0e513a1e6" providerId="LiveId" clId="{FA439B40-CE70-4594-AB51-0583BED6F80E}" dt="2024-06-06T14:13:09.223" v="13709" actId="478"/>
          <ac:spMkLst>
            <pc:docMk/>
            <pc:sldMk cId="718073844" sldId="315"/>
            <ac:spMk id="13" creationId="{1386D3BD-C3F5-B426-7E8C-622F33DE6D52}"/>
          </ac:spMkLst>
        </pc:spChg>
        <pc:spChg chg="mod">
          <ac:chgData name="Ismaël Tuo" userId="fca7baf0e513a1e6" providerId="LiveId" clId="{FA439B40-CE70-4594-AB51-0583BED6F80E}" dt="2024-06-06T14:22:39.160" v="14302" actId="1076"/>
          <ac:spMkLst>
            <pc:docMk/>
            <pc:sldMk cId="718073844" sldId="315"/>
            <ac:spMk id="16" creationId="{C9D056B6-D304-8387-B6CE-76BE299A9E20}"/>
          </ac:spMkLst>
        </pc:spChg>
        <pc:picChg chg="del">
          <ac:chgData name="Ismaël Tuo" userId="fca7baf0e513a1e6" providerId="LiveId" clId="{FA439B40-CE70-4594-AB51-0583BED6F80E}" dt="2024-06-06T14:13:11.430" v="13711" actId="478"/>
          <ac:picMkLst>
            <pc:docMk/>
            <pc:sldMk cId="718073844" sldId="315"/>
            <ac:picMk id="10" creationId="{6B70F036-8836-7A94-4CA7-2F46B8742336}"/>
          </ac:picMkLst>
        </pc:picChg>
        <pc:picChg chg="add mod">
          <ac:chgData name="Ismaël Tuo" userId="fca7baf0e513a1e6" providerId="LiveId" clId="{FA439B40-CE70-4594-AB51-0583BED6F80E}" dt="2024-06-23T06:12:09.753" v="16487" actId="14100"/>
          <ac:picMkLst>
            <pc:docMk/>
            <pc:sldMk cId="718073844" sldId="315"/>
            <ac:picMk id="14" creationId="{C9202565-E9ED-FD65-8665-D1E614BDC4F9}"/>
          </ac:picMkLst>
        </pc:picChg>
        <pc:picChg chg="del">
          <ac:chgData name="Ismaël Tuo" userId="fca7baf0e513a1e6" providerId="LiveId" clId="{FA439B40-CE70-4594-AB51-0583BED6F80E}" dt="2024-06-06T14:13:10.667" v="13710" actId="478"/>
          <ac:picMkLst>
            <pc:docMk/>
            <pc:sldMk cId="718073844" sldId="315"/>
            <ac:picMk id="15" creationId="{A6838FB9-917D-4D7F-C97C-46E2D412F0AF}"/>
          </ac:picMkLst>
        </pc:picChg>
      </pc:sldChg>
      <pc:sldChg chg="modSp add mod">
        <pc:chgData name="Ismaël Tuo" userId="fca7baf0e513a1e6" providerId="LiveId" clId="{FA439B40-CE70-4594-AB51-0583BED6F80E}" dt="2024-06-06T14:08:48.739" v="13464"/>
        <pc:sldMkLst>
          <pc:docMk/>
          <pc:sldMk cId="4119819306" sldId="316"/>
        </pc:sldMkLst>
        <pc:spChg chg="mod">
          <ac:chgData name="Ismaël Tuo" userId="fca7baf0e513a1e6" providerId="LiveId" clId="{FA439B40-CE70-4594-AB51-0583BED6F80E}" dt="2024-06-06T14:08:38.273" v="13462" actId="20577"/>
          <ac:spMkLst>
            <pc:docMk/>
            <pc:sldMk cId="4119819306" sldId="316"/>
            <ac:spMk id="6" creationId="{84F10693-2FE8-EFC8-8DB6-84BFD181D260}"/>
          </ac:spMkLst>
        </pc:spChg>
        <pc:spChg chg="mod">
          <ac:chgData name="Ismaël Tuo" userId="fca7baf0e513a1e6" providerId="LiveId" clId="{FA439B40-CE70-4594-AB51-0583BED6F80E}" dt="2024-06-06T14:08:48.739" v="13464"/>
          <ac:spMkLst>
            <pc:docMk/>
            <pc:sldMk cId="4119819306" sldId="316"/>
            <ac:spMk id="7" creationId="{B31AF22B-77AC-398F-8B32-17C6B4914236}"/>
          </ac:spMkLst>
        </pc:spChg>
      </pc:sldChg>
      <pc:sldChg chg="addSp delSp modSp add mod">
        <pc:chgData name="Ismaël Tuo" userId="fca7baf0e513a1e6" providerId="LiveId" clId="{FA439B40-CE70-4594-AB51-0583BED6F80E}" dt="2024-06-23T06:14:35.962" v="16506" actId="20577"/>
        <pc:sldMkLst>
          <pc:docMk/>
          <pc:sldMk cId="3421814034" sldId="317"/>
        </pc:sldMkLst>
        <pc:spChg chg="mod">
          <ac:chgData name="Ismaël Tuo" userId="fca7baf0e513a1e6" providerId="LiveId" clId="{FA439B40-CE70-4594-AB51-0583BED6F80E}" dt="2024-06-23T06:13:58.705" v="16498" actId="1076"/>
          <ac:spMkLst>
            <pc:docMk/>
            <pc:sldMk cId="3421814034" sldId="317"/>
            <ac:spMk id="2" creationId="{4144CDDC-1B2C-E89E-6225-FE9353112FC2}"/>
          </ac:spMkLst>
        </pc:spChg>
        <pc:spChg chg="mod">
          <ac:chgData name="Ismaël Tuo" userId="fca7baf0e513a1e6" providerId="LiveId" clId="{FA439B40-CE70-4594-AB51-0583BED6F80E}" dt="2024-06-23T06:13:54.334" v="16497" actId="1076"/>
          <ac:spMkLst>
            <pc:docMk/>
            <pc:sldMk cId="3421814034" sldId="317"/>
            <ac:spMk id="7" creationId="{B31AF22B-77AC-398F-8B32-17C6B4914236}"/>
          </ac:spMkLst>
        </pc:spChg>
        <pc:spChg chg="add mod">
          <ac:chgData name="Ismaël Tuo" userId="fca7baf0e513a1e6" providerId="LiveId" clId="{FA439B40-CE70-4594-AB51-0583BED6F80E}" dt="2024-06-06T14:51:50.217" v="16064" actId="1076"/>
          <ac:spMkLst>
            <pc:docMk/>
            <pc:sldMk cId="3421814034" sldId="317"/>
            <ac:spMk id="8" creationId="{5132B88B-DD3F-B9FA-E628-51A0D3097B8F}"/>
          </ac:spMkLst>
        </pc:spChg>
        <pc:spChg chg="del">
          <ac:chgData name="Ismaël Tuo" userId="fca7baf0e513a1e6" providerId="LiveId" clId="{FA439B40-CE70-4594-AB51-0583BED6F80E}" dt="2024-06-06T14:43:13.905" v="15450" actId="478"/>
          <ac:spMkLst>
            <pc:docMk/>
            <pc:sldMk cId="3421814034" sldId="317"/>
            <ac:spMk id="10" creationId="{97479AE7-F9AC-4733-3C43-E3439B7323DF}"/>
          </ac:spMkLst>
        </pc:spChg>
        <pc:spChg chg="del">
          <ac:chgData name="Ismaël Tuo" userId="fca7baf0e513a1e6" providerId="LiveId" clId="{FA439B40-CE70-4594-AB51-0583BED6F80E}" dt="2024-06-06T14:43:16.247" v="15452" actId="478"/>
          <ac:spMkLst>
            <pc:docMk/>
            <pc:sldMk cId="3421814034" sldId="317"/>
            <ac:spMk id="13" creationId="{53E96248-3DF2-2FE8-1295-30F979312E12}"/>
          </ac:spMkLst>
        </pc:spChg>
        <pc:spChg chg="del">
          <ac:chgData name="Ismaël Tuo" userId="fca7baf0e513a1e6" providerId="LiveId" clId="{FA439B40-CE70-4594-AB51-0583BED6F80E}" dt="2024-06-06T14:43:17.576" v="15453" actId="478"/>
          <ac:spMkLst>
            <pc:docMk/>
            <pc:sldMk cId="3421814034" sldId="317"/>
            <ac:spMk id="14" creationId="{C559A984-F6DD-C562-FD56-5DFBEE3E9BBF}"/>
          </ac:spMkLst>
        </pc:spChg>
        <pc:spChg chg="add mod">
          <ac:chgData name="Ismaël Tuo" userId="fca7baf0e513a1e6" providerId="LiveId" clId="{FA439B40-CE70-4594-AB51-0583BED6F80E}" dt="2024-06-06T15:01:09.291" v="16455" actId="1076"/>
          <ac:spMkLst>
            <pc:docMk/>
            <pc:sldMk cId="3421814034" sldId="317"/>
            <ac:spMk id="18" creationId="{2696CA0A-7371-D0E2-3C70-2523085C57BD}"/>
          </ac:spMkLst>
        </pc:spChg>
        <pc:spChg chg="add mod">
          <ac:chgData name="Ismaël Tuo" userId="fca7baf0e513a1e6" providerId="LiveId" clId="{FA439B40-CE70-4594-AB51-0583BED6F80E}" dt="2024-06-23T06:14:35.962" v="16506" actId="20577"/>
          <ac:spMkLst>
            <pc:docMk/>
            <pc:sldMk cId="3421814034" sldId="317"/>
            <ac:spMk id="19" creationId="{34134044-774D-1358-E8A0-180B7E04885A}"/>
          </ac:spMkLst>
        </pc:spChg>
        <pc:picChg chg="del">
          <ac:chgData name="Ismaël Tuo" userId="fca7baf0e513a1e6" providerId="LiveId" clId="{FA439B40-CE70-4594-AB51-0583BED6F80E}" dt="2024-06-06T14:43:12.446" v="15449" actId="478"/>
          <ac:picMkLst>
            <pc:docMk/>
            <pc:sldMk cId="3421814034" sldId="317"/>
            <ac:picMk id="9" creationId="{D0D22AFC-A0EF-C77F-765C-0CEF9FCC4010}"/>
          </ac:picMkLst>
        </pc:picChg>
        <pc:picChg chg="del">
          <ac:chgData name="Ismaël Tuo" userId="fca7baf0e513a1e6" providerId="LiveId" clId="{FA439B40-CE70-4594-AB51-0583BED6F80E}" dt="2024-06-06T14:43:14.702" v="15451" actId="478"/>
          <ac:picMkLst>
            <pc:docMk/>
            <pc:sldMk cId="3421814034" sldId="317"/>
            <ac:picMk id="12" creationId="{AEAB14F0-0D3D-CF8A-A508-B8E84058620E}"/>
          </ac:picMkLst>
        </pc:picChg>
        <pc:picChg chg="add mod">
          <ac:chgData name="Ismaël Tuo" userId="fca7baf0e513a1e6" providerId="LiveId" clId="{FA439B40-CE70-4594-AB51-0583BED6F80E}" dt="2024-06-23T06:14:02.890" v="16499" actId="14100"/>
          <ac:picMkLst>
            <pc:docMk/>
            <pc:sldMk cId="3421814034" sldId="317"/>
            <ac:picMk id="15" creationId="{484A56E5-DF3E-387E-2C4C-DC897AA83F19}"/>
          </ac:picMkLst>
        </pc:picChg>
        <pc:picChg chg="add mod">
          <ac:chgData name="Ismaël Tuo" userId="fca7baf0e513a1e6" providerId="LiveId" clId="{FA439B40-CE70-4594-AB51-0583BED6F80E}" dt="2024-06-23T06:14:07.384" v="16500" actId="14100"/>
          <ac:picMkLst>
            <pc:docMk/>
            <pc:sldMk cId="3421814034" sldId="317"/>
            <ac:picMk id="17" creationId="{B02DA241-16BB-4691-8FB3-E88AC8C244A3}"/>
          </ac:picMkLst>
        </pc:picChg>
      </pc:sldChg>
      <pc:sldChg chg="addSp delSp modSp add mod">
        <pc:chgData name="Ismaël Tuo" userId="fca7baf0e513a1e6" providerId="LiveId" clId="{FA439B40-CE70-4594-AB51-0583BED6F80E}" dt="2024-06-23T06:48:54.413" v="17935" actId="33524"/>
        <pc:sldMkLst>
          <pc:docMk/>
          <pc:sldMk cId="3600390279" sldId="318"/>
        </pc:sldMkLst>
        <pc:spChg chg="del">
          <ac:chgData name="Ismaël Tuo" userId="fca7baf0e513a1e6" providerId="LiveId" clId="{FA439B40-CE70-4594-AB51-0583BED6F80E}" dt="2024-06-23T06:34:41.492" v="17286" actId="478"/>
          <ac:spMkLst>
            <pc:docMk/>
            <pc:sldMk cId="3600390279" sldId="318"/>
            <ac:spMk id="2" creationId="{793CA879-4CF1-525B-CF6B-1C167DF2CAA9}"/>
          </ac:spMkLst>
        </pc:spChg>
        <pc:spChg chg="mod">
          <ac:chgData name="Ismaël Tuo" userId="fca7baf0e513a1e6" providerId="LiveId" clId="{FA439B40-CE70-4594-AB51-0583BED6F80E}" dt="2024-06-23T06:47:41.970" v="17933" actId="20577"/>
          <ac:spMkLst>
            <pc:docMk/>
            <pc:sldMk cId="3600390279" sldId="318"/>
            <ac:spMk id="7" creationId="{B31AF22B-77AC-398F-8B32-17C6B4914236}"/>
          </ac:spMkLst>
        </pc:spChg>
        <pc:spChg chg="del">
          <ac:chgData name="Ismaël Tuo" userId="fca7baf0e513a1e6" providerId="LiveId" clId="{FA439B40-CE70-4594-AB51-0583BED6F80E}" dt="2024-06-23T06:34:40.211" v="17285" actId="478"/>
          <ac:spMkLst>
            <pc:docMk/>
            <pc:sldMk cId="3600390279" sldId="318"/>
            <ac:spMk id="8" creationId="{D48F4945-B9EC-D94F-EEBF-C3D3A1FFEF19}"/>
          </ac:spMkLst>
        </pc:spChg>
        <pc:spChg chg="mod">
          <ac:chgData name="Ismaël Tuo" userId="fca7baf0e513a1e6" providerId="LiveId" clId="{FA439B40-CE70-4594-AB51-0583BED6F80E}" dt="2024-06-23T06:41:39.674" v="17650" actId="1076"/>
          <ac:spMkLst>
            <pc:docMk/>
            <pc:sldMk cId="3600390279" sldId="318"/>
            <ac:spMk id="9" creationId="{ECE358B8-E556-2A56-F975-95DC865AB70C}"/>
          </ac:spMkLst>
        </pc:spChg>
        <pc:spChg chg="add mod">
          <ac:chgData name="Ismaël Tuo" userId="fca7baf0e513a1e6" providerId="LiveId" clId="{FA439B40-CE70-4594-AB51-0583BED6F80E}" dt="2024-06-23T06:44:26.019" v="17915" actId="1076"/>
          <ac:spMkLst>
            <pc:docMk/>
            <pc:sldMk cId="3600390279" sldId="318"/>
            <ac:spMk id="10" creationId="{F7D71576-3616-CC6B-5244-B49F9B2CA299}"/>
          </ac:spMkLst>
        </pc:spChg>
        <pc:spChg chg="del">
          <ac:chgData name="Ismaël Tuo" userId="fca7baf0e513a1e6" providerId="LiveId" clId="{FA439B40-CE70-4594-AB51-0583BED6F80E}" dt="2024-06-23T06:38:01.621" v="17643" actId="478"/>
          <ac:spMkLst>
            <pc:docMk/>
            <pc:sldMk cId="3600390279" sldId="318"/>
            <ac:spMk id="12" creationId="{6FD4F71A-43C3-CA2C-192F-8D33511A5BA8}"/>
          </ac:spMkLst>
        </pc:spChg>
        <pc:spChg chg="add mod">
          <ac:chgData name="Ismaël Tuo" userId="fca7baf0e513a1e6" providerId="LiveId" clId="{FA439B40-CE70-4594-AB51-0583BED6F80E}" dt="2024-06-23T06:48:54.413" v="17935" actId="33524"/>
          <ac:spMkLst>
            <pc:docMk/>
            <pc:sldMk cId="3600390279" sldId="318"/>
            <ac:spMk id="15" creationId="{C098172D-C366-2670-7543-C5078DA87EF7}"/>
          </ac:spMkLst>
        </pc:spChg>
        <pc:picChg chg="del">
          <ac:chgData name="Ismaël Tuo" userId="fca7baf0e513a1e6" providerId="LiveId" clId="{FA439B40-CE70-4594-AB51-0583BED6F80E}" dt="2024-06-23T06:37:58.809" v="17642" actId="478"/>
          <ac:picMkLst>
            <pc:docMk/>
            <pc:sldMk cId="3600390279" sldId="318"/>
            <ac:picMk id="11" creationId="{90EEB4D1-7809-D128-5EF3-036DF24CD9A2}"/>
          </ac:picMkLst>
        </pc:picChg>
        <pc:picChg chg="add mod">
          <ac:chgData name="Ismaël Tuo" userId="fca7baf0e513a1e6" providerId="LiveId" clId="{FA439B40-CE70-4594-AB51-0583BED6F80E}" dt="2024-06-23T06:41:34.934" v="17649" actId="1076"/>
          <ac:picMkLst>
            <pc:docMk/>
            <pc:sldMk cId="3600390279" sldId="318"/>
            <ac:picMk id="14" creationId="{C85F7359-9ED6-74D2-E98C-67EB52F06FA2}"/>
          </ac:picMkLst>
        </pc:picChg>
      </pc:sldChg>
      <pc:sldChg chg="addSp delSp modSp add mod">
        <pc:chgData name="Ismaël Tuo" userId="fca7baf0e513a1e6" providerId="LiveId" clId="{FA439B40-CE70-4594-AB51-0583BED6F80E}" dt="2024-06-23T07:37:48.351" v="19408" actId="1076"/>
        <pc:sldMkLst>
          <pc:docMk/>
          <pc:sldMk cId="181240145" sldId="319"/>
        </pc:sldMkLst>
        <pc:spChg chg="del">
          <ac:chgData name="Ismaël Tuo" userId="fca7baf0e513a1e6" providerId="LiveId" clId="{FA439B40-CE70-4594-AB51-0583BED6F80E}" dt="2024-06-23T07:34:24.340" v="19252" actId="478"/>
          <ac:spMkLst>
            <pc:docMk/>
            <pc:sldMk cId="181240145" sldId="319"/>
            <ac:spMk id="2" creationId="{2E2EA51C-74B9-1EC7-D4DF-5B1912068B72}"/>
          </ac:spMkLst>
        </pc:spChg>
        <pc:spChg chg="mod">
          <ac:chgData name="Ismaël Tuo" userId="fca7baf0e513a1e6" providerId="LiveId" clId="{FA439B40-CE70-4594-AB51-0583BED6F80E}" dt="2024-06-23T07:33:52.295" v="19244" actId="20577"/>
          <ac:spMkLst>
            <pc:docMk/>
            <pc:sldMk cId="181240145" sldId="319"/>
            <ac:spMk id="6" creationId="{84F10693-2FE8-EFC8-8DB6-84BFD181D260}"/>
          </ac:spMkLst>
        </pc:spChg>
        <pc:spChg chg="del">
          <ac:chgData name="Ismaël Tuo" userId="fca7baf0e513a1e6" providerId="LiveId" clId="{FA439B40-CE70-4594-AB51-0583BED6F80E}" dt="2024-06-23T07:34:25.822" v="19253" actId="478"/>
          <ac:spMkLst>
            <pc:docMk/>
            <pc:sldMk cId="181240145" sldId="319"/>
            <ac:spMk id="7" creationId="{B31AF22B-77AC-398F-8B32-17C6B4914236}"/>
          </ac:spMkLst>
        </pc:spChg>
        <pc:spChg chg="del">
          <ac:chgData name="Ismaël Tuo" userId="fca7baf0e513a1e6" providerId="LiveId" clId="{FA439B40-CE70-4594-AB51-0583BED6F80E}" dt="2024-06-23T07:34:22.731" v="19251" actId="478"/>
          <ac:spMkLst>
            <pc:docMk/>
            <pc:sldMk cId="181240145" sldId="319"/>
            <ac:spMk id="8" creationId="{85B91D4A-A37F-E342-C665-D06ACEFEE8FB}"/>
          </ac:spMkLst>
        </pc:spChg>
        <pc:spChg chg="add del mod">
          <ac:chgData name="Ismaël Tuo" userId="fca7baf0e513a1e6" providerId="LiveId" clId="{FA439B40-CE70-4594-AB51-0583BED6F80E}" dt="2024-06-23T07:36:21.574" v="19320" actId="478"/>
          <ac:spMkLst>
            <pc:docMk/>
            <pc:sldMk cId="181240145" sldId="319"/>
            <ac:spMk id="9" creationId="{FF76EF76-6838-FCF2-0BD5-58BF1C6687C6}"/>
          </ac:spMkLst>
        </pc:spChg>
        <pc:spChg chg="add del mod">
          <ac:chgData name="Ismaël Tuo" userId="fca7baf0e513a1e6" providerId="LiveId" clId="{FA439B40-CE70-4594-AB51-0583BED6F80E}" dt="2024-06-23T07:36:15.462" v="19318" actId="478"/>
          <ac:spMkLst>
            <pc:docMk/>
            <pc:sldMk cId="181240145" sldId="319"/>
            <ac:spMk id="11" creationId="{EF0AEBA6-7FA1-3C09-5029-ECDB4EBEADAA}"/>
          </ac:spMkLst>
        </pc:spChg>
        <pc:spChg chg="add mod">
          <ac:chgData name="Ismaël Tuo" userId="fca7baf0e513a1e6" providerId="LiveId" clId="{FA439B40-CE70-4594-AB51-0583BED6F80E}" dt="2024-06-23T07:36:42.941" v="19330" actId="20577"/>
          <ac:spMkLst>
            <pc:docMk/>
            <pc:sldMk cId="181240145" sldId="319"/>
            <ac:spMk id="12" creationId="{87EE0FFC-BE2F-35CD-08BC-19FBF34356EE}"/>
          </ac:spMkLst>
        </pc:spChg>
        <pc:spChg chg="add mod">
          <ac:chgData name="Ismaël Tuo" userId="fca7baf0e513a1e6" providerId="LiveId" clId="{FA439B40-CE70-4594-AB51-0583BED6F80E}" dt="2024-06-23T07:36:36.884" v="19324" actId="1076"/>
          <ac:spMkLst>
            <pc:docMk/>
            <pc:sldMk cId="181240145" sldId="319"/>
            <ac:spMk id="13" creationId="{550CC47A-591C-0103-FCE5-20238642F845}"/>
          </ac:spMkLst>
        </pc:spChg>
        <pc:spChg chg="add del mod">
          <ac:chgData name="Ismaël Tuo" userId="fca7baf0e513a1e6" providerId="LiveId" clId="{FA439B40-CE70-4594-AB51-0583BED6F80E}" dt="2024-06-23T07:36:12.479" v="19317" actId="478"/>
          <ac:spMkLst>
            <pc:docMk/>
            <pc:sldMk cId="181240145" sldId="319"/>
            <ac:spMk id="14" creationId="{EC38F649-7BF4-E834-180F-54931BC30F29}"/>
          </ac:spMkLst>
        </pc:spChg>
        <pc:spChg chg="add mod">
          <ac:chgData name="Ismaël Tuo" userId="fca7baf0e513a1e6" providerId="LiveId" clId="{FA439B40-CE70-4594-AB51-0583BED6F80E}" dt="2024-06-23T07:35:54.878" v="19310" actId="1076"/>
          <ac:spMkLst>
            <pc:docMk/>
            <pc:sldMk cId="181240145" sldId="319"/>
            <ac:spMk id="15" creationId="{E8B19608-4BCA-8D17-9957-BF3693EA707C}"/>
          </ac:spMkLst>
        </pc:spChg>
        <pc:spChg chg="add mod">
          <ac:chgData name="Ismaël Tuo" userId="fca7baf0e513a1e6" providerId="LiveId" clId="{FA439B40-CE70-4594-AB51-0583BED6F80E}" dt="2024-06-23T07:35:54.878" v="19310" actId="1076"/>
          <ac:spMkLst>
            <pc:docMk/>
            <pc:sldMk cId="181240145" sldId="319"/>
            <ac:spMk id="16" creationId="{A7D9AC37-902D-B2F9-DBD1-3B7629224B55}"/>
          </ac:spMkLst>
        </pc:spChg>
        <pc:spChg chg="add mod">
          <ac:chgData name="Ismaël Tuo" userId="fca7baf0e513a1e6" providerId="LiveId" clId="{FA439B40-CE70-4594-AB51-0583BED6F80E}" dt="2024-06-23T07:35:54.878" v="19310" actId="1076"/>
          <ac:spMkLst>
            <pc:docMk/>
            <pc:sldMk cId="181240145" sldId="319"/>
            <ac:spMk id="17" creationId="{4E8E49D4-73A5-8550-1015-ECE4658E1D30}"/>
          </ac:spMkLst>
        </pc:spChg>
        <pc:spChg chg="add mod">
          <ac:chgData name="Ismaël Tuo" userId="fca7baf0e513a1e6" providerId="LiveId" clId="{FA439B40-CE70-4594-AB51-0583BED6F80E}" dt="2024-06-23T07:36:30.096" v="19322" actId="1076"/>
          <ac:spMkLst>
            <pc:docMk/>
            <pc:sldMk cId="181240145" sldId="319"/>
            <ac:spMk id="18" creationId="{DBDE3CC0-A619-C9E1-1B15-1A4562794A97}"/>
          </ac:spMkLst>
        </pc:spChg>
        <pc:spChg chg="add mod">
          <ac:chgData name="Ismaël Tuo" userId="fca7baf0e513a1e6" providerId="LiveId" clId="{FA439B40-CE70-4594-AB51-0583BED6F80E}" dt="2024-06-23T07:37:41.230" v="19407" actId="20577"/>
          <ac:spMkLst>
            <pc:docMk/>
            <pc:sldMk cId="181240145" sldId="319"/>
            <ac:spMk id="19" creationId="{CCFED438-B015-8135-FFDD-E52A4405CA2D}"/>
          </ac:spMkLst>
        </pc:spChg>
        <pc:spChg chg="add mod">
          <ac:chgData name="Ismaël Tuo" userId="fca7baf0e513a1e6" providerId="LiveId" clId="{FA439B40-CE70-4594-AB51-0583BED6F80E}" dt="2024-06-23T07:37:48.351" v="19408" actId="1076"/>
          <ac:spMkLst>
            <pc:docMk/>
            <pc:sldMk cId="181240145" sldId="319"/>
            <ac:spMk id="20" creationId="{652DA9E9-8B94-3DA4-490F-C50A844FA9CF}"/>
          </ac:spMkLst>
        </pc:spChg>
        <pc:picChg chg="del">
          <ac:chgData name="Ismaël Tuo" userId="fca7baf0e513a1e6" providerId="LiveId" clId="{FA439B40-CE70-4594-AB51-0583BED6F80E}" dt="2024-06-23T07:34:20.945" v="19250" actId="478"/>
          <ac:picMkLst>
            <pc:docMk/>
            <pc:sldMk cId="181240145" sldId="319"/>
            <ac:picMk id="10" creationId="{0F80DE41-7C8C-2EFF-3385-EBC736D6FD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23/06/2024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23/06/2024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23/06/2024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23/06/2024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23/06/2024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23/06/2024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23/06/2024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23/06/2024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23/06/2024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23/06/2024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23/06/2024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23/06/2024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23/06/2024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3.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hyperlink" Target="https://python.doctor/page-apprendre-listes-list-tableaux-tableaux-liste-array-python-cours-debuta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31" y="83697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les valeurs d’une liste, on peut utiliser les mots clés d’itération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1" y="836978"/>
                <a:ext cx="11441731" cy="400110"/>
              </a:xfrm>
              <a:prstGeom prst="rect">
                <a:avLst/>
              </a:prstGeom>
              <a:blipFill>
                <a:blip r:embed="rId2"/>
                <a:stretch>
                  <a:fillRect l="-533" t="-7576" b="-25758"/>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500931" y="132560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consiste à accéder à chaque valeur de la liste à partir de leur indice qui sera généré par les mots clés de boucles.</a:t>
            </a:r>
          </a:p>
        </p:txBody>
      </p:sp>
      <p:pic>
        <p:nvPicPr>
          <p:cNvPr id="9" name="Image 8">
            <a:extLst>
              <a:ext uri="{FF2B5EF4-FFF2-40B4-BE49-F238E27FC236}">
                <a16:creationId xmlns:a16="http://schemas.microsoft.com/office/drawing/2014/main" id="{D0D22AFC-A0EF-C77F-765C-0CEF9FCC4010}"/>
              </a:ext>
            </a:extLst>
          </p:cNvPr>
          <p:cNvPicPr>
            <a:picLocks noChangeAspect="1"/>
          </p:cNvPicPr>
          <p:nvPr/>
        </p:nvPicPr>
        <p:blipFill>
          <a:blip r:embed="rId3"/>
          <a:stretch>
            <a:fillRect/>
          </a:stretch>
        </p:blipFill>
        <p:spPr>
          <a:xfrm>
            <a:off x="500931" y="2149399"/>
            <a:ext cx="5195419" cy="2421391"/>
          </a:xfrm>
          <a:prstGeom prst="rect">
            <a:avLst/>
          </a:prstGeom>
        </p:spPr>
      </p:pic>
      <p:sp>
        <p:nvSpPr>
          <p:cNvPr id="10" name="Flèche : droite 9">
            <a:extLst>
              <a:ext uri="{FF2B5EF4-FFF2-40B4-BE49-F238E27FC236}">
                <a16:creationId xmlns:a16="http://schemas.microsoft.com/office/drawing/2014/main" id="{97479AE7-F9AC-4733-3C43-E3439B7323DF}"/>
              </a:ext>
            </a:extLst>
          </p:cNvPr>
          <p:cNvSpPr/>
          <p:nvPr/>
        </p:nvSpPr>
        <p:spPr>
          <a:xfrm>
            <a:off x="5769591" y="2903307"/>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2" name="Image 11">
            <a:extLst>
              <a:ext uri="{FF2B5EF4-FFF2-40B4-BE49-F238E27FC236}">
                <a16:creationId xmlns:a16="http://schemas.microsoft.com/office/drawing/2014/main" id="{AEAB14F0-0D3D-CF8A-A508-B8E84058620E}"/>
              </a:ext>
            </a:extLst>
          </p:cNvPr>
          <p:cNvPicPr>
            <a:picLocks noChangeAspect="1"/>
          </p:cNvPicPr>
          <p:nvPr/>
        </p:nvPicPr>
        <p:blipFill>
          <a:blip r:embed="rId4"/>
          <a:stretch>
            <a:fillRect/>
          </a:stretch>
        </p:blipFill>
        <p:spPr>
          <a:xfrm>
            <a:off x="7435865" y="2076206"/>
            <a:ext cx="4402348" cy="2565073"/>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3E96248-3DF2-2FE8-1295-30F979312E12}"/>
                  </a:ext>
                </a:extLst>
              </p:cNvPr>
              <p:cNvSpPr txBox="1"/>
              <p:nvPr/>
            </p:nvSpPr>
            <p:spPr>
              <a:xfrm>
                <a:off x="369698" y="4633202"/>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l’indice est incrémenté à chaque parcours ce qui n’est pas le cas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il faut veiller à incrémenter l’indice sinon on rentre dans une boucle infinie.</a:t>
                </a:r>
              </a:p>
            </p:txBody>
          </p:sp>
        </mc:Choice>
        <mc:Fallback xmlns="">
          <p:sp>
            <p:nvSpPr>
              <p:cNvPr id="13" name="ZoneTexte 12">
                <a:extLst>
                  <a:ext uri="{FF2B5EF4-FFF2-40B4-BE49-F238E27FC236}">
                    <a16:creationId xmlns:a16="http://schemas.microsoft.com/office/drawing/2014/main" id="{53E96248-3DF2-2FE8-1295-30F979312E12}"/>
                  </a:ext>
                </a:extLst>
              </p:cNvPr>
              <p:cNvSpPr txBox="1">
                <a:spLocks noRot="1" noChangeAspect="1" noMove="1" noResize="1" noEditPoints="1" noAdjustHandles="1" noChangeArrowheads="1" noChangeShapeType="1" noTextEdit="1"/>
              </p:cNvSpPr>
              <p:nvPr/>
            </p:nvSpPr>
            <p:spPr>
              <a:xfrm>
                <a:off x="369698" y="4633202"/>
                <a:ext cx="11441731" cy="707886"/>
              </a:xfrm>
              <a:prstGeom prst="rect">
                <a:avLst/>
              </a:prstGeom>
              <a:blipFill>
                <a:blip r:embed="rId5"/>
                <a:stretch>
                  <a:fillRect l="-586" t="-4310" r="-1012" b="-14655"/>
                </a:stretch>
              </a:blipFill>
            </p:spPr>
            <p:txBody>
              <a:bodyPr/>
              <a:lstStyle/>
              <a:p>
                <a:r>
                  <a:rPr lang="fr-FR">
                    <a:noFill/>
                  </a:rPr>
                  <a:t> </a:t>
                </a:r>
              </a:p>
            </p:txBody>
          </p:sp>
        </mc:Fallback>
      </mc:AlternateContent>
      <p:sp>
        <p:nvSpPr>
          <p:cNvPr id="14" name="ZoneTexte 13">
            <a:extLst>
              <a:ext uri="{FF2B5EF4-FFF2-40B4-BE49-F238E27FC236}">
                <a16:creationId xmlns:a16="http://schemas.microsoft.com/office/drawing/2014/main" id="{C559A984-F6DD-C562-FD56-5DFBEE3E9BBF}"/>
              </a:ext>
            </a:extLst>
          </p:cNvPr>
          <p:cNvSpPr txBox="1"/>
          <p:nvPr/>
        </p:nvSpPr>
        <p:spPr>
          <a:xfrm>
            <a:off x="369291" y="5403499"/>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exemples précédents affichaient les éléments de la liste on aurait pu exécuter d’autres types d’opérations comme le filtrage ou la mise en majuscule des caractères…</a:t>
            </a:r>
          </a:p>
        </p:txBody>
      </p:sp>
    </p:spTree>
    <p:extLst>
      <p:ext uri="{BB962C8B-B14F-4D97-AF65-F5344CB8AC3E}">
        <p14:creationId xmlns:p14="http://schemas.microsoft.com/office/powerpoint/2010/main" val="15284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454167" y="802349"/>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la majorité des cas, on utilisera la syntaxe d’itération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car le parcours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fait de manière implicite.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méthode avec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appliqué à une chaine de caractère va parcourir chaque caractère et si c’est une liste la méthode va parcourir chaque élément de la liste.</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54167" y="802349"/>
                <a:ext cx="11441731" cy="1015663"/>
              </a:xfrm>
              <a:prstGeom prst="rect">
                <a:avLst/>
              </a:prstGeom>
              <a:blipFill>
                <a:blip r:embed="rId2"/>
                <a:stretch>
                  <a:fillRect l="-586" t="-3614" r="-533" b="-1024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454166" y="177529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132B88B-DD3F-B9FA-E628-51A0D3097B8F}"/>
                  </a:ext>
                </a:extLst>
              </p:cNvPr>
              <p:cNvSpPr txBox="1"/>
              <p:nvPr/>
            </p:nvSpPr>
            <p:spPr>
              <a:xfrm>
                <a:off x="500931" y="2132693"/>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𝑒𝑙𝑒𝑚𝑒𝑛𝑡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𝑙𝑖𝑠𝑡𝑒</m:t>
                      </m:r>
                    </m:oMath>
                  </m:oMathPara>
                </a14:m>
                <a:endParaRPr lang="fr-FR" sz="2000"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5132B88B-DD3F-B9FA-E628-51A0D3097B8F}"/>
                  </a:ext>
                </a:extLst>
              </p:cNvPr>
              <p:cNvSpPr txBox="1">
                <a:spLocks noRot="1" noChangeAspect="1" noMove="1" noResize="1" noEditPoints="1" noAdjustHandles="1" noChangeArrowheads="1" noChangeShapeType="1" noTextEdit="1"/>
              </p:cNvSpPr>
              <p:nvPr/>
            </p:nvSpPr>
            <p:spPr>
              <a:xfrm>
                <a:off x="500931" y="2132693"/>
                <a:ext cx="11441731" cy="400110"/>
              </a:xfrm>
              <a:prstGeom prst="rect">
                <a:avLst/>
              </a:prstGeom>
              <a:blipFill>
                <a:blip r:embed="rId3"/>
                <a:stretch>
                  <a:fillRect b="-16923"/>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484A56E5-DF3E-387E-2C4C-DC897AA83F19}"/>
              </a:ext>
            </a:extLst>
          </p:cNvPr>
          <p:cNvPicPr>
            <a:picLocks noChangeAspect="1"/>
          </p:cNvPicPr>
          <p:nvPr/>
        </p:nvPicPr>
        <p:blipFill>
          <a:blip r:embed="rId4"/>
          <a:stretch>
            <a:fillRect/>
          </a:stretch>
        </p:blipFill>
        <p:spPr>
          <a:xfrm>
            <a:off x="500931" y="2609222"/>
            <a:ext cx="4652174" cy="2373558"/>
          </a:xfrm>
          <a:prstGeom prst="rect">
            <a:avLst/>
          </a:prstGeom>
        </p:spPr>
      </p:pic>
      <p:pic>
        <p:nvPicPr>
          <p:cNvPr id="17" name="Image 16">
            <a:extLst>
              <a:ext uri="{FF2B5EF4-FFF2-40B4-BE49-F238E27FC236}">
                <a16:creationId xmlns:a16="http://schemas.microsoft.com/office/drawing/2014/main" id="{B02DA241-16BB-4691-8FB3-E88AC8C244A3}"/>
              </a:ext>
            </a:extLst>
          </p:cNvPr>
          <p:cNvPicPr>
            <a:picLocks noChangeAspect="1"/>
          </p:cNvPicPr>
          <p:nvPr/>
        </p:nvPicPr>
        <p:blipFill>
          <a:blip r:embed="rId5"/>
          <a:stretch>
            <a:fillRect/>
          </a:stretch>
        </p:blipFill>
        <p:spPr>
          <a:xfrm>
            <a:off x="5758944" y="2643909"/>
            <a:ext cx="5811592" cy="237355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696CA0A-7371-D0E2-3C70-2523085C57BD}"/>
                  </a:ext>
                </a:extLst>
              </p:cNvPr>
              <p:cNvSpPr txBox="1"/>
              <p:nvPr/>
            </p:nvSpPr>
            <p:spPr>
              <a:xfrm>
                <a:off x="397565" y="4982780"/>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variables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𝒆𝒍𝒕</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𝒄𝒂𝒓𝒂𝒄</m:t>
                    </m:r>
                  </m:oMath>
                </a14:m>
                <a:r>
                  <a:rPr lang="fr-FR" sz="2000" b="1" dirty="0">
                    <a:latin typeface="Times New Roman" panose="02020603050405020304" pitchFamily="18" charset="0"/>
                    <a:cs typeface="Times New Roman" panose="02020603050405020304" pitchFamily="18" charset="0"/>
                  </a:rPr>
                  <a:t> vont prendre à chaque parcours une valeur de la liste.</a:t>
                </a:r>
              </a:p>
            </p:txBody>
          </p:sp>
        </mc:Choice>
        <mc:Fallback xmlns="">
          <p:sp>
            <p:nvSpPr>
              <p:cNvPr id="18" name="ZoneTexte 17">
                <a:extLst>
                  <a:ext uri="{FF2B5EF4-FFF2-40B4-BE49-F238E27FC236}">
                    <a16:creationId xmlns:a16="http://schemas.microsoft.com/office/drawing/2014/main" id="{2696CA0A-7371-D0E2-3C70-2523085C57BD}"/>
                  </a:ext>
                </a:extLst>
              </p:cNvPr>
              <p:cNvSpPr txBox="1">
                <a:spLocks noRot="1" noChangeAspect="1" noMove="1" noResize="1" noEditPoints="1" noAdjustHandles="1" noChangeArrowheads="1" noChangeShapeType="1" noTextEdit="1"/>
              </p:cNvSpPr>
              <p:nvPr/>
            </p:nvSpPr>
            <p:spPr>
              <a:xfrm>
                <a:off x="397565" y="4982780"/>
                <a:ext cx="11441731" cy="400110"/>
              </a:xfrm>
              <a:prstGeom prst="rect">
                <a:avLst/>
              </a:prstGeom>
              <a:blipFill>
                <a:blip r:embed="rId6"/>
                <a:stretch>
                  <a:fillRect l="-533" t="-7576" b="-25758"/>
                </a:stretch>
              </a:blipFill>
            </p:spPr>
            <p:txBody>
              <a:bodyPr/>
              <a:lstStyle/>
              <a:p>
                <a:r>
                  <a:rPr lang="fr-FR">
                    <a:noFill/>
                  </a:rPr>
                  <a:t> </a:t>
                </a:r>
              </a:p>
            </p:txBody>
          </p:sp>
        </mc:Fallback>
      </mc:AlternateContent>
      <p:sp>
        <p:nvSpPr>
          <p:cNvPr id="19" name="ZoneTexte 18">
            <a:extLst>
              <a:ext uri="{FF2B5EF4-FFF2-40B4-BE49-F238E27FC236}">
                <a16:creationId xmlns:a16="http://schemas.microsoft.com/office/drawing/2014/main" id="{34134044-774D-1358-E8A0-180B7E04885A}"/>
              </a:ext>
            </a:extLst>
          </p:cNvPr>
          <p:cNvSpPr txBox="1"/>
          <p:nvPr/>
        </p:nvSpPr>
        <p:spPr>
          <a:xfrm>
            <a:off x="369291" y="5431367"/>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fonctionnement implicite de for sera aussi utilisé dans les autres types d’objets complexes comme les dictionnaires ou tuples.</a:t>
            </a:r>
          </a:p>
        </p:txBody>
      </p:sp>
    </p:spTree>
    <p:extLst>
      <p:ext uri="{BB962C8B-B14F-4D97-AF65-F5344CB8AC3E}">
        <p14:creationId xmlns:p14="http://schemas.microsoft.com/office/powerpoint/2010/main" val="34218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397565" y="8714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permet de parcourir une liste en capturant les éléments dans une variable sans qu’on sache où ils sont dans la liste. </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8714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793CA879-4CF1-525B-CF6B-1C167DF2CAA9}"/>
                  </a:ext>
                </a:extLst>
              </p:cNvPr>
              <p:cNvSpPr txBox="1"/>
              <p:nvPr/>
            </p:nvSpPr>
            <p:spPr>
              <a:xfrm>
                <a:off x="397565" y="15777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dirty="0">
                    <a:latin typeface="Times New Roman" panose="02020603050405020304" pitchFamily="18" charset="0"/>
                    <a:cs typeface="Times New Roman" panose="02020603050405020304" pitchFamily="18" charset="0"/>
                  </a:rPr>
                  <a:t> qui permet de parcourir une liste en récupérant en même temps la valeur de l’élément ainsi que son indice.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sera combiné avec la boucle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a:t>
                </a:r>
              </a:p>
            </p:txBody>
          </p:sp>
        </mc:Choice>
        <mc:Fallback>
          <p:sp>
            <p:nvSpPr>
              <p:cNvPr id="2" name="ZoneTexte 1">
                <a:extLst>
                  <a:ext uri="{FF2B5EF4-FFF2-40B4-BE49-F238E27FC236}">
                    <a16:creationId xmlns:a16="http://schemas.microsoft.com/office/drawing/2014/main" id="{793CA879-4CF1-525B-CF6B-1C167DF2CAA9}"/>
                  </a:ext>
                </a:extLst>
              </p:cNvPr>
              <p:cNvSpPr txBox="1">
                <a:spLocks noRot="1" noChangeAspect="1" noMove="1" noResize="1" noEditPoints="1" noAdjustHandles="1" noChangeArrowheads="1" noChangeShapeType="1" noTextEdit="1"/>
              </p:cNvSpPr>
              <p:nvPr/>
            </p:nvSpPr>
            <p:spPr>
              <a:xfrm>
                <a:off x="397565" y="1577798"/>
                <a:ext cx="11441731" cy="707886"/>
              </a:xfrm>
              <a:prstGeom prst="rect">
                <a:avLst/>
              </a:prstGeom>
              <a:blipFill>
                <a:blip r:embed="rId3"/>
                <a:stretch>
                  <a:fillRect l="-533" t="-5172" b="-14655"/>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D48F4945-B9EC-D94F-EEBF-C3D3A1FFEF19}"/>
              </a:ext>
            </a:extLst>
          </p:cNvPr>
          <p:cNvSpPr txBox="1"/>
          <p:nvPr/>
        </p:nvSpPr>
        <p:spPr>
          <a:xfrm>
            <a:off x="500931" y="2464073"/>
            <a:ext cx="1117845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ECE358B8-E556-2A56-F975-95DC865AB70C}"/>
                  </a:ext>
                </a:extLst>
              </p:cNvPr>
              <p:cNvSpPr txBox="1"/>
              <p:nvPr/>
            </p:nvSpPr>
            <p:spPr>
              <a:xfrm>
                <a:off x="500932" y="2889091"/>
                <a:ext cx="11338363"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𝒗𝒂𝒓𝒊𝒂𝒃𝒍𝒆𝑪𝒐𝒏𝒕𝒆𝒏𝒂𝒏𝒕𝑳𝒊𝒏𝒅𝒊𝒄𝒆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𝒗𝒂𝒓𝒊𝒂𝒃𝒍𝒆𝑪𝒐𝒏𝒕𝒆𝒏𝒂𝒏𝒕𝑳𝒂𝑽𝒂𝒍𝒆𝒖𝒓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500932" y="2889091"/>
                <a:ext cx="11338363" cy="400110"/>
              </a:xfrm>
              <a:prstGeom prst="rect">
                <a:avLst/>
              </a:prstGeom>
              <a:blipFill>
                <a:blip r:embed="rId4"/>
                <a:stretch>
                  <a:fillRect l="-215" r="-699" b="-15152"/>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90EEB4D1-7809-D128-5EF3-036DF24CD9A2}"/>
              </a:ext>
            </a:extLst>
          </p:cNvPr>
          <p:cNvPicPr>
            <a:picLocks noChangeAspect="1"/>
          </p:cNvPicPr>
          <p:nvPr/>
        </p:nvPicPr>
        <p:blipFill>
          <a:blip r:embed="rId5"/>
          <a:stretch>
            <a:fillRect/>
          </a:stretch>
        </p:blipFill>
        <p:spPr>
          <a:xfrm>
            <a:off x="2202426" y="3339017"/>
            <a:ext cx="6159704" cy="2079137"/>
          </a:xfrm>
          <a:prstGeom prst="rect">
            <a:avLst/>
          </a:prstGeom>
        </p:spPr>
      </p:pic>
      <p:sp>
        <p:nvSpPr>
          <p:cNvPr id="12" name="ZoneTexte 11">
            <a:extLst>
              <a:ext uri="{FF2B5EF4-FFF2-40B4-BE49-F238E27FC236}">
                <a16:creationId xmlns:a16="http://schemas.microsoft.com/office/drawing/2014/main" id="{6FD4F71A-43C3-CA2C-192F-8D33511A5BA8}"/>
              </a:ext>
            </a:extLst>
          </p:cNvPr>
          <p:cNvSpPr txBox="1"/>
          <p:nvPr/>
        </p:nvSpPr>
        <p:spPr>
          <a:xfrm>
            <a:off x="500931" y="5483693"/>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indices commencent à partir de 0 car le premier élément est situé à l’indice 0.</a:t>
            </a:r>
          </a:p>
        </p:txBody>
      </p:sp>
    </p:spTree>
    <p:extLst>
      <p:ext uri="{BB962C8B-B14F-4D97-AF65-F5344CB8AC3E}">
        <p14:creationId xmlns:p14="http://schemas.microsoft.com/office/powerpoint/2010/main" val="32108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verra l’utilisation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𝑒𝑛𝑢𝑚𝑒𝑟𝑎𝑡𝑒</m:t>
                    </m:r>
                  </m:oMath>
                </a14:m>
                <a:r>
                  <a:rPr lang="fr-FR" sz="2000" dirty="0">
                    <a:latin typeface="Times New Roman" panose="02020603050405020304" pitchFamily="18" charset="0"/>
                    <a:cs typeface="Times New Roman" panose="02020603050405020304" pitchFamily="18" charset="0"/>
                  </a:rPr>
                  <a:t> avec une seule valeur comme ci-dessous:</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400110"/>
              </a:xfrm>
              <a:prstGeom prst="rect">
                <a:avLst/>
              </a:prstGeom>
              <a:blipFill>
                <a:blip r:embed="rId2"/>
                <a:stretch>
                  <a:fillRect l="-533" t="-7576" b="-2575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ECE358B8-E556-2A56-F975-95DC865AB70C}"/>
                  </a:ext>
                </a:extLst>
              </p:cNvPr>
              <p:cNvSpPr txBox="1"/>
              <p:nvPr/>
            </p:nvSpPr>
            <p:spPr>
              <a:xfrm>
                <a:off x="604299" y="122638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𝒗𝒂𝒍𝒆𝒖𝒓𝑨𝒄𝒕𝒖𝒆𝒍𝒍𝒆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604299" y="1226389"/>
                <a:ext cx="11338363" cy="400110"/>
              </a:xfrm>
              <a:prstGeom prst="rect">
                <a:avLst/>
              </a:prstGeom>
              <a:blipFill>
                <a:blip r:embed="rId3"/>
                <a:stretch>
                  <a:fillRect b="-1666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F7D71576-3616-CC6B-5244-B49F9B2CA299}"/>
                  </a:ext>
                </a:extLst>
              </p:cNvPr>
              <p:cNvSpPr txBox="1"/>
              <p:nvPr/>
            </p:nvSpPr>
            <p:spPr>
              <a:xfrm>
                <a:off x="409251" y="1567417"/>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ce cas la variable va contenir les deux éléments l’indice et la valeur qui sera dans une type spécial appelé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𝒕𝒖𝒑𝒍𝒆</m:t>
                    </m:r>
                  </m:oMath>
                </a14:m>
                <a:r>
                  <a:rPr lang="fr-FR" sz="2000" b="1" dirty="0">
                    <a:latin typeface="Times New Roman" panose="02020603050405020304" pitchFamily="18" charset="0"/>
                    <a:cs typeface="Times New Roman" panose="02020603050405020304" pitchFamily="18" charset="0"/>
                  </a:rPr>
                  <a:t> (à voir chapitre 10).</a:t>
                </a:r>
              </a:p>
            </p:txBody>
          </p:sp>
        </mc:Choice>
        <mc:Fallback>
          <p:sp>
            <p:nvSpPr>
              <p:cNvPr id="10" name="ZoneTexte 9">
                <a:extLst>
                  <a:ext uri="{FF2B5EF4-FFF2-40B4-BE49-F238E27FC236}">
                    <a16:creationId xmlns:a16="http://schemas.microsoft.com/office/drawing/2014/main" id="{F7D71576-3616-CC6B-5244-B49F9B2CA299}"/>
                  </a:ext>
                </a:extLst>
              </p:cNvPr>
              <p:cNvSpPr txBox="1">
                <a:spLocks noRot="1" noChangeAspect="1" noMove="1" noResize="1" noEditPoints="1" noAdjustHandles="1" noChangeArrowheads="1" noChangeShapeType="1" noTextEdit="1"/>
              </p:cNvSpPr>
              <p:nvPr/>
            </p:nvSpPr>
            <p:spPr>
              <a:xfrm>
                <a:off x="409251" y="1567417"/>
                <a:ext cx="11178450" cy="707886"/>
              </a:xfrm>
              <a:prstGeom prst="rect">
                <a:avLst/>
              </a:prstGeom>
              <a:blipFill>
                <a:blip r:embed="rId4"/>
                <a:stretch>
                  <a:fillRect l="-545" t="-4310"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85F7359-9ED6-74D2-E98C-67EB52F06FA2}"/>
              </a:ext>
            </a:extLst>
          </p:cNvPr>
          <p:cNvPicPr>
            <a:picLocks noChangeAspect="1"/>
          </p:cNvPicPr>
          <p:nvPr/>
        </p:nvPicPr>
        <p:blipFill>
          <a:blip r:embed="rId5"/>
          <a:stretch>
            <a:fillRect/>
          </a:stretch>
        </p:blipFill>
        <p:spPr>
          <a:xfrm>
            <a:off x="2610149" y="2330200"/>
            <a:ext cx="7326662" cy="3146354"/>
          </a:xfrm>
          <a:prstGeom prst="rect">
            <a:avLst/>
          </a:prstGeom>
        </p:spPr>
      </p:pic>
      <p:sp>
        <p:nvSpPr>
          <p:cNvPr id="15" name="ZoneTexte 14">
            <a:extLst>
              <a:ext uri="{FF2B5EF4-FFF2-40B4-BE49-F238E27FC236}">
                <a16:creationId xmlns:a16="http://schemas.microsoft.com/office/drawing/2014/main" id="{C098172D-C366-2670-7543-C5078DA87EF7}"/>
              </a:ext>
            </a:extLst>
          </p:cNvPr>
          <p:cNvSpPr txBox="1"/>
          <p:nvPr/>
        </p:nvSpPr>
        <p:spPr>
          <a:xfrm>
            <a:off x="397565" y="5531451"/>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tuples sont semblables aux listes mais on ne peut modifier un tuple après qu’il a été créé. Après création on ne peut pas ajouter ou retirer un élément dans le tuple.</a:t>
            </a:r>
          </a:p>
        </p:txBody>
      </p:sp>
    </p:spTree>
    <p:extLst>
      <p:ext uri="{BB962C8B-B14F-4D97-AF65-F5344CB8AC3E}">
        <p14:creationId xmlns:p14="http://schemas.microsoft.com/office/powerpoint/2010/main" val="360039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convertir une chaîne de caractères en liste, pour cela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(éclater en français).</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0" y="787913"/>
                <a:ext cx="11441731" cy="707886"/>
              </a:xfrm>
              <a:prstGeom prst="rect">
                <a:avLst/>
              </a:prstGeom>
              <a:blipFill>
                <a:blip r:embed="rId2"/>
                <a:stretch>
                  <a:fillRect l="-533" t="-4310"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125AE19A-3191-8F02-48F8-4E2D7CFDA294}"/>
                  </a:ext>
                </a:extLst>
              </p:cNvPr>
              <p:cNvSpPr txBox="1"/>
              <p:nvPr/>
            </p:nvSpPr>
            <p:spPr>
              <a:xfrm>
                <a:off x="500929" y="151439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méthode des chaines de caractères et prend en paramètre un caractère définissant comment on va découper la chaîne initiale.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une liste.</a:t>
                </a:r>
                <a:endParaRPr lang="fr-FR" sz="2000" b="1" dirty="0">
                  <a:latin typeface="Times New Roman" panose="02020603050405020304" pitchFamily="18" charset="0"/>
                  <a:cs typeface="Times New Roman" panose="02020603050405020304" pitchFamily="18" charset="0"/>
                </a:endParaRPr>
              </a:p>
            </p:txBody>
          </p:sp>
        </mc:Choice>
        <mc:Fallback>
          <p:sp>
            <p:nvSpPr>
              <p:cNvPr id="2" name="ZoneTexte 1">
                <a:extLst>
                  <a:ext uri="{FF2B5EF4-FFF2-40B4-BE49-F238E27FC236}">
                    <a16:creationId xmlns:a16="http://schemas.microsoft.com/office/drawing/2014/main" id="{125AE19A-3191-8F02-48F8-4E2D7CFDA294}"/>
                  </a:ext>
                </a:extLst>
              </p:cNvPr>
              <p:cNvSpPr txBox="1">
                <a:spLocks noRot="1" noChangeAspect="1" noMove="1" noResize="1" noEditPoints="1" noAdjustHandles="1" noChangeArrowheads="1" noChangeShapeType="1" noTextEdit="1"/>
              </p:cNvSpPr>
              <p:nvPr/>
            </p:nvSpPr>
            <p:spPr>
              <a:xfrm>
                <a:off x="500929" y="1514396"/>
                <a:ext cx="11441731" cy="707886"/>
              </a:xfrm>
              <a:prstGeom prst="rect">
                <a:avLst/>
              </a:prstGeom>
              <a:blipFill>
                <a:blip r:embed="rId3"/>
                <a:stretch>
                  <a:fillRect l="-533" t="-4274" b="-1367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CFDC7E58-87C1-15CF-30FE-B098BC1FB822}"/>
              </a:ext>
            </a:extLst>
          </p:cNvPr>
          <p:cNvPicPr>
            <a:picLocks noChangeAspect="1"/>
          </p:cNvPicPr>
          <p:nvPr/>
        </p:nvPicPr>
        <p:blipFill>
          <a:blip r:embed="rId4"/>
          <a:stretch>
            <a:fillRect/>
          </a:stretch>
        </p:blipFill>
        <p:spPr>
          <a:xfrm>
            <a:off x="611240" y="2267859"/>
            <a:ext cx="5478917" cy="1577254"/>
          </a:xfrm>
          <a:prstGeom prst="rect">
            <a:avLst/>
          </a:prstGeom>
        </p:spPr>
      </p:pic>
      <p:pic>
        <p:nvPicPr>
          <p:cNvPr id="11" name="Image 10">
            <a:extLst>
              <a:ext uri="{FF2B5EF4-FFF2-40B4-BE49-F238E27FC236}">
                <a16:creationId xmlns:a16="http://schemas.microsoft.com/office/drawing/2014/main" id="{93D6B94B-23FB-FBE4-1E04-6FE5B3120249}"/>
              </a:ext>
            </a:extLst>
          </p:cNvPr>
          <p:cNvPicPr>
            <a:picLocks noChangeAspect="1"/>
          </p:cNvPicPr>
          <p:nvPr/>
        </p:nvPicPr>
        <p:blipFill>
          <a:blip r:embed="rId5"/>
          <a:stretch>
            <a:fillRect/>
          </a:stretch>
        </p:blipFill>
        <p:spPr>
          <a:xfrm>
            <a:off x="6548286" y="2240570"/>
            <a:ext cx="5131096" cy="1577254"/>
          </a:xfrm>
          <a:prstGeom prst="rect">
            <a:avLst/>
          </a:prstGeom>
        </p:spPr>
      </p:pic>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B2926172-04A4-4091-542A-D2D64D8901EB}"/>
                  </a:ext>
                </a:extLst>
              </p:cNvPr>
              <p:cNvSpPr txBox="1"/>
              <p:nvPr/>
            </p:nvSpPr>
            <p:spPr>
              <a:xfrm>
                <a:off x="500928" y="3827786"/>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Quand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sans spécifier un caractère de découpage, la chaine sera découpée en se basant sur les espaces, les tabulations et les sauts de ligne.</a:t>
                </a:r>
              </a:p>
            </p:txBody>
          </p:sp>
        </mc:Choice>
        <mc:Fallback>
          <p:sp>
            <p:nvSpPr>
              <p:cNvPr id="12" name="ZoneTexte 11">
                <a:extLst>
                  <a:ext uri="{FF2B5EF4-FFF2-40B4-BE49-F238E27FC236}">
                    <a16:creationId xmlns:a16="http://schemas.microsoft.com/office/drawing/2014/main" id="{B2926172-04A4-4091-542A-D2D64D8901EB}"/>
                  </a:ext>
                </a:extLst>
              </p:cNvPr>
              <p:cNvSpPr txBox="1">
                <a:spLocks noRot="1" noChangeAspect="1" noMove="1" noResize="1" noEditPoints="1" noAdjustHandles="1" noChangeArrowheads="1" noChangeShapeType="1" noTextEdit="1"/>
              </p:cNvSpPr>
              <p:nvPr/>
            </p:nvSpPr>
            <p:spPr>
              <a:xfrm>
                <a:off x="500928" y="3827786"/>
                <a:ext cx="11441731" cy="707886"/>
              </a:xfrm>
              <a:prstGeom prst="rect">
                <a:avLst/>
              </a:prstGeom>
              <a:blipFill>
                <a:blip r:embed="rId6"/>
                <a:stretch>
                  <a:fillRect l="-533"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2A64AF5B-839E-23A9-9297-9E7D7A357663}"/>
              </a:ext>
            </a:extLst>
          </p:cNvPr>
          <p:cNvPicPr>
            <a:picLocks noChangeAspect="1"/>
          </p:cNvPicPr>
          <p:nvPr/>
        </p:nvPicPr>
        <p:blipFill>
          <a:blip r:embed="rId7"/>
          <a:stretch>
            <a:fillRect/>
          </a:stretch>
        </p:blipFill>
        <p:spPr>
          <a:xfrm>
            <a:off x="3353599" y="4502480"/>
            <a:ext cx="5736388" cy="1682248"/>
          </a:xfrm>
          <a:prstGeom prst="rect">
            <a:avLst/>
          </a:prstGeom>
        </p:spPr>
      </p:pic>
    </p:spTree>
    <p:extLst>
      <p:ext uri="{BB962C8B-B14F-4D97-AF65-F5344CB8AC3E}">
        <p14:creationId xmlns:p14="http://schemas.microsoft.com/office/powerpoint/2010/main" val="31940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460932" y="787913"/>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aussi transformer une liste en chaine de caractères en utilisant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𝒋𝒐𝒊𝒏</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des chaines de caractères avec la syntaxe suivante:</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60932" y="787913"/>
                <a:ext cx="11258449" cy="707886"/>
              </a:xfrm>
              <a:prstGeom prst="rect">
                <a:avLst/>
              </a:prstGeom>
              <a:blipFill>
                <a:blip r:embed="rId2"/>
                <a:stretch>
                  <a:fillRect l="-596" t="-4310"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2E2EA51C-74B9-1EC7-D4DF-5B1912068B72}"/>
                  </a:ext>
                </a:extLst>
              </p:cNvPr>
              <p:cNvSpPr txBox="1"/>
              <p:nvPr/>
            </p:nvSpPr>
            <p:spPr>
              <a:xfrm>
                <a:off x="500932" y="1522934"/>
                <a:ext cx="11258449"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2" name="ZoneTexte 1">
                <a:extLst>
                  <a:ext uri="{FF2B5EF4-FFF2-40B4-BE49-F238E27FC236}">
                    <a16:creationId xmlns:a16="http://schemas.microsoft.com/office/drawing/2014/main" id="{2E2EA51C-74B9-1EC7-D4DF-5B1912068B72}"/>
                  </a:ext>
                </a:extLst>
              </p:cNvPr>
              <p:cNvSpPr txBox="1">
                <a:spLocks noRot="1" noChangeAspect="1" noMove="1" noResize="1" noEditPoints="1" noAdjustHandles="1" noChangeArrowheads="1" noChangeShapeType="1" noTextEdit="1"/>
              </p:cNvSpPr>
              <p:nvPr/>
            </p:nvSpPr>
            <p:spPr>
              <a:xfrm>
                <a:off x="500932" y="1522934"/>
                <a:ext cx="11258449" cy="400110"/>
              </a:xfrm>
              <a:prstGeom prst="rect">
                <a:avLst/>
              </a:prstGeom>
              <a:blipFill>
                <a:blip r:embed="rId3"/>
                <a:stretch>
                  <a:fillRect b="-16923"/>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85B91D4A-A37F-E342-C665-D06ACEFEE8FB}"/>
              </a:ext>
            </a:extLst>
          </p:cNvPr>
          <p:cNvSpPr txBox="1"/>
          <p:nvPr/>
        </p:nvSpPr>
        <p:spPr>
          <a:xfrm>
            <a:off x="510140" y="1997469"/>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Cette méthode renverra une chaine de caractères qui va joindre tous les éléments de la liste avec le caractère de jointure.</a:t>
            </a:r>
          </a:p>
        </p:txBody>
      </p:sp>
      <p:pic>
        <p:nvPicPr>
          <p:cNvPr id="10" name="Image 9">
            <a:extLst>
              <a:ext uri="{FF2B5EF4-FFF2-40B4-BE49-F238E27FC236}">
                <a16:creationId xmlns:a16="http://schemas.microsoft.com/office/drawing/2014/main" id="{0F80DE41-7C8C-2EFF-3385-EBC736D6FD34}"/>
              </a:ext>
            </a:extLst>
          </p:cNvPr>
          <p:cNvPicPr>
            <a:picLocks noChangeAspect="1"/>
          </p:cNvPicPr>
          <p:nvPr/>
        </p:nvPicPr>
        <p:blipFill>
          <a:blip r:embed="rId4"/>
          <a:stretch>
            <a:fillRect/>
          </a:stretch>
        </p:blipFill>
        <p:spPr>
          <a:xfrm>
            <a:off x="2507226" y="2541696"/>
            <a:ext cx="7850431" cy="3180677"/>
          </a:xfrm>
          <a:prstGeom prst="rect">
            <a:avLst/>
          </a:prstGeom>
        </p:spPr>
      </p:pic>
    </p:spTree>
    <p:extLst>
      <p:ext uri="{BB962C8B-B14F-4D97-AF65-F5344CB8AC3E}">
        <p14:creationId xmlns:p14="http://schemas.microsoft.com/office/powerpoint/2010/main" val="8142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i="1" dirty="0">
                <a:latin typeface="Times New Roman" panose="02020603050405020304" pitchFamily="18" charset="0"/>
                <a:cs typeface="Times New Roman" panose="02020603050405020304" pitchFamily="18" charset="0"/>
              </a:rPr>
              <a:t>Split vs </a:t>
            </a:r>
            <a:r>
              <a:rPr lang="fr-FR" sz="2400" b="1" i="1" dirty="0" err="1">
                <a:latin typeface="Times New Roman" panose="02020603050405020304" pitchFamily="18" charset="0"/>
                <a:cs typeface="Times New Roman" panose="02020603050405020304" pitchFamily="18" charset="0"/>
              </a:rPr>
              <a:t>Join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12" name="Flèche : droite 11">
                <a:extLst>
                  <a:ext uri="{FF2B5EF4-FFF2-40B4-BE49-F238E27FC236}">
                    <a16:creationId xmlns:a16="http://schemas.microsoft.com/office/drawing/2014/main" id="{87EE0FFC-BE2F-35CD-08BC-19FBF34356EE}"/>
                  </a:ext>
                </a:extLst>
              </p:cNvPr>
              <p:cNvSpPr/>
              <p:nvPr/>
            </p:nvSpPr>
            <p:spPr>
              <a:xfrm>
                <a:off x="3826938" y="968314"/>
                <a:ext cx="4589475"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𝑠𝑝𝑙𝑖𝑡</m:t>
                    </m:r>
                  </m:oMath>
                </a14:m>
                <a:endParaRPr lang="fr-FR" dirty="0"/>
              </a:p>
            </p:txBody>
          </p:sp>
        </mc:Choice>
        <mc:Fallback>
          <p:sp>
            <p:nvSpPr>
              <p:cNvPr id="12" name="Flèche : droite 11">
                <a:extLst>
                  <a:ext uri="{FF2B5EF4-FFF2-40B4-BE49-F238E27FC236}">
                    <a16:creationId xmlns:a16="http://schemas.microsoft.com/office/drawing/2014/main" id="{87EE0FFC-BE2F-35CD-08BC-19FBF34356EE}"/>
                  </a:ext>
                </a:extLst>
              </p:cNvPr>
              <p:cNvSpPr>
                <a:spLocks noRot="1" noChangeAspect="1" noMove="1" noResize="1" noEditPoints="1" noAdjustHandles="1" noChangeArrowheads="1" noChangeShapeType="1" noTextEdit="1"/>
              </p:cNvSpPr>
              <p:nvPr/>
            </p:nvSpPr>
            <p:spPr>
              <a:xfrm>
                <a:off x="3826938" y="968314"/>
                <a:ext cx="4589475" cy="1337173"/>
              </a:xfrm>
              <a:prstGeom prst="rightArrow">
                <a:avLst/>
              </a:prstGeom>
              <a:blipFill>
                <a:blip r:embed="rId2"/>
                <a:stretch>
                  <a:fillRect/>
                </a:stretch>
              </a:blipFill>
            </p:spPr>
            <p:txBody>
              <a:bodyPr/>
              <a:lstStyle/>
              <a:p>
                <a:r>
                  <a:rPr lang="fr-FR">
                    <a:noFill/>
                  </a:rPr>
                  <a:t> </a:t>
                </a:r>
              </a:p>
            </p:txBody>
          </p:sp>
        </mc:Fallback>
      </mc:AlternateContent>
      <p:sp>
        <p:nvSpPr>
          <p:cNvPr id="13" name="Rectangle 12">
            <a:extLst>
              <a:ext uri="{FF2B5EF4-FFF2-40B4-BE49-F238E27FC236}">
                <a16:creationId xmlns:a16="http://schemas.microsoft.com/office/drawing/2014/main" id="{550CC47A-591C-0103-FCE5-20238642F845}"/>
              </a:ext>
            </a:extLst>
          </p:cNvPr>
          <p:cNvSpPr/>
          <p:nvPr/>
        </p:nvSpPr>
        <p:spPr>
          <a:xfrm>
            <a:off x="8890215" y="1029443"/>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p:sp>
        <p:nvSpPr>
          <p:cNvPr id="15" name="Rectangle 14">
            <a:extLst>
              <a:ext uri="{FF2B5EF4-FFF2-40B4-BE49-F238E27FC236}">
                <a16:creationId xmlns:a16="http://schemas.microsoft.com/office/drawing/2014/main" id="{E8B19608-4BCA-8D17-9957-BF3693EA707C}"/>
              </a:ext>
            </a:extLst>
          </p:cNvPr>
          <p:cNvSpPr/>
          <p:nvPr/>
        </p:nvSpPr>
        <p:spPr>
          <a:xfrm>
            <a:off x="8760542" y="3582204"/>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p:sp>
        <p:nvSpPr>
          <p:cNvPr id="16" name="Rectangle 15">
            <a:extLst>
              <a:ext uri="{FF2B5EF4-FFF2-40B4-BE49-F238E27FC236}">
                <a16:creationId xmlns:a16="http://schemas.microsoft.com/office/drawing/2014/main" id="{A7D9AC37-902D-B2F9-DBD1-3B7629224B55}"/>
              </a:ext>
            </a:extLst>
          </p:cNvPr>
          <p:cNvSpPr/>
          <p:nvPr/>
        </p:nvSpPr>
        <p:spPr>
          <a:xfrm>
            <a:off x="527780" y="3523202"/>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mc:AlternateContent xmlns:mc="http://schemas.openxmlformats.org/markup-compatibility/2006">
        <mc:Choice xmlns:a14="http://schemas.microsoft.com/office/drawing/2010/main" Requires="a14">
          <p:sp>
            <p:nvSpPr>
              <p:cNvPr id="17" name="Flèche : droite 16">
                <a:extLst>
                  <a:ext uri="{FF2B5EF4-FFF2-40B4-BE49-F238E27FC236}">
                    <a16:creationId xmlns:a16="http://schemas.microsoft.com/office/drawing/2014/main" id="{4E8E49D4-73A5-8550-1015-ECE4658E1D30}"/>
                  </a:ext>
                </a:extLst>
              </p:cNvPr>
              <p:cNvSpPr/>
              <p:nvPr/>
            </p:nvSpPr>
            <p:spPr>
              <a:xfrm>
                <a:off x="3941808" y="3630042"/>
                <a:ext cx="4296697"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𝑗𝑜𝑖𝑛</m:t>
                    </m:r>
                  </m:oMath>
                </a14:m>
                <a:endParaRPr lang="fr-FR" dirty="0"/>
              </a:p>
            </p:txBody>
          </p:sp>
        </mc:Choice>
        <mc:Fallback>
          <p:sp>
            <p:nvSpPr>
              <p:cNvPr id="17" name="Flèche : droite 16">
                <a:extLst>
                  <a:ext uri="{FF2B5EF4-FFF2-40B4-BE49-F238E27FC236}">
                    <a16:creationId xmlns:a16="http://schemas.microsoft.com/office/drawing/2014/main" id="{4E8E49D4-73A5-8550-1015-ECE4658E1D30}"/>
                  </a:ext>
                </a:extLst>
              </p:cNvPr>
              <p:cNvSpPr>
                <a:spLocks noRot="1" noChangeAspect="1" noMove="1" noResize="1" noEditPoints="1" noAdjustHandles="1" noChangeArrowheads="1" noChangeShapeType="1" noTextEdit="1"/>
              </p:cNvSpPr>
              <p:nvPr/>
            </p:nvSpPr>
            <p:spPr>
              <a:xfrm>
                <a:off x="3941808" y="3630042"/>
                <a:ext cx="4296697" cy="1337173"/>
              </a:xfrm>
              <a:prstGeom prst="rightArrow">
                <a:avLst/>
              </a:prstGeom>
              <a:blipFill>
                <a:blip r:embed="rId3"/>
                <a:stretch>
                  <a:fillRect/>
                </a:stretch>
              </a:blipFill>
            </p:spPr>
            <p:txBody>
              <a:bodyPr/>
              <a:lstStyle/>
              <a:p>
                <a:r>
                  <a:rPr lang="fr-FR">
                    <a:noFill/>
                  </a:rPr>
                  <a:t> </a:t>
                </a:r>
              </a:p>
            </p:txBody>
          </p:sp>
        </mc:Fallback>
      </mc:AlternateContent>
      <p:sp>
        <p:nvSpPr>
          <p:cNvPr id="18" name="Rectangle 17">
            <a:extLst>
              <a:ext uri="{FF2B5EF4-FFF2-40B4-BE49-F238E27FC236}">
                <a16:creationId xmlns:a16="http://schemas.microsoft.com/office/drawing/2014/main" id="{DBDE3CC0-A619-C9E1-1B15-1A4562794A97}"/>
              </a:ext>
            </a:extLst>
          </p:cNvPr>
          <p:cNvSpPr/>
          <p:nvPr/>
        </p:nvSpPr>
        <p:spPr>
          <a:xfrm>
            <a:off x="500932" y="1029443"/>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CCFED438-B015-8135-FFDD-E52A4405CA2D}"/>
                  </a:ext>
                </a:extLst>
              </p:cNvPr>
              <p:cNvSpPr txBox="1"/>
              <p:nvPr/>
            </p:nvSpPr>
            <p:spPr>
              <a:xfrm>
                <a:off x="527780" y="2601008"/>
                <a:ext cx="11258449"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𝒔𝒑𝒍𝒊𝒕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𝒓𝒆𝑫𝒆𝑺𝒆𝒑𝒂𝒓𝒂𝒕𝒊𝒐𝒏</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19" name="ZoneTexte 18">
                <a:extLst>
                  <a:ext uri="{FF2B5EF4-FFF2-40B4-BE49-F238E27FC236}">
                    <a16:creationId xmlns:a16="http://schemas.microsoft.com/office/drawing/2014/main" id="{CCFED438-B015-8135-FFDD-E52A4405CA2D}"/>
                  </a:ext>
                </a:extLst>
              </p:cNvPr>
              <p:cNvSpPr txBox="1">
                <a:spLocks noRot="1" noChangeAspect="1" noMove="1" noResize="1" noEditPoints="1" noAdjustHandles="1" noChangeArrowheads="1" noChangeShapeType="1" noTextEdit="1"/>
              </p:cNvSpPr>
              <p:nvPr/>
            </p:nvSpPr>
            <p:spPr>
              <a:xfrm>
                <a:off x="527780" y="2601008"/>
                <a:ext cx="11258449" cy="400110"/>
              </a:xfrm>
              <a:prstGeom prst="rect">
                <a:avLst/>
              </a:prstGeom>
              <a:blipFill>
                <a:blip r:embed="rId4"/>
                <a:stretch>
                  <a:fillRect b="-1846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0" name="ZoneTexte 19">
                <a:extLst>
                  <a:ext uri="{FF2B5EF4-FFF2-40B4-BE49-F238E27FC236}">
                    <a16:creationId xmlns:a16="http://schemas.microsoft.com/office/drawing/2014/main" id="{652DA9E9-8B94-3DA4-490F-C50A844FA9CF}"/>
                  </a:ext>
                </a:extLst>
              </p:cNvPr>
              <p:cNvSpPr txBox="1"/>
              <p:nvPr/>
            </p:nvSpPr>
            <p:spPr>
              <a:xfrm>
                <a:off x="346062" y="5428447"/>
                <a:ext cx="11258449"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20" name="ZoneTexte 19">
                <a:extLst>
                  <a:ext uri="{FF2B5EF4-FFF2-40B4-BE49-F238E27FC236}">
                    <a16:creationId xmlns:a16="http://schemas.microsoft.com/office/drawing/2014/main" id="{652DA9E9-8B94-3DA4-490F-C50A844FA9CF}"/>
                  </a:ext>
                </a:extLst>
              </p:cNvPr>
              <p:cNvSpPr txBox="1">
                <a:spLocks noRot="1" noChangeAspect="1" noMove="1" noResize="1" noEditPoints="1" noAdjustHandles="1" noChangeArrowheads="1" noChangeShapeType="1" noTextEdit="1"/>
              </p:cNvSpPr>
              <p:nvPr/>
            </p:nvSpPr>
            <p:spPr>
              <a:xfrm>
                <a:off x="346062" y="5428447"/>
                <a:ext cx="11258449" cy="400110"/>
              </a:xfrm>
              <a:prstGeom prst="rect">
                <a:avLst/>
              </a:prstGeom>
              <a:blipFill>
                <a:blip r:embed="rId5"/>
                <a:stretch>
                  <a:fillRect b="-16667"/>
                </a:stretch>
              </a:blipFill>
            </p:spPr>
            <p:txBody>
              <a:bodyPr/>
              <a:lstStyle/>
              <a:p>
                <a:r>
                  <a:rPr lang="fr-FR">
                    <a:noFill/>
                  </a:rPr>
                  <a:t> </a:t>
                </a:r>
              </a:p>
            </p:txBody>
          </p:sp>
        </mc:Fallback>
      </mc:AlternateContent>
    </p:spTree>
    <p:extLst>
      <p:ext uri="{BB962C8B-B14F-4D97-AF65-F5344CB8AC3E}">
        <p14:creationId xmlns:p14="http://schemas.microsoft.com/office/powerpoint/2010/main" val="18124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680191"/>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programmeurs Python utilise une méthode efficace pour parcourir une liste en une ligne de code en la modifiant ou la filtrant. On parle de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comprehensions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(compréhension de liste en français).</a:t>
            </a:r>
          </a:p>
        </p:txBody>
      </p:sp>
      <p:pic>
        <p:nvPicPr>
          <p:cNvPr id="8" name="Image 7">
            <a:extLst>
              <a:ext uri="{FF2B5EF4-FFF2-40B4-BE49-F238E27FC236}">
                <a16:creationId xmlns:a16="http://schemas.microsoft.com/office/drawing/2014/main" id="{65CE0B8A-CF39-B254-93A5-ADA10A3B2749}"/>
              </a:ext>
            </a:extLst>
          </p:cNvPr>
          <p:cNvPicPr>
            <a:picLocks noChangeAspect="1"/>
          </p:cNvPicPr>
          <p:nvPr/>
        </p:nvPicPr>
        <p:blipFill>
          <a:blip r:embed="rId2"/>
          <a:stretch>
            <a:fillRect/>
          </a:stretch>
        </p:blipFill>
        <p:spPr>
          <a:xfrm>
            <a:off x="2389238" y="1447231"/>
            <a:ext cx="6164025" cy="3204847"/>
          </a:xfrm>
          <a:prstGeom prst="rect">
            <a:avLst/>
          </a:prstGeom>
        </p:spPr>
      </p:pic>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F9EF1A2E-1D25-32D7-2A24-699F6C4B447C}"/>
                  </a:ext>
                </a:extLst>
              </p:cNvPr>
              <p:cNvSpPr txBox="1"/>
              <p:nvPr/>
            </p:nvSpPr>
            <p:spPr>
              <a:xfrm>
                <a:off x="500932" y="4688392"/>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Avec cette méthode, le résultat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2∗</m:t>
                    </m:r>
                    <m:r>
                      <a:rPr lang="fr-FR" sz="2000" b="0" i="1" smtClean="0">
                        <a:latin typeface="Cambria Math" panose="02040503050406030204" pitchFamily="18" charset="0"/>
                        <a:cs typeface="Times New Roman" panose="02020603050405020304" pitchFamily="18" charset="0"/>
                      </a:rPr>
                      <m:t>𝑛</m:t>
                    </m:r>
                  </m:oMath>
                </a14:m>
                <a:r>
                  <a:rPr lang="fr-FR" sz="2000" dirty="0">
                    <a:latin typeface="Times New Roman" panose="02020603050405020304" pitchFamily="18" charset="0"/>
                    <a:cs typeface="Times New Roman" panose="02020603050405020304" pitchFamily="18" charset="0"/>
                  </a:rPr>
                  <a:t> est spécifié avant le parcours de la liste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𝑛𝑜𝑚𝑏𝑟𝑒𝑠</m:t>
                    </m:r>
                  </m:oMath>
                </a14:m>
                <a:r>
                  <a:rPr lang="fr-FR" sz="2000" dirty="0">
                    <a:latin typeface="Times New Roman" panose="02020603050405020304" pitchFamily="18" charset="0"/>
                    <a:cs typeface="Times New Roman" panose="02020603050405020304" pitchFamily="18" charset="0"/>
                  </a:rPr>
                  <a:t>.</a:t>
                </a:r>
              </a:p>
            </p:txBody>
          </p:sp>
        </mc:Choice>
        <mc:Fallback>
          <p:sp>
            <p:nvSpPr>
              <p:cNvPr id="9" name="ZoneTexte 8">
                <a:extLst>
                  <a:ext uri="{FF2B5EF4-FFF2-40B4-BE49-F238E27FC236}">
                    <a16:creationId xmlns:a16="http://schemas.microsoft.com/office/drawing/2014/main" id="{F9EF1A2E-1D25-32D7-2A24-699F6C4B447C}"/>
                  </a:ext>
                </a:extLst>
              </p:cNvPr>
              <p:cNvSpPr txBox="1">
                <a:spLocks noRot="1" noChangeAspect="1" noMove="1" noResize="1" noEditPoints="1" noAdjustHandles="1" noChangeArrowheads="1" noChangeShapeType="1" noTextEdit="1"/>
              </p:cNvSpPr>
              <p:nvPr/>
            </p:nvSpPr>
            <p:spPr>
              <a:xfrm>
                <a:off x="500932" y="4688392"/>
                <a:ext cx="11178450" cy="400110"/>
              </a:xfrm>
              <a:prstGeom prst="rect">
                <a:avLst/>
              </a:prstGeom>
              <a:blipFill>
                <a:blip r:embed="rId3"/>
                <a:stretch>
                  <a:fillRect l="-545" t="-7576" b="-2575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E770BF45-2882-2785-DE02-5403712C43EB}"/>
              </a:ext>
            </a:extLst>
          </p:cNvPr>
          <p:cNvSpPr txBox="1"/>
          <p:nvPr/>
        </p:nvSpPr>
        <p:spPr>
          <a:xfrm>
            <a:off x="397565" y="5165943"/>
            <a:ext cx="1128181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Python interprète le code il va parcourir la liste d’origine et utiliser chaque élément de la liste pour appliquer l’opération et renvoie ensuite le résultat obtenu sous la forme d’une liste qui est de la même longueur que celle d’origine.</a:t>
            </a:r>
          </a:p>
        </p:txBody>
      </p:sp>
    </p:spTree>
    <p:extLst>
      <p:ext uri="{BB962C8B-B14F-4D97-AF65-F5344CB8AC3E}">
        <p14:creationId xmlns:p14="http://schemas.microsoft.com/office/powerpoint/2010/main" val="286523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38948"/>
            <a:ext cx="9192515" cy="4401205"/>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Définition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Création de listes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Suppression d’éléments dans une liste</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Lecture de listes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La fonction </a:t>
            </a:r>
            <a:r>
              <a:rPr lang="fr-FR" sz="2800" i="1" dirty="0" err="1">
                <a:latin typeface="Times New Roman" panose="02020603050405020304" pitchFamily="18" charset="0"/>
                <a:cs typeface="Times New Roman" panose="02020603050405020304" pitchFamily="18" charset="0"/>
                <a:hlinkClick r:id="rId7" action="ppaction://hlinksldjump"/>
              </a:rPr>
              <a:t>enumerate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De chaînes aux listes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Des listes aux chaînes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i="1" dirty="0">
                <a:latin typeface="Times New Roman" panose="02020603050405020304" pitchFamily="18" charset="0"/>
                <a:cs typeface="Times New Roman" panose="02020603050405020304" pitchFamily="18" charset="0"/>
                <a:hlinkClick r:id="rId10" action="ppaction://hlinksldjump"/>
              </a:rPr>
              <a:t>Split vs </a:t>
            </a:r>
            <a:r>
              <a:rPr lang="fr-FR" sz="2800" i="1" dirty="0" err="1">
                <a:latin typeface="Times New Roman" panose="02020603050405020304" pitchFamily="18" charset="0"/>
                <a:cs typeface="Times New Roman" panose="02020603050405020304" pitchFamily="18" charset="0"/>
                <a:hlinkClick r:id="rId10" action="ppaction://hlinksldjump"/>
              </a:rPr>
              <a:t>Join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736125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les méthodes usuelles de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hlinkClick r:id="rId2"/>
              </a:rPr>
              <a:t>Les listes python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grande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d’autre type de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représentées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numérotés, chaque tiroir peut contenir un élément différent le tiroir 1 peut contenir une brosse et le tiroir 2 un stylo. Ces deux éléments totalement différents sont stockés dans un même élément qui est l’étagère.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même contenir une autre liste.</a:t>
            </a:r>
          </a:p>
        </p:txBody>
      </p:sp>
    </p:spTree>
    <p:extLst>
      <p:ext uri="{BB962C8B-B14F-4D97-AF65-F5344CB8AC3E}">
        <p14:creationId xmlns:p14="http://schemas.microsoft.com/office/powerpoint/2010/main" val="263944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des listes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une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a créé une liste vide. On peut créer une liste non vide en spécifiant des éléments de départ lors de la création.</a:t>
            </a:r>
          </a:p>
        </p:txBody>
      </p:sp>
      <p:pic>
        <p:nvPicPr>
          <p:cNvPr id="17" name="Image 16">
            <a:extLst>
              <a:ext uri="{FF2B5EF4-FFF2-40B4-BE49-F238E27FC236}">
                <a16:creationId xmlns:a16="http://schemas.microsoft.com/office/drawing/2014/main" id="{20B0DB46-AEED-4947-5D24-7F0CBBFB6CC1}"/>
              </a:ext>
            </a:extLst>
          </p:cNvPr>
          <p:cNvPicPr>
            <a:picLocks noChangeAspect="1"/>
          </p:cNvPicPr>
          <p:nvPr/>
        </p:nvPicPr>
        <p:blipFill>
          <a:blip r:embed="rId4"/>
          <a:stretch>
            <a:fillRect/>
          </a:stretch>
        </p:blipFill>
        <p:spPr>
          <a:xfrm>
            <a:off x="2352717" y="3884549"/>
            <a:ext cx="7474879" cy="1676176"/>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pic>
        <p:nvPicPr>
          <p:cNvPr id="20" name="Image 19">
            <a:extLst>
              <a:ext uri="{FF2B5EF4-FFF2-40B4-BE49-F238E27FC236}">
                <a16:creationId xmlns:a16="http://schemas.microsoft.com/office/drawing/2014/main" id="{21D40EE3-FD53-9D02-C204-48C1EA520574}"/>
              </a:ext>
            </a:extLst>
          </p:cNvPr>
          <p:cNvPicPr>
            <a:picLocks noChangeAspect="1"/>
          </p:cNvPicPr>
          <p:nvPr/>
        </p:nvPicPr>
        <p:blipFill>
          <a:blip r:embed="rId2"/>
          <a:stretch>
            <a:fillRect/>
          </a:stretch>
        </p:blipFill>
        <p:spPr>
          <a:xfrm>
            <a:off x="2337955" y="2003629"/>
            <a:ext cx="6972300" cy="3908798"/>
          </a:xfrm>
          <a:prstGeom prst="rect">
            <a:avLst/>
          </a:prstGeom>
        </p:spPr>
      </p:pic>
      <p:sp>
        <p:nvSpPr>
          <p:cNvPr id="21" name="ZoneTexte 20">
            <a:extLst>
              <a:ext uri="{FF2B5EF4-FFF2-40B4-BE49-F238E27FC236}">
                <a16:creationId xmlns:a16="http://schemas.microsoft.com/office/drawing/2014/main" id="{4D2EF078-2371-91C4-43BE-504150DE42FD}"/>
              </a:ext>
            </a:extLst>
          </p:cNvPr>
          <p:cNvSpPr txBox="1"/>
          <p:nvPr/>
        </p:nvSpPr>
        <p:spPr>
          <a:xfrm>
            <a:off x="635223" y="5850082"/>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dans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AE918B32-4BCF-B0BA-09B9-AE6FEA448C0D}"/>
              </a:ext>
            </a:extLst>
          </p:cNvPr>
          <p:cNvPicPr>
            <a:picLocks noChangeAspect="1"/>
          </p:cNvPicPr>
          <p:nvPr/>
        </p:nvPicPr>
        <p:blipFill>
          <a:blip r:embed="rId2"/>
          <a:stretch>
            <a:fillRect/>
          </a:stretch>
        </p:blipFill>
        <p:spPr>
          <a:xfrm>
            <a:off x="813649" y="2276020"/>
            <a:ext cx="4582592" cy="1994655"/>
          </a:xfrm>
          <a:prstGeom prst="rect">
            <a:avLst/>
          </a:prstGeom>
        </p:spPr>
      </p:pic>
      <p:pic>
        <p:nvPicPr>
          <p:cNvPr id="10" name="Image 9">
            <a:extLst>
              <a:ext uri="{FF2B5EF4-FFF2-40B4-BE49-F238E27FC236}">
                <a16:creationId xmlns:a16="http://schemas.microsoft.com/office/drawing/2014/main" id="{704CCBC2-B285-2A73-A725-3456882490EB}"/>
              </a:ext>
            </a:extLst>
          </p:cNvPr>
          <p:cNvPicPr>
            <a:picLocks noChangeAspect="1"/>
          </p:cNvPicPr>
          <p:nvPr/>
        </p:nvPicPr>
        <p:blipFill>
          <a:blip r:embed="rId3"/>
          <a:stretch>
            <a:fillRect/>
          </a:stretch>
        </p:blipFill>
        <p:spPr>
          <a:xfrm>
            <a:off x="6446068" y="2276020"/>
            <a:ext cx="4780641" cy="1926572"/>
          </a:xfrm>
          <a:prstGeom prst="rect">
            <a:avLst/>
          </a:prstGeom>
        </p:spPr>
      </p:pic>
      <p:sp>
        <p:nvSpPr>
          <p:cNvPr id="11" name="ZoneTexte 10">
            <a:extLst>
              <a:ext uri="{FF2B5EF4-FFF2-40B4-BE49-F238E27FC236}">
                <a16:creationId xmlns:a16="http://schemas.microsoft.com/office/drawing/2014/main" id="{7F6059A5-E9C9-7E04-3BAA-0ADEF57B1468}"/>
              </a:ext>
            </a:extLst>
          </p:cNvPr>
          <p:cNvSpPr txBox="1"/>
          <p:nvPr/>
        </p:nvSpPr>
        <p:spPr>
          <a:xfrm>
            <a:off x="555253" y="4369644"/>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4"/>
          <a:stretch>
            <a:fillRect/>
          </a:stretch>
        </p:blipFill>
        <p:spPr>
          <a:xfrm>
            <a:off x="3236446" y="4789284"/>
            <a:ext cx="4264943" cy="1432860"/>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lui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675E1319-262B-BE84-4C1D-5F6C6889FB2A}"/>
              </a:ext>
            </a:extLst>
          </p:cNvPr>
          <p:cNvPicPr>
            <a:picLocks noChangeAspect="1"/>
          </p:cNvPicPr>
          <p:nvPr/>
        </p:nvPicPr>
        <p:blipFill>
          <a:blip r:embed="rId2"/>
          <a:stretch>
            <a:fillRect/>
          </a:stretch>
        </p:blipFill>
        <p:spPr>
          <a:xfrm>
            <a:off x="608680" y="2240817"/>
            <a:ext cx="4320423" cy="1693605"/>
          </a:xfrm>
          <a:prstGeom prst="rect">
            <a:avLst/>
          </a:prstGeom>
        </p:spPr>
      </p:pic>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6" name="Image 15">
            <a:extLst>
              <a:ext uri="{FF2B5EF4-FFF2-40B4-BE49-F238E27FC236}">
                <a16:creationId xmlns:a16="http://schemas.microsoft.com/office/drawing/2014/main" id="{A7DD7EF1-2159-33A6-5E11-251A45A697E2}"/>
              </a:ext>
            </a:extLst>
          </p:cNvPr>
          <p:cNvPicPr>
            <a:picLocks noChangeAspect="1"/>
          </p:cNvPicPr>
          <p:nvPr/>
        </p:nvPicPr>
        <p:blipFill>
          <a:blip r:embed="rId3"/>
          <a:stretch>
            <a:fillRect/>
          </a:stretch>
        </p:blipFill>
        <p:spPr>
          <a:xfrm>
            <a:off x="7081606" y="2274722"/>
            <a:ext cx="4861057" cy="1659700"/>
          </a:xfrm>
          <a:prstGeom prst="rect">
            <a:avLst/>
          </a:prstGeom>
        </p:spPr>
      </p:pic>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B0B1DA3B-4204-7FE9-566F-A6173CA3034D}"/>
              </a:ext>
            </a:extLst>
          </p:cNvPr>
          <p:cNvPicPr>
            <a:picLocks noChangeAspect="1"/>
          </p:cNvPicPr>
          <p:nvPr/>
        </p:nvPicPr>
        <p:blipFill>
          <a:blip r:embed="rId4"/>
          <a:stretch>
            <a:fillRect/>
          </a:stretch>
        </p:blipFill>
        <p:spPr>
          <a:xfrm>
            <a:off x="3567718" y="4533201"/>
            <a:ext cx="5044877" cy="1747357"/>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29" y="75434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méthodes pour supprimer un élément dans une liste soit avec 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9" y="754349"/>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E81D5E0-2CE9-25B8-A1F0-49FA2542D2A6}"/>
                  </a:ext>
                </a:extLst>
              </p:cNvPr>
              <p:cNvSpPr txBox="1"/>
              <p:nvPr/>
            </p:nvSpPr>
            <p:spPr>
              <a:xfrm>
                <a:off x="500929" y="148805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une variable ou la valeur d’une liste. La syntaxe pour utiliser ce mot clé 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E81D5E0-2CE9-25B8-A1F0-49FA2542D2A6}"/>
                  </a:ext>
                </a:extLst>
              </p:cNvPr>
              <p:cNvSpPr txBox="1">
                <a:spLocks noRot="1" noChangeAspect="1" noMove="1" noResize="1" noEditPoints="1" noAdjustHandles="1" noChangeArrowheads="1" noChangeShapeType="1" noTextEdit="1"/>
              </p:cNvSpPr>
              <p:nvPr/>
            </p:nvSpPr>
            <p:spPr>
              <a:xfrm>
                <a:off x="500929" y="1488059"/>
                <a:ext cx="11441731" cy="707886"/>
              </a:xfrm>
              <a:prstGeom prst="rect">
                <a:avLst/>
              </a:prstGeom>
              <a:blipFill>
                <a:blip r:embed="rId3"/>
                <a:stretch>
                  <a:fillRect l="-533"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929" y="2010101"/>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m:t>
                    </m:r>
                    <m:r>
                      <a:rPr lang="fr-FR" sz="2000" b="1" i="1" smtClean="0">
                        <a:latin typeface="Cambria Math" panose="02040503050406030204" pitchFamily="18" charset="0"/>
                        <a:cs typeface="Times New Roman" panose="02020603050405020304" pitchFamily="18" charset="0"/>
                      </a:rPr>
                      <m:t>_à_</m:t>
                    </m:r>
                    <m:r>
                      <a:rPr lang="fr-FR" sz="2000" b="1" i="1"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 (pour supprimer une variable)</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929" y="2010101"/>
                <a:ext cx="11441731" cy="400110"/>
              </a:xfrm>
              <a:prstGeom prst="rect">
                <a:avLst/>
              </a:prstGeom>
              <a:blipFill>
                <a:blip r:embed="rId4"/>
                <a:stretch>
                  <a:fillRect t="-9231" b="-27692"/>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B70F036-8836-7A94-4CA7-2F46B8742336}"/>
              </a:ext>
            </a:extLst>
          </p:cNvPr>
          <p:cNvPicPr>
            <a:picLocks noChangeAspect="1"/>
          </p:cNvPicPr>
          <p:nvPr/>
        </p:nvPicPr>
        <p:blipFill>
          <a:blip r:embed="rId5"/>
          <a:stretch>
            <a:fillRect/>
          </a:stretch>
        </p:blipFill>
        <p:spPr>
          <a:xfrm>
            <a:off x="787646" y="2857643"/>
            <a:ext cx="4634598" cy="255889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386D3BD-C3F5-B426-7E8C-622F33DE6D52}"/>
                  </a:ext>
                </a:extLst>
              </p:cNvPr>
              <p:cNvSpPr txBox="1"/>
              <p:nvPr/>
            </p:nvSpPr>
            <p:spPr>
              <a:xfrm>
                <a:off x="500929" y="2433872"/>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(pour supprimer un élément dans une liste)</a:t>
                </a:r>
              </a:p>
            </p:txBody>
          </p:sp>
        </mc:Choice>
        <mc:Fallback xmlns="">
          <p:sp>
            <p:nvSpPr>
              <p:cNvPr id="13" name="ZoneTexte 12">
                <a:extLst>
                  <a:ext uri="{FF2B5EF4-FFF2-40B4-BE49-F238E27FC236}">
                    <a16:creationId xmlns:a16="http://schemas.microsoft.com/office/drawing/2014/main" id="{1386D3BD-C3F5-B426-7E8C-622F33DE6D52}"/>
                  </a:ext>
                </a:extLst>
              </p:cNvPr>
              <p:cNvSpPr txBox="1">
                <a:spLocks noRot="1" noChangeAspect="1" noMove="1" noResize="1" noEditPoints="1" noAdjustHandles="1" noChangeArrowheads="1" noChangeShapeType="1" noTextEdit="1"/>
              </p:cNvSpPr>
              <p:nvPr/>
            </p:nvSpPr>
            <p:spPr>
              <a:xfrm>
                <a:off x="500929" y="2433872"/>
                <a:ext cx="11441731" cy="400110"/>
              </a:xfrm>
              <a:prstGeom prst="rect">
                <a:avLst/>
              </a:prstGeom>
              <a:blipFill>
                <a:blip r:embed="rId6"/>
                <a:stretch>
                  <a:fillRect t="-7576" b="-25758"/>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6838FB9-917D-4D7F-C97C-46E2D412F0AF}"/>
              </a:ext>
            </a:extLst>
          </p:cNvPr>
          <p:cNvPicPr>
            <a:picLocks noChangeAspect="1"/>
          </p:cNvPicPr>
          <p:nvPr/>
        </p:nvPicPr>
        <p:blipFill>
          <a:blip r:embed="rId7"/>
          <a:stretch>
            <a:fillRect/>
          </a:stretch>
        </p:blipFill>
        <p:spPr>
          <a:xfrm>
            <a:off x="5705238" y="2857643"/>
            <a:ext cx="5142538" cy="2558897"/>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397565" y="5366236"/>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Une erreur est générée lorsqu’on essaie de supprimer avec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une valeur dont l’indice n’existe pas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397565" y="5366236"/>
                <a:ext cx="10624456" cy="707886"/>
              </a:xfrm>
              <a:prstGeom prst="rect">
                <a:avLst/>
              </a:prstGeom>
              <a:blipFill>
                <a:blip r:embed="rId8"/>
                <a:stretch>
                  <a:fillRect l="-574"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397565" y="66807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contrairement à 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 élément dans une liste à partir de sa valeur non pas par son indice. La syntaxe pour utiliser </a:t>
                </a:r>
                <a14:m>
                  <m:oMath xmlns:m="http://schemas.openxmlformats.org/officeDocument/2006/math">
                    <m:r>
                      <a:rPr lang="fr-FR" sz="2000" b="1" i="1" dirty="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668071"/>
                <a:ext cx="11441731" cy="707886"/>
              </a:xfrm>
              <a:prstGeom prst="rect">
                <a:avLst/>
              </a:prstGeom>
              <a:blipFill>
                <a:blip r:embed="rId2"/>
                <a:stretch>
                  <a:fillRect l="-533" t="-5172" r="-16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097" y="1323729"/>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𝒅𝒆</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a14:m>
                <a:r>
                  <a:rPr lang="fr-FR" sz="2000" b="1" dirty="0">
                    <a:latin typeface="Times New Roman" panose="02020603050405020304" pitchFamily="18" charset="0"/>
                    <a:cs typeface="Times New Roman" panose="02020603050405020304" pitchFamily="18" charset="0"/>
                  </a:rPr>
                  <a:t>.</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r>
                      <a:rPr lang="fr-FR" sz="2000" b="1" i="1" dirty="0" smtClean="0">
                        <a:latin typeface="Cambria Math" panose="02040503050406030204" pitchFamily="18" charset="0"/>
                        <a:cs typeface="Times New Roman" panose="02020603050405020304" pitchFamily="18" charset="0"/>
                      </a:rPr>
                      <m:t>(</m:t>
                    </m:r>
                    <m:r>
                      <a:rPr lang="fr-FR" sz="2000" b="1" i="1" dirty="0" smtClean="0">
                        <a:latin typeface="Cambria Math" panose="02040503050406030204" pitchFamily="18" charset="0"/>
                        <a:cs typeface="Times New Roman" panose="02020603050405020304" pitchFamily="18" charset="0"/>
                      </a:rPr>
                      <m:t>𝒗𝒂𝒍𝒆𝒖𝒓</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𝒂</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097" y="1323729"/>
                <a:ext cx="11441731" cy="400110"/>
              </a:xfrm>
              <a:prstGeom prst="rect">
                <a:avLst/>
              </a:prstGeom>
              <a:blipFill>
                <a:blip r:embed="rId3"/>
                <a:stretch>
                  <a:fillRect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500097" y="4398335"/>
                <a:ext cx="1062445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ne retire que la première occurrence de la valeur trouvée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500097" y="4398335"/>
                <a:ext cx="10624456" cy="400110"/>
              </a:xfrm>
              <a:prstGeom prst="rect">
                <a:avLst/>
              </a:prstGeom>
              <a:blipFill>
                <a:blip r:embed="rId4"/>
                <a:stretch>
                  <a:fillRect l="-574" t="-9231" b="-2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042C645D-E09C-C962-FD62-79D0A79985EE}"/>
                  </a:ext>
                </a:extLst>
              </p:cNvPr>
              <p:cNvSpPr txBox="1"/>
              <p:nvPr/>
            </p:nvSpPr>
            <p:spPr>
              <a:xfrm>
                <a:off x="500097" y="4826385"/>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est une méthode globale de Python elle permet de supprimer un élément dans une liste, une variable, un élément dans un dictionnaire….</a:t>
                </a:r>
              </a:p>
            </p:txBody>
          </p:sp>
        </mc:Choice>
        <mc:Fallback xmlns="">
          <p:sp>
            <p:nvSpPr>
              <p:cNvPr id="9" name="ZoneTexte 8">
                <a:extLst>
                  <a:ext uri="{FF2B5EF4-FFF2-40B4-BE49-F238E27FC236}">
                    <a16:creationId xmlns:a16="http://schemas.microsoft.com/office/drawing/2014/main" id="{042C645D-E09C-C962-FD62-79D0A79985EE}"/>
                  </a:ext>
                </a:extLst>
              </p:cNvPr>
              <p:cNvSpPr txBox="1">
                <a:spLocks noRot="1" noChangeAspect="1" noMove="1" noResize="1" noEditPoints="1" noAdjustHandles="1" noChangeArrowheads="1" noChangeShapeType="1" noTextEdit="1"/>
              </p:cNvSpPr>
              <p:nvPr/>
            </p:nvSpPr>
            <p:spPr>
              <a:xfrm>
                <a:off x="500097" y="4826385"/>
                <a:ext cx="10624456" cy="707886"/>
              </a:xfrm>
              <a:prstGeom prst="rect">
                <a:avLst/>
              </a:prstGeom>
              <a:blipFill>
                <a:blip r:embed="rId5"/>
                <a:stretch>
                  <a:fillRect l="-574"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D7C2A00-B2F0-C0ED-B766-C0B945788C7B}"/>
                  </a:ext>
                </a:extLst>
              </p:cNvPr>
              <p:cNvSpPr txBox="1"/>
              <p:nvPr/>
            </p:nvSpPr>
            <p:spPr>
              <a:xfrm>
                <a:off x="500097" y="5522614"/>
                <a:ext cx="1119180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est une méthode spécifique aux listes seuls les éléments de type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𝒍𝒊𝒔𝒕</m:t>
                    </m:r>
                  </m:oMath>
                </a14:m>
                <a:r>
                  <a:rPr lang="fr-FR" sz="2000" b="1" dirty="0">
                    <a:latin typeface="Times New Roman" panose="02020603050405020304" pitchFamily="18" charset="0"/>
                    <a:cs typeface="Times New Roman" panose="02020603050405020304" pitchFamily="18" charset="0"/>
                  </a:rPr>
                  <a:t> peuvent l’utiliser. Raison pour laquelle avant d’utiliser la méthode on la précède du nom de la liste.</a:t>
                </a:r>
              </a:p>
            </p:txBody>
          </p:sp>
        </mc:Choice>
        <mc:Fallback xmlns="">
          <p:sp>
            <p:nvSpPr>
              <p:cNvPr id="11" name="ZoneTexte 10">
                <a:extLst>
                  <a:ext uri="{FF2B5EF4-FFF2-40B4-BE49-F238E27FC236}">
                    <a16:creationId xmlns:a16="http://schemas.microsoft.com/office/drawing/2014/main" id="{2D7C2A00-B2F0-C0ED-B766-C0B945788C7B}"/>
                  </a:ext>
                </a:extLst>
              </p:cNvPr>
              <p:cNvSpPr txBox="1">
                <a:spLocks noRot="1" noChangeAspect="1" noMove="1" noResize="1" noEditPoints="1" noAdjustHandles="1" noChangeArrowheads="1" noChangeShapeType="1" noTextEdit="1"/>
              </p:cNvSpPr>
              <p:nvPr/>
            </p:nvSpPr>
            <p:spPr>
              <a:xfrm>
                <a:off x="500097" y="5522614"/>
                <a:ext cx="11191806" cy="707886"/>
              </a:xfrm>
              <a:prstGeom prst="rect">
                <a:avLst/>
              </a:prstGeom>
              <a:blipFill>
                <a:blip r:embed="rId6"/>
                <a:stretch>
                  <a:fillRect l="-545"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9202565-E9ED-FD65-8665-D1E614BDC4F9}"/>
              </a:ext>
            </a:extLst>
          </p:cNvPr>
          <p:cNvPicPr>
            <a:picLocks noChangeAspect="1"/>
          </p:cNvPicPr>
          <p:nvPr/>
        </p:nvPicPr>
        <p:blipFill>
          <a:blip r:embed="rId7"/>
          <a:stretch>
            <a:fillRect/>
          </a:stretch>
        </p:blipFill>
        <p:spPr>
          <a:xfrm>
            <a:off x="2660072" y="1721289"/>
            <a:ext cx="6175759" cy="2760581"/>
          </a:xfrm>
          <a:prstGeom prst="rect">
            <a:avLst/>
          </a:prstGeom>
        </p:spPr>
      </p:pic>
    </p:spTree>
    <p:extLst>
      <p:ext uri="{BB962C8B-B14F-4D97-AF65-F5344CB8AC3E}">
        <p14:creationId xmlns:p14="http://schemas.microsoft.com/office/powerpoint/2010/main" val="71807384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894</TotalTime>
  <Words>2928</Words>
  <Application>Microsoft Office PowerPoint</Application>
  <PresentationFormat>Grand écran</PresentationFormat>
  <Paragraphs>240</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2024-06-23T07:53:37Z</dcterms:modified>
</cp:coreProperties>
</file>