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5"/>
  </p:notesMasterIdLst>
  <p:sldIdLst>
    <p:sldId id="257" r:id="rId2"/>
    <p:sldId id="285" r:id="rId3"/>
    <p:sldId id="286" r:id="rId4"/>
    <p:sldId id="287" r:id="rId5"/>
    <p:sldId id="288" r:id="rId6"/>
    <p:sldId id="289" r:id="rId7"/>
    <p:sldId id="290" r:id="rId8"/>
    <p:sldId id="291" r:id="rId9"/>
    <p:sldId id="292" r:id="rId10"/>
    <p:sldId id="293" r:id="rId11"/>
    <p:sldId id="294" r:id="rId12"/>
    <p:sldId id="295"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E620D-09F9-4BE3-9F03-2E2526FB828A}" v="17" dt="2024-02-18T17:53:36.56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930"/>
  </p:normalViewPr>
  <p:slideViewPr>
    <p:cSldViewPr snapToGrid="0">
      <p:cViewPr varScale="1">
        <p:scale>
          <a:sx n="102" d="100"/>
          <a:sy n="102" d="100"/>
        </p:scale>
        <p:origin x="15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6D4406C0-A101-E749-9FCB-4B6F26B68000}"/>
    <pc:docChg chg="undo custSel addSld delSld modSld">
      <pc:chgData name="Ismaël Tuo" userId="fca7baf0e513a1e6" providerId="LiveId" clId="{6D4406C0-A101-E749-9FCB-4B6F26B68000}" dt="2023-07-16T11:51:04.132" v="7521"/>
      <pc:docMkLst>
        <pc:docMk/>
      </pc:docMkLst>
      <pc:sldChg chg="modSp mod modAnim">
        <pc:chgData name="Ismaël Tuo" userId="fca7baf0e513a1e6" providerId="LiveId" clId="{6D4406C0-A101-E749-9FCB-4B6F26B68000}" dt="2023-07-02T15:21:27.726" v="2480" actId="14100"/>
        <pc:sldMkLst>
          <pc:docMk/>
          <pc:sldMk cId="0" sldId="257"/>
        </pc:sldMkLst>
        <pc:spChg chg="mod">
          <ac:chgData name="Ismaël Tuo" userId="fca7baf0e513a1e6" providerId="LiveId" clId="{6D4406C0-A101-E749-9FCB-4B6F26B68000}" dt="2023-07-02T15:21:16.809" v="2478" actId="255"/>
          <ac:spMkLst>
            <pc:docMk/>
            <pc:sldMk cId="0" sldId="257"/>
            <ac:spMk id="2" creationId="{15F42996-A20C-278E-8304-E7B669C70297}"/>
          </ac:spMkLst>
        </pc:spChg>
        <pc:spChg chg="mod">
          <ac:chgData name="Ismaël Tuo" userId="fca7baf0e513a1e6" providerId="LiveId" clId="{6D4406C0-A101-E749-9FCB-4B6F26B68000}" dt="2023-07-02T15:21:27.726" v="2480" actId="14100"/>
          <ac:spMkLst>
            <pc:docMk/>
            <pc:sldMk cId="0" sldId="257"/>
            <ac:spMk id="3" creationId="{44036CE4-A502-6275-4A8A-31CB182AFE34}"/>
          </ac:spMkLst>
        </pc:spChg>
        <pc:picChg chg="mod">
          <ac:chgData name="Ismaël Tuo" userId="fca7baf0e513a1e6" providerId="LiveId" clId="{6D4406C0-A101-E749-9FCB-4B6F26B68000}" dt="2023-07-02T14:32:47.420" v="34" actId="1076"/>
          <ac:picMkLst>
            <pc:docMk/>
            <pc:sldMk cId="0" sldId="257"/>
            <ac:picMk id="14" creationId="{2DE5C0E7-6706-5272-AE9A-6FE4B3435542}"/>
          </ac:picMkLst>
        </pc:picChg>
      </pc:sldChg>
      <pc:sldChg chg="addSp delSp modSp mod">
        <pc:chgData name="Ismaël Tuo" userId="fca7baf0e513a1e6" providerId="LiveId" clId="{6D4406C0-A101-E749-9FCB-4B6F26B68000}" dt="2023-07-16T11:51:04.132" v="7521"/>
        <pc:sldMkLst>
          <pc:docMk/>
          <pc:sldMk cId="2029635794" sldId="284"/>
        </pc:sldMkLst>
        <pc:spChg chg="add del mod">
          <ac:chgData name="Ismaël Tuo" userId="fca7baf0e513a1e6" providerId="LiveId" clId="{6D4406C0-A101-E749-9FCB-4B6F26B68000}" dt="2023-07-16T11:51:04.132" v="7521"/>
          <ac:spMkLst>
            <pc:docMk/>
            <pc:sldMk cId="2029635794" sldId="284"/>
            <ac:spMk id="2" creationId="{8D04A612-3B35-5B96-B4A2-6993ACA3C2E5}"/>
          </ac:spMkLst>
        </pc:spChg>
        <pc:spChg chg="mod">
          <ac:chgData name="Ismaël Tuo" userId="fca7baf0e513a1e6" providerId="LiveId" clId="{6D4406C0-A101-E749-9FCB-4B6F26B68000}" dt="2023-07-02T15:21:35.818" v="2481" actId="255"/>
          <ac:spMkLst>
            <pc:docMk/>
            <pc:sldMk cId="2029635794" sldId="284"/>
            <ac:spMk id="6" creationId="{6F3F27CE-DAF0-FDE9-1F09-904298E2C122}"/>
          </ac:spMkLst>
        </pc:spChg>
      </pc:sldChg>
      <pc:sldChg chg="addSp delSp modSp mod">
        <pc:chgData name="Ismaël Tuo" userId="fca7baf0e513a1e6" providerId="LiveId" clId="{6D4406C0-A101-E749-9FCB-4B6F26B68000}" dt="2023-07-02T17:10:53.200" v="6309" actId="1076"/>
        <pc:sldMkLst>
          <pc:docMk/>
          <pc:sldMk cId="1268069196" sldId="285"/>
        </pc:sldMkLst>
        <pc:spChg chg="mod">
          <ac:chgData name="Ismaël Tuo" userId="fca7baf0e513a1e6" providerId="LiveId" clId="{6D4406C0-A101-E749-9FCB-4B6F26B68000}" dt="2023-07-02T15:21:04.788" v="2477" actId="1076"/>
          <ac:spMkLst>
            <pc:docMk/>
            <pc:sldMk cId="1268069196" sldId="285"/>
            <ac:spMk id="6" creationId="{84F10693-2FE8-EFC8-8DB6-84BFD181D260}"/>
          </ac:spMkLst>
        </pc:spChg>
        <pc:spChg chg="mod">
          <ac:chgData name="Ismaël Tuo" userId="fca7baf0e513a1e6" providerId="LiveId" clId="{6D4406C0-A101-E749-9FCB-4B6F26B68000}" dt="2023-07-02T17:10:53.200" v="6309" actId="1076"/>
          <ac:spMkLst>
            <pc:docMk/>
            <pc:sldMk cId="1268069196" sldId="285"/>
            <ac:spMk id="11" creationId="{C27A3656-3CB0-8161-AE9F-B92FBE4F5083}"/>
          </ac:spMkLst>
        </pc:spChg>
        <pc:cxnChg chg="del">
          <ac:chgData name="Ismaël Tuo" userId="fca7baf0e513a1e6" providerId="LiveId" clId="{6D4406C0-A101-E749-9FCB-4B6F26B68000}" dt="2023-07-02T15:28:29.687" v="2485" actId="478"/>
          <ac:cxnSpMkLst>
            <pc:docMk/>
            <pc:sldMk cId="1268069196" sldId="285"/>
            <ac:cxnSpMk id="2" creationId="{F1D6C687-9785-FED9-5041-2E19BCC7001F}"/>
          </ac:cxnSpMkLst>
        </pc:cxnChg>
        <pc:cxnChg chg="add mod">
          <ac:chgData name="Ismaël Tuo" userId="fca7baf0e513a1e6" providerId="LiveId" clId="{6D4406C0-A101-E749-9FCB-4B6F26B68000}" dt="2023-07-02T15:28:29.962" v="2486"/>
          <ac:cxnSpMkLst>
            <pc:docMk/>
            <pc:sldMk cId="1268069196" sldId="285"/>
            <ac:cxnSpMk id="3" creationId="{35BD950E-4FBC-DA51-8068-78061F5A3FC8}"/>
          </ac:cxnSpMkLst>
        </pc:cxnChg>
      </pc:sldChg>
      <pc:sldChg chg="addSp delSp modSp mod">
        <pc:chgData name="Ismaël Tuo" userId="fca7baf0e513a1e6" providerId="LiveId" clId="{6D4406C0-A101-E749-9FCB-4B6F26B68000}" dt="2023-07-16T11:45:57.442" v="7473" actId="2711"/>
        <pc:sldMkLst>
          <pc:docMk/>
          <pc:sldMk cId="2639441608" sldId="286"/>
        </pc:sldMkLst>
        <pc:spChg chg="add mod">
          <ac:chgData name="Ismaël Tuo" userId="fca7baf0e513a1e6" providerId="LiveId" clId="{6D4406C0-A101-E749-9FCB-4B6F26B68000}" dt="2023-07-16T11:45:32.757" v="7467" actId="2711"/>
          <ac:spMkLst>
            <pc:docMk/>
            <pc:sldMk cId="2639441608" sldId="286"/>
            <ac:spMk id="3" creationId="{9F10155A-F35A-0866-D354-42B2BC8978CC}"/>
          </ac:spMkLst>
        </pc:spChg>
        <pc:spChg chg="mod">
          <ac:chgData name="Ismaël Tuo" userId="fca7baf0e513a1e6" providerId="LiveId" clId="{6D4406C0-A101-E749-9FCB-4B6F26B68000}" dt="2023-07-02T15:19:38.754" v="2457" actId="1076"/>
          <ac:spMkLst>
            <pc:docMk/>
            <pc:sldMk cId="2639441608" sldId="286"/>
            <ac:spMk id="6" creationId="{84F10693-2FE8-EFC8-8DB6-84BFD181D260}"/>
          </ac:spMkLst>
        </pc:spChg>
        <pc:spChg chg="add mod">
          <ac:chgData name="Ismaël Tuo" userId="fca7baf0e513a1e6" providerId="LiveId" clId="{6D4406C0-A101-E749-9FCB-4B6F26B68000}" dt="2023-07-16T11:45:52.935" v="7472" actId="1076"/>
          <ac:spMkLst>
            <pc:docMk/>
            <pc:sldMk cId="2639441608" sldId="286"/>
            <ac:spMk id="7" creationId="{2A0E778D-1F71-8980-99C8-BB5812EDDA32}"/>
          </ac:spMkLst>
        </pc:spChg>
        <pc:spChg chg="add mod">
          <ac:chgData name="Ismaël Tuo" userId="fca7baf0e513a1e6" providerId="LiveId" clId="{6D4406C0-A101-E749-9FCB-4B6F26B68000}" dt="2023-07-16T11:45:57.442" v="7473" actId="2711"/>
          <ac:spMkLst>
            <pc:docMk/>
            <pc:sldMk cId="2639441608" sldId="286"/>
            <ac:spMk id="8" creationId="{9881D84C-00BD-1E34-4F26-E91ED394F8F5}"/>
          </ac:spMkLst>
        </pc:spChg>
        <pc:spChg chg="add mod">
          <ac:chgData name="Ismaël Tuo" userId="fca7baf0e513a1e6" providerId="LiveId" clId="{6D4406C0-A101-E749-9FCB-4B6F26B68000}" dt="2023-07-16T11:45:28.128" v="7466" actId="2711"/>
          <ac:spMkLst>
            <pc:docMk/>
            <pc:sldMk cId="2639441608" sldId="286"/>
            <ac:spMk id="10" creationId="{5612F9D9-5A3A-7BA2-4597-AA34736AFBB5}"/>
          </ac:spMkLst>
        </pc:spChg>
        <pc:spChg chg="mod">
          <ac:chgData name="Ismaël Tuo" userId="fca7baf0e513a1e6" providerId="LiveId" clId="{6D4406C0-A101-E749-9FCB-4B6F26B68000}" dt="2023-07-16T11:45:21.312" v="7465" actId="2711"/>
          <ac:spMkLst>
            <pc:docMk/>
            <pc:sldMk cId="2639441608" sldId="286"/>
            <ac:spMk id="11" creationId="{C27A3656-3CB0-8161-AE9F-B92FBE4F5083}"/>
          </ac:spMkLst>
        </pc:spChg>
        <pc:cxnChg chg="del">
          <ac:chgData name="Ismaël Tuo" userId="fca7baf0e513a1e6" providerId="LiveId" clId="{6D4406C0-A101-E749-9FCB-4B6F26B68000}" dt="2023-07-02T15:28:26.682" v="2483" actId="478"/>
          <ac:cxnSpMkLst>
            <pc:docMk/>
            <pc:sldMk cId="2639441608" sldId="286"/>
            <ac:cxnSpMk id="2" creationId="{1277F711-68C5-D34A-B575-457AC3A9C156}"/>
          </ac:cxnSpMkLst>
        </pc:cxnChg>
        <pc:cxnChg chg="add mod">
          <ac:chgData name="Ismaël Tuo" userId="fca7baf0e513a1e6" providerId="LiveId" clId="{6D4406C0-A101-E749-9FCB-4B6F26B68000}" dt="2023-07-02T15:28:26.940" v="2484"/>
          <ac:cxnSpMkLst>
            <pc:docMk/>
            <pc:sldMk cId="2639441608" sldId="286"/>
            <ac:cxnSpMk id="9" creationId="{6955989F-0ACF-6CBC-EFC6-91149BFE862F}"/>
          </ac:cxnSpMkLst>
        </pc:cxnChg>
      </pc:sldChg>
      <pc:sldChg chg="addSp delSp modSp add del mod">
        <pc:chgData name="Ismaël Tuo" userId="fca7baf0e513a1e6" providerId="LiveId" clId="{6D4406C0-A101-E749-9FCB-4B6F26B68000}" dt="2023-07-16T11:46:16.887" v="7476" actId="2711"/>
        <pc:sldMkLst>
          <pc:docMk/>
          <pc:sldMk cId="377111821" sldId="287"/>
        </pc:sldMkLst>
        <pc:spChg chg="del">
          <ac:chgData name="Ismaël Tuo" userId="fca7baf0e513a1e6" providerId="LiveId" clId="{6D4406C0-A101-E749-9FCB-4B6F26B68000}" dt="2023-07-02T14:51:45.622" v="1186" actId="478"/>
          <ac:spMkLst>
            <pc:docMk/>
            <pc:sldMk cId="377111821" sldId="287"/>
            <ac:spMk id="3" creationId="{9F10155A-F35A-0866-D354-42B2BC8978CC}"/>
          </ac:spMkLst>
        </pc:spChg>
        <pc:spChg chg="mod">
          <ac:chgData name="Ismaël Tuo" userId="fca7baf0e513a1e6" providerId="LiveId" clId="{6D4406C0-A101-E749-9FCB-4B6F26B68000}" dt="2023-07-02T15:17:56.570" v="2432" actId="1076"/>
          <ac:spMkLst>
            <pc:docMk/>
            <pc:sldMk cId="377111821" sldId="287"/>
            <ac:spMk id="6" creationId="{84F10693-2FE8-EFC8-8DB6-84BFD181D260}"/>
          </ac:spMkLst>
        </pc:spChg>
        <pc:spChg chg="del">
          <ac:chgData name="Ismaël Tuo" userId="fca7baf0e513a1e6" providerId="LiveId" clId="{6D4406C0-A101-E749-9FCB-4B6F26B68000}" dt="2023-07-02T14:51:48.359" v="1188" actId="478"/>
          <ac:spMkLst>
            <pc:docMk/>
            <pc:sldMk cId="377111821" sldId="287"/>
            <ac:spMk id="7" creationId="{2A0E778D-1F71-8980-99C8-BB5812EDDA32}"/>
          </ac:spMkLst>
        </pc:spChg>
        <pc:spChg chg="del">
          <ac:chgData name="Ismaël Tuo" userId="fca7baf0e513a1e6" providerId="LiveId" clId="{6D4406C0-A101-E749-9FCB-4B6F26B68000}" dt="2023-07-02T14:51:47.153" v="1187" actId="478"/>
          <ac:spMkLst>
            <pc:docMk/>
            <pc:sldMk cId="377111821" sldId="287"/>
            <ac:spMk id="8" creationId="{9881D84C-00BD-1E34-4F26-E91ED394F8F5}"/>
          </ac:spMkLst>
        </pc:spChg>
        <pc:spChg chg="add mod">
          <ac:chgData name="Ismaël Tuo" userId="fca7baf0e513a1e6" providerId="LiveId" clId="{6D4406C0-A101-E749-9FCB-4B6F26B68000}" dt="2023-07-16T11:46:11.799" v="7475" actId="2711"/>
          <ac:spMkLst>
            <pc:docMk/>
            <pc:sldMk cId="377111821" sldId="287"/>
            <ac:spMk id="9" creationId="{0B1D541E-5818-C652-BB3B-A961F3DB154C}"/>
          </ac:spMkLst>
        </pc:spChg>
        <pc:spChg chg="add mod">
          <ac:chgData name="Ismaël Tuo" userId="fca7baf0e513a1e6" providerId="LiveId" clId="{6D4406C0-A101-E749-9FCB-4B6F26B68000}" dt="2023-07-16T11:46:16.887" v="7476" actId="2711"/>
          <ac:spMkLst>
            <pc:docMk/>
            <pc:sldMk cId="377111821" sldId="287"/>
            <ac:spMk id="10" creationId="{40F8BACE-0AFA-D6AF-64D8-C46BC8854EE1}"/>
          </ac:spMkLst>
        </pc:spChg>
        <pc:spChg chg="mod">
          <ac:chgData name="Ismaël Tuo" userId="fca7baf0e513a1e6" providerId="LiveId" clId="{6D4406C0-A101-E749-9FCB-4B6F26B68000}" dt="2023-07-16T11:46:07.058" v="7474" actId="2711"/>
          <ac:spMkLst>
            <pc:docMk/>
            <pc:sldMk cId="377111821" sldId="287"/>
            <ac:spMk id="11" creationId="{C27A3656-3CB0-8161-AE9F-B92FBE4F5083}"/>
          </ac:spMkLst>
        </pc:spChg>
        <pc:picChg chg="add mod">
          <ac:chgData name="Ismaël Tuo" userId="fca7baf0e513a1e6" providerId="LiveId" clId="{6D4406C0-A101-E749-9FCB-4B6F26B68000}" dt="2023-07-02T15:18:33.903" v="2442" actId="1076"/>
          <ac:picMkLst>
            <pc:docMk/>
            <pc:sldMk cId="377111821" sldId="287"/>
            <ac:picMk id="13" creationId="{EC05EBB8-07EE-5E9D-8F1E-57FD01FA1F7A}"/>
          </ac:picMkLst>
        </pc:picChg>
        <pc:picChg chg="add mod">
          <ac:chgData name="Ismaël Tuo" userId="fca7baf0e513a1e6" providerId="LiveId" clId="{6D4406C0-A101-E749-9FCB-4B6F26B68000}" dt="2023-07-02T15:18:45.587" v="2446" actId="1076"/>
          <ac:picMkLst>
            <pc:docMk/>
            <pc:sldMk cId="377111821" sldId="287"/>
            <ac:picMk id="15" creationId="{3AD2C33A-356D-9C85-0A24-6DE5F080A413}"/>
          </ac:picMkLst>
        </pc:picChg>
        <pc:picChg chg="add mod">
          <ac:chgData name="Ismaël Tuo" userId="fca7baf0e513a1e6" providerId="LiveId" clId="{6D4406C0-A101-E749-9FCB-4B6F26B68000}" dt="2023-07-02T15:18:44.186" v="2445" actId="1076"/>
          <ac:picMkLst>
            <pc:docMk/>
            <pc:sldMk cId="377111821" sldId="287"/>
            <ac:picMk id="17" creationId="{7D19D95F-D5DA-4019-10A5-E9EACD424525}"/>
          </ac:picMkLst>
        </pc:picChg>
        <pc:cxnChg chg="del mod">
          <ac:chgData name="Ismaël Tuo" userId="fca7baf0e513a1e6" providerId="LiveId" clId="{6D4406C0-A101-E749-9FCB-4B6F26B68000}" dt="2023-07-02T15:28:32.945" v="2487" actId="478"/>
          <ac:cxnSpMkLst>
            <pc:docMk/>
            <pc:sldMk cId="377111821" sldId="287"/>
            <ac:cxnSpMk id="2" creationId="{1277F711-68C5-D34A-B575-457AC3A9C156}"/>
          </ac:cxnSpMkLst>
        </pc:cxnChg>
        <pc:cxnChg chg="add mod">
          <ac:chgData name="Ismaël Tuo" userId="fca7baf0e513a1e6" providerId="LiveId" clId="{6D4406C0-A101-E749-9FCB-4B6F26B68000}" dt="2023-07-02T15:28:33.243" v="2488"/>
          <ac:cxnSpMkLst>
            <pc:docMk/>
            <pc:sldMk cId="377111821" sldId="287"/>
            <ac:cxnSpMk id="21" creationId="{39993526-6520-2AE5-459F-1440819B826E}"/>
          </ac:cxnSpMkLst>
        </pc:cxnChg>
      </pc:sldChg>
      <pc:sldChg chg="addSp delSp modSp add mod">
        <pc:chgData name="Ismaël Tuo" userId="fca7baf0e513a1e6" providerId="LiveId" clId="{6D4406C0-A101-E749-9FCB-4B6F26B68000}" dt="2023-07-16T11:46:51.617" v="7481" actId="2711"/>
        <pc:sldMkLst>
          <pc:docMk/>
          <pc:sldMk cId="3717260012" sldId="288"/>
        </pc:sldMkLst>
        <pc:spChg chg="mod">
          <ac:chgData name="Ismaël Tuo" userId="fca7baf0e513a1e6" providerId="LiveId" clId="{6D4406C0-A101-E749-9FCB-4B6F26B68000}" dt="2023-07-02T15:17:40.151" v="2427" actId="1076"/>
          <ac:spMkLst>
            <pc:docMk/>
            <pc:sldMk cId="3717260012" sldId="288"/>
            <ac:spMk id="6" creationId="{84F10693-2FE8-EFC8-8DB6-84BFD181D260}"/>
          </ac:spMkLst>
        </pc:spChg>
        <pc:spChg chg="add mod">
          <ac:chgData name="Ismaël Tuo" userId="fca7baf0e513a1e6" providerId="LiveId" clId="{6D4406C0-A101-E749-9FCB-4B6F26B68000}" dt="2023-07-16T11:46:34.635" v="7478" actId="2711"/>
          <ac:spMkLst>
            <pc:docMk/>
            <pc:sldMk cId="3717260012" sldId="288"/>
            <ac:spMk id="8" creationId="{1A352E09-1592-AB8E-9477-9456E1AAAB0A}"/>
          </ac:spMkLst>
        </pc:spChg>
        <pc:spChg chg="del">
          <ac:chgData name="Ismaël Tuo" userId="fca7baf0e513a1e6" providerId="LiveId" clId="{6D4406C0-A101-E749-9FCB-4B6F26B68000}" dt="2023-07-02T15:07:24.764" v="2031" actId="478"/>
          <ac:spMkLst>
            <pc:docMk/>
            <pc:sldMk cId="3717260012" sldId="288"/>
            <ac:spMk id="9" creationId="{0B1D541E-5818-C652-BB3B-A961F3DB154C}"/>
          </ac:spMkLst>
        </pc:spChg>
        <pc:spChg chg="del">
          <ac:chgData name="Ismaël Tuo" userId="fca7baf0e513a1e6" providerId="LiveId" clId="{6D4406C0-A101-E749-9FCB-4B6F26B68000}" dt="2023-07-02T15:07:26.764" v="2033" actId="478"/>
          <ac:spMkLst>
            <pc:docMk/>
            <pc:sldMk cId="3717260012" sldId="288"/>
            <ac:spMk id="10" creationId="{40F8BACE-0AFA-D6AF-64D8-C46BC8854EE1}"/>
          </ac:spMkLst>
        </pc:spChg>
        <pc:spChg chg="mod">
          <ac:chgData name="Ismaël Tuo" userId="fca7baf0e513a1e6" providerId="LiveId" clId="{6D4406C0-A101-E749-9FCB-4B6F26B68000}" dt="2023-07-16T11:46:30.239" v="7477" actId="2711"/>
          <ac:spMkLst>
            <pc:docMk/>
            <pc:sldMk cId="3717260012" sldId="288"/>
            <ac:spMk id="11" creationId="{C27A3656-3CB0-8161-AE9F-B92FBE4F5083}"/>
          </ac:spMkLst>
        </pc:spChg>
        <pc:spChg chg="add mod">
          <ac:chgData name="Ismaël Tuo" userId="fca7baf0e513a1e6" providerId="LiveId" clId="{6D4406C0-A101-E749-9FCB-4B6F26B68000}" dt="2023-07-16T11:46:39.597" v="7479" actId="2711"/>
          <ac:spMkLst>
            <pc:docMk/>
            <pc:sldMk cId="3717260012" sldId="288"/>
            <ac:spMk id="22" creationId="{5CE2371A-7AD4-247B-7B3D-0EC83D07758C}"/>
          </ac:spMkLst>
        </pc:spChg>
        <pc:spChg chg="add mod">
          <ac:chgData name="Ismaël Tuo" userId="fca7baf0e513a1e6" providerId="LiveId" clId="{6D4406C0-A101-E749-9FCB-4B6F26B68000}" dt="2023-07-16T11:46:46.136" v="7480" actId="2711"/>
          <ac:spMkLst>
            <pc:docMk/>
            <pc:sldMk cId="3717260012" sldId="288"/>
            <ac:spMk id="23" creationId="{25E2625B-A58A-E781-4D53-9B2F20A8A8B5}"/>
          </ac:spMkLst>
        </pc:spChg>
        <pc:spChg chg="add mod">
          <ac:chgData name="Ismaël Tuo" userId="fca7baf0e513a1e6" providerId="LiveId" clId="{6D4406C0-A101-E749-9FCB-4B6F26B68000}" dt="2023-07-16T11:46:51.617" v="7481" actId="2711"/>
          <ac:spMkLst>
            <pc:docMk/>
            <pc:sldMk cId="3717260012" sldId="288"/>
            <ac:spMk id="24" creationId="{5B15E9B5-D788-3330-343C-184FC8AEDFB8}"/>
          </ac:spMkLst>
        </pc:spChg>
        <pc:picChg chg="add del mod">
          <ac:chgData name="Ismaël Tuo" userId="fca7baf0e513a1e6" providerId="LiveId" clId="{6D4406C0-A101-E749-9FCB-4B6F26B68000}" dt="2023-07-02T15:09:18.519" v="2188" actId="478"/>
          <ac:picMkLst>
            <pc:docMk/>
            <pc:sldMk cId="3717260012" sldId="288"/>
            <ac:picMk id="7" creationId="{442BC715-C81A-E400-1382-4EE8E6FB7A46}"/>
          </ac:picMkLst>
        </pc:picChg>
        <pc:picChg chg="del">
          <ac:chgData name="Ismaël Tuo" userId="fca7baf0e513a1e6" providerId="LiveId" clId="{6D4406C0-A101-E749-9FCB-4B6F26B68000}" dt="2023-07-02T15:07:25.374" v="2032" actId="478"/>
          <ac:picMkLst>
            <pc:docMk/>
            <pc:sldMk cId="3717260012" sldId="288"/>
            <ac:picMk id="13" creationId="{EC05EBB8-07EE-5E9D-8F1E-57FD01FA1F7A}"/>
          </ac:picMkLst>
        </pc:picChg>
        <pc:picChg chg="add mod">
          <ac:chgData name="Ismaël Tuo" userId="fca7baf0e513a1e6" providerId="LiveId" clId="{6D4406C0-A101-E749-9FCB-4B6F26B68000}" dt="2023-07-02T15:14:30.101" v="2215" actId="1076"/>
          <ac:picMkLst>
            <pc:docMk/>
            <pc:sldMk cId="3717260012" sldId="288"/>
            <ac:picMk id="14" creationId="{D9C2E3D2-4EC9-0503-BBA6-9CE2F39B9AAC}"/>
          </ac:picMkLst>
        </pc:picChg>
        <pc:picChg chg="del">
          <ac:chgData name="Ismaël Tuo" userId="fca7baf0e513a1e6" providerId="LiveId" clId="{6D4406C0-A101-E749-9FCB-4B6F26B68000}" dt="2023-07-02T15:07:27.376" v="2034" actId="478"/>
          <ac:picMkLst>
            <pc:docMk/>
            <pc:sldMk cId="3717260012" sldId="288"/>
            <ac:picMk id="15" creationId="{3AD2C33A-356D-9C85-0A24-6DE5F080A413}"/>
          </ac:picMkLst>
        </pc:picChg>
        <pc:picChg chg="del">
          <ac:chgData name="Ismaël Tuo" userId="fca7baf0e513a1e6" providerId="LiveId" clId="{6D4406C0-A101-E749-9FCB-4B6F26B68000}" dt="2023-07-02T15:07:27.902" v="2035" actId="478"/>
          <ac:picMkLst>
            <pc:docMk/>
            <pc:sldMk cId="3717260012" sldId="288"/>
            <ac:picMk id="17" creationId="{7D19D95F-D5DA-4019-10A5-E9EACD424525}"/>
          </ac:picMkLst>
        </pc:picChg>
        <pc:picChg chg="add mod">
          <ac:chgData name="Ismaël Tuo" userId="fca7baf0e513a1e6" providerId="LiveId" clId="{6D4406C0-A101-E749-9FCB-4B6F26B68000}" dt="2023-07-02T15:18:56.486" v="2447" actId="14100"/>
          <ac:picMkLst>
            <pc:docMk/>
            <pc:sldMk cId="3717260012" sldId="288"/>
            <ac:picMk id="18" creationId="{C236FC42-CD7A-EDFA-5748-C40FB404F8C6}"/>
          </ac:picMkLst>
        </pc:picChg>
        <pc:picChg chg="add mod">
          <ac:chgData name="Ismaël Tuo" userId="fca7baf0e513a1e6" providerId="LiveId" clId="{6D4406C0-A101-E749-9FCB-4B6F26B68000}" dt="2023-07-02T15:19:05.956" v="2451" actId="14100"/>
          <ac:picMkLst>
            <pc:docMk/>
            <pc:sldMk cId="3717260012" sldId="288"/>
            <ac:picMk id="20" creationId="{B2A2FE0F-90B8-AF0A-ED75-265EDA60CB0A}"/>
          </ac:picMkLst>
        </pc:picChg>
        <pc:cxnChg chg="del mod">
          <ac:chgData name="Ismaël Tuo" userId="fca7baf0e513a1e6" providerId="LiveId" clId="{6D4406C0-A101-E749-9FCB-4B6F26B68000}" dt="2023-07-02T15:28:35.746" v="2489" actId="478"/>
          <ac:cxnSpMkLst>
            <pc:docMk/>
            <pc:sldMk cId="3717260012" sldId="288"/>
            <ac:cxnSpMk id="2" creationId="{1277F711-68C5-D34A-B575-457AC3A9C156}"/>
          </ac:cxnSpMkLst>
        </pc:cxnChg>
        <pc:cxnChg chg="add mod">
          <ac:chgData name="Ismaël Tuo" userId="fca7baf0e513a1e6" providerId="LiveId" clId="{6D4406C0-A101-E749-9FCB-4B6F26B68000}" dt="2023-07-02T15:28:36.012" v="2490"/>
          <ac:cxnSpMkLst>
            <pc:docMk/>
            <pc:sldMk cId="3717260012" sldId="288"/>
            <ac:cxnSpMk id="25" creationId="{48ABA646-1631-B16C-5F2E-A876E403E586}"/>
          </ac:cxnSpMkLst>
        </pc:cxnChg>
      </pc:sldChg>
      <pc:sldChg chg="addSp delSp modSp add mod">
        <pc:chgData name="Ismaël Tuo" userId="fca7baf0e513a1e6" providerId="LiveId" clId="{6D4406C0-A101-E749-9FCB-4B6F26B68000}" dt="2023-07-16T11:47:33.209" v="7492" actId="1076"/>
        <pc:sldMkLst>
          <pc:docMk/>
          <pc:sldMk cId="2604094558" sldId="289"/>
        </pc:sldMkLst>
        <pc:spChg chg="mod">
          <ac:chgData name="Ismaël Tuo" userId="fca7baf0e513a1e6" providerId="LiveId" clId="{6D4406C0-A101-E749-9FCB-4B6F26B68000}" dt="2023-07-02T16:06:05.982" v="3372" actId="20577"/>
          <ac:spMkLst>
            <pc:docMk/>
            <pc:sldMk cId="2604094558" sldId="289"/>
            <ac:spMk id="6" creationId="{84F10693-2FE8-EFC8-8DB6-84BFD181D260}"/>
          </ac:spMkLst>
        </pc:spChg>
        <pc:spChg chg="mod">
          <ac:chgData name="Ismaël Tuo" userId="fca7baf0e513a1e6" providerId="LiveId" clId="{6D4406C0-A101-E749-9FCB-4B6F26B68000}" dt="2023-07-16T11:47:17.086" v="7486" actId="1076"/>
          <ac:spMkLst>
            <pc:docMk/>
            <pc:sldMk cId="2604094558" sldId="289"/>
            <ac:spMk id="8" creationId="{1A352E09-1592-AB8E-9477-9456E1AAAB0A}"/>
          </ac:spMkLst>
        </pc:spChg>
        <pc:spChg chg="add mod">
          <ac:chgData name="Ismaël Tuo" userId="fca7baf0e513a1e6" providerId="LiveId" clId="{6D4406C0-A101-E749-9FCB-4B6F26B68000}" dt="2023-07-16T11:47:25.499" v="7489" actId="1076"/>
          <ac:spMkLst>
            <pc:docMk/>
            <pc:sldMk cId="2604094558" sldId="289"/>
            <ac:spMk id="10" creationId="{00D82A33-265F-D08D-559B-80DCA0360122}"/>
          </ac:spMkLst>
        </pc:spChg>
        <pc:spChg chg="mod">
          <ac:chgData name="Ismaël Tuo" userId="fca7baf0e513a1e6" providerId="LiveId" clId="{6D4406C0-A101-E749-9FCB-4B6F26B68000}" dt="2023-07-16T11:47:03.523" v="7482" actId="2711"/>
          <ac:spMkLst>
            <pc:docMk/>
            <pc:sldMk cId="2604094558" sldId="289"/>
            <ac:spMk id="11" creationId="{C27A3656-3CB0-8161-AE9F-B92FBE4F5083}"/>
          </ac:spMkLst>
        </pc:spChg>
        <pc:spChg chg="add mod">
          <ac:chgData name="Ismaël Tuo" userId="fca7baf0e513a1e6" providerId="LiveId" clId="{6D4406C0-A101-E749-9FCB-4B6F26B68000}" dt="2023-07-16T11:47:33.209" v="7492" actId="1076"/>
          <ac:spMkLst>
            <pc:docMk/>
            <pc:sldMk cId="2604094558" sldId="289"/>
            <ac:spMk id="12" creationId="{271F63E6-E5D3-0482-738C-5444C6C48A95}"/>
          </ac:spMkLst>
        </pc:spChg>
        <pc:spChg chg="del">
          <ac:chgData name="Ismaël Tuo" userId="fca7baf0e513a1e6" providerId="LiveId" clId="{6D4406C0-A101-E749-9FCB-4B6F26B68000}" dt="2023-07-02T15:49:01.415" v="2761" actId="478"/>
          <ac:spMkLst>
            <pc:docMk/>
            <pc:sldMk cId="2604094558" sldId="289"/>
            <ac:spMk id="22" creationId="{5CE2371A-7AD4-247B-7B3D-0EC83D07758C}"/>
          </ac:spMkLst>
        </pc:spChg>
        <pc:spChg chg="del">
          <ac:chgData name="Ismaël Tuo" userId="fca7baf0e513a1e6" providerId="LiveId" clId="{6D4406C0-A101-E749-9FCB-4B6F26B68000}" dt="2023-07-02T15:48:59.291" v="2760" actId="478"/>
          <ac:spMkLst>
            <pc:docMk/>
            <pc:sldMk cId="2604094558" sldId="289"/>
            <ac:spMk id="23" creationId="{25E2625B-A58A-E781-4D53-9B2F20A8A8B5}"/>
          </ac:spMkLst>
        </pc:spChg>
        <pc:spChg chg="del">
          <ac:chgData name="Ismaël Tuo" userId="fca7baf0e513a1e6" providerId="LiveId" clId="{6D4406C0-A101-E749-9FCB-4B6F26B68000}" dt="2023-07-02T15:48:56.639" v="2759" actId="478"/>
          <ac:spMkLst>
            <pc:docMk/>
            <pc:sldMk cId="2604094558" sldId="289"/>
            <ac:spMk id="24" creationId="{5B15E9B5-D788-3330-343C-184FC8AEDFB8}"/>
          </ac:spMkLst>
        </pc:spChg>
        <pc:picChg chg="add mod">
          <ac:chgData name="Ismaël Tuo" userId="fca7baf0e513a1e6" providerId="LiveId" clId="{6D4406C0-A101-E749-9FCB-4B6F26B68000}" dt="2023-07-02T15:47:55.133" v="2628" actId="1076"/>
          <ac:picMkLst>
            <pc:docMk/>
            <pc:sldMk cId="2604094558" sldId="289"/>
            <ac:picMk id="3" creationId="{D6C66D1B-E26F-A5C2-7E11-B4A08CDCF07D}"/>
          </ac:picMkLst>
        </pc:picChg>
        <pc:picChg chg="add mod">
          <ac:chgData name="Ismaël Tuo" userId="fca7baf0e513a1e6" providerId="LiveId" clId="{6D4406C0-A101-E749-9FCB-4B6F26B68000}" dt="2023-07-16T11:47:18.081" v="7487" actId="1076"/>
          <ac:picMkLst>
            <pc:docMk/>
            <pc:sldMk cId="2604094558" sldId="289"/>
            <ac:picMk id="9" creationId="{03E62201-6D89-3652-AF57-5B91D1B1A8E8}"/>
          </ac:picMkLst>
        </pc:picChg>
        <pc:picChg chg="del">
          <ac:chgData name="Ismaël Tuo" userId="fca7baf0e513a1e6" providerId="LiveId" clId="{6D4406C0-A101-E749-9FCB-4B6F26B68000}" dt="2023-07-02T15:47:45.071" v="2626" actId="478"/>
          <ac:picMkLst>
            <pc:docMk/>
            <pc:sldMk cId="2604094558" sldId="289"/>
            <ac:picMk id="14" creationId="{D9C2E3D2-4EC9-0503-BBA6-9CE2F39B9AAC}"/>
          </ac:picMkLst>
        </pc:picChg>
        <pc:picChg chg="del">
          <ac:chgData name="Ismaël Tuo" userId="fca7baf0e513a1e6" providerId="LiveId" clId="{6D4406C0-A101-E749-9FCB-4B6F26B68000}" dt="2023-07-02T15:52:29.142" v="2762" actId="478"/>
          <ac:picMkLst>
            <pc:docMk/>
            <pc:sldMk cId="2604094558" sldId="289"/>
            <ac:picMk id="18" creationId="{C236FC42-CD7A-EDFA-5748-C40FB404F8C6}"/>
          </ac:picMkLst>
        </pc:picChg>
        <pc:picChg chg="del">
          <ac:chgData name="Ismaël Tuo" userId="fca7baf0e513a1e6" providerId="LiveId" clId="{6D4406C0-A101-E749-9FCB-4B6F26B68000}" dt="2023-07-02T15:48:53.827" v="2758" actId="478"/>
          <ac:picMkLst>
            <pc:docMk/>
            <pc:sldMk cId="2604094558" sldId="289"/>
            <ac:picMk id="20" creationId="{B2A2FE0F-90B8-AF0A-ED75-265EDA60CB0A}"/>
          </ac:picMkLst>
        </pc:picChg>
      </pc:sldChg>
      <pc:sldChg chg="addSp delSp modSp add mod">
        <pc:chgData name="Ismaël Tuo" userId="fca7baf0e513a1e6" providerId="LiveId" clId="{6D4406C0-A101-E749-9FCB-4B6F26B68000}" dt="2023-07-16T11:48:39.210" v="7501" actId="1076"/>
        <pc:sldMkLst>
          <pc:docMk/>
          <pc:sldMk cId="1595672233" sldId="290"/>
        </pc:sldMkLst>
        <pc:spChg chg="mod">
          <ac:chgData name="Ismaël Tuo" userId="fca7baf0e513a1e6" providerId="LiveId" clId="{6D4406C0-A101-E749-9FCB-4B6F26B68000}" dt="2023-07-02T16:06:16.025" v="3374" actId="20577"/>
          <ac:spMkLst>
            <pc:docMk/>
            <pc:sldMk cId="1595672233" sldId="290"/>
            <ac:spMk id="6" creationId="{84F10693-2FE8-EFC8-8DB6-84BFD181D260}"/>
          </ac:spMkLst>
        </pc:spChg>
        <pc:spChg chg="del">
          <ac:chgData name="Ismaël Tuo" userId="fca7baf0e513a1e6" providerId="LiveId" clId="{6D4406C0-A101-E749-9FCB-4B6F26B68000}" dt="2023-07-02T16:07:11.979" v="3456" actId="478"/>
          <ac:spMkLst>
            <pc:docMk/>
            <pc:sldMk cId="1595672233" sldId="290"/>
            <ac:spMk id="8" creationId="{1A352E09-1592-AB8E-9477-9456E1AAAB0A}"/>
          </ac:spMkLst>
        </pc:spChg>
        <pc:spChg chg="del">
          <ac:chgData name="Ismaël Tuo" userId="fca7baf0e513a1e6" providerId="LiveId" clId="{6D4406C0-A101-E749-9FCB-4B6F26B68000}" dt="2023-07-02T16:12:16.804" v="3716" actId="478"/>
          <ac:spMkLst>
            <pc:docMk/>
            <pc:sldMk cId="1595672233" sldId="290"/>
            <ac:spMk id="10" creationId="{00D82A33-265F-D08D-559B-80DCA0360122}"/>
          </ac:spMkLst>
        </pc:spChg>
        <pc:spChg chg="mod">
          <ac:chgData name="Ismaël Tuo" userId="fca7baf0e513a1e6" providerId="LiveId" clId="{6D4406C0-A101-E749-9FCB-4B6F26B68000}" dt="2023-07-16T11:47:39.651" v="7493" actId="2711"/>
          <ac:spMkLst>
            <pc:docMk/>
            <pc:sldMk cId="1595672233" sldId="290"/>
            <ac:spMk id="11" creationId="{C27A3656-3CB0-8161-AE9F-B92FBE4F5083}"/>
          </ac:spMkLst>
        </pc:spChg>
        <pc:spChg chg="del">
          <ac:chgData name="Ismaël Tuo" userId="fca7baf0e513a1e6" providerId="LiveId" clId="{6D4406C0-A101-E749-9FCB-4B6F26B68000}" dt="2023-07-02T16:12:18.313" v="3717" actId="478"/>
          <ac:spMkLst>
            <pc:docMk/>
            <pc:sldMk cId="1595672233" sldId="290"/>
            <ac:spMk id="12" creationId="{271F63E6-E5D3-0482-738C-5444C6C48A95}"/>
          </ac:spMkLst>
        </pc:spChg>
        <pc:spChg chg="add mod">
          <ac:chgData name="Ismaël Tuo" userId="fca7baf0e513a1e6" providerId="LiveId" clId="{6D4406C0-A101-E749-9FCB-4B6F26B68000}" dt="2023-07-16T11:48:01.622" v="7494" actId="2711"/>
          <ac:spMkLst>
            <pc:docMk/>
            <pc:sldMk cId="1595672233" sldId="290"/>
            <ac:spMk id="15" creationId="{D274B488-2E4A-C1DE-1FD6-EC608DB8BC2E}"/>
          </ac:spMkLst>
        </pc:spChg>
        <pc:spChg chg="add mod">
          <ac:chgData name="Ismaël Tuo" userId="fca7baf0e513a1e6" providerId="LiveId" clId="{6D4406C0-A101-E749-9FCB-4B6F26B68000}" dt="2023-07-16T11:48:12.985" v="7496" actId="2711"/>
          <ac:spMkLst>
            <pc:docMk/>
            <pc:sldMk cId="1595672233" sldId="290"/>
            <ac:spMk id="16" creationId="{6F81B256-F373-8F37-B5E6-CE80B77AABCC}"/>
          </ac:spMkLst>
        </pc:spChg>
        <pc:spChg chg="add mod">
          <ac:chgData name="Ismaël Tuo" userId="fca7baf0e513a1e6" providerId="LiveId" clId="{6D4406C0-A101-E749-9FCB-4B6F26B68000}" dt="2023-07-16T11:48:21.884" v="7497" actId="2711"/>
          <ac:spMkLst>
            <pc:docMk/>
            <pc:sldMk cId="1595672233" sldId="290"/>
            <ac:spMk id="17" creationId="{E27150DA-8372-BDC6-6D06-6C093E344A64}"/>
          </ac:spMkLst>
        </pc:spChg>
        <pc:spChg chg="add mod">
          <ac:chgData name="Ismaël Tuo" userId="fca7baf0e513a1e6" providerId="LiveId" clId="{6D4406C0-A101-E749-9FCB-4B6F26B68000}" dt="2023-07-16T11:48:36.675" v="7500" actId="1076"/>
          <ac:spMkLst>
            <pc:docMk/>
            <pc:sldMk cId="1595672233" sldId="290"/>
            <ac:spMk id="24" creationId="{2DAA639B-8AEC-2BF3-8CD3-B99AF32098A3}"/>
          </ac:spMkLst>
        </pc:spChg>
        <pc:picChg chg="del mod">
          <ac:chgData name="Ismaël Tuo" userId="fca7baf0e513a1e6" providerId="LiveId" clId="{6D4406C0-A101-E749-9FCB-4B6F26B68000}" dt="2023-07-02T16:09:35.268" v="3458" actId="478"/>
          <ac:picMkLst>
            <pc:docMk/>
            <pc:sldMk cId="1595672233" sldId="290"/>
            <ac:picMk id="3" creationId="{D6C66D1B-E26F-A5C2-7E11-B4A08CDCF07D}"/>
          </ac:picMkLst>
        </pc:picChg>
        <pc:picChg chg="add mod">
          <ac:chgData name="Ismaël Tuo" userId="fca7baf0e513a1e6" providerId="LiveId" clId="{6D4406C0-A101-E749-9FCB-4B6F26B68000}" dt="2023-07-02T16:10:07.572" v="3470" actId="1076"/>
          <ac:picMkLst>
            <pc:docMk/>
            <pc:sldMk cId="1595672233" sldId="290"/>
            <ac:picMk id="7" creationId="{E30B4477-0E17-85EC-6668-EC93DC4C2511}"/>
          </ac:picMkLst>
        </pc:picChg>
        <pc:picChg chg="del">
          <ac:chgData name="Ismaël Tuo" userId="fca7baf0e513a1e6" providerId="LiveId" clId="{6D4406C0-A101-E749-9FCB-4B6F26B68000}" dt="2023-07-02T16:09:57.344" v="3463" actId="478"/>
          <ac:picMkLst>
            <pc:docMk/>
            <pc:sldMk cId="1595672233" sldId="290"/>
            <ac:picMk id="9" creationId="{03E62201-6D89-3652-AF57-5B91D1B1A8E8}"/>
          </ac:picMkLst>
        </pc:picChg>
        <pc:picChg chg="add del mod">
          <ac:chgData name="Ismaël Tuo" userId="fca7baf0e513a1e6" providerId="LiveId" clId="{6D4406C0-A101-E749-9FCB-4B6F26B68000}" dt="2023-07-02T17:22:36.563" v="7414" actId="478"/>
          <ac:picMkLst>
            <pc:docMk/>
            <pc:sldMk cId="1595672233" sldId="290"/>
            <ac:picMk id="14" creationId="{D3BF4C5B-470C-3165-D5A4-957C2369A207}"/>
          </ac:picMkLst>
        </pc:picChg>
        <pc:picChg chg="add del mod">
          <ac:chgData name="Ismaël Tuo" userId="fca7baf0e513a1e6" providerId="LiveId" clId="{6D4406C0-A101-E749-9FCB-4B6F26B68000}" dt="2023-07-02T16:24:55.905" v="3729" actId="478"/>
          <ac:picMkLst>
            <pc:docMk/>
            <pc:sldMk cId="1595672233" sldId="290"/>
            <ac:picMk id="19" creationId="{F13D8834-77D4-A3AF-2973-AE9622302AA7}"/>
          </ac:picMkLst>
        </pc:picChg>
        <pc:picChg chg="add mod">
          <ac:chgData name="Ismaël Tuo" userId="fca7baf0e513a1e6" providerId="LiveId" clId="{6D4406C0-A101-E749-9FCB-4B6F26B68000}" dt="2023-07-16T11:48:34.660" v="7499" actId="1076"/>
          <ac:picMkLst>
            <pc:docMk/>
            <pc:sldMk cId="1595672233" sldId="290"/>
            <ac:picMk id="21" creationId="{41971E4D-1F95-4215-64F3-26C67EA0EEFA}"/>
          </ac:picMkLst>
        </pc:picChg>
        <pc:picChg chg="add mod">
          <ac:chgData name="Ismaël Tuo" userId="fca7baf0e513a1e6" providerId="LiveId" clId="{6D4406C0-A101-E749-9FCB-4B6F26B68000}" dt="2023-07-16T11:48:39.210" v="7501" actId="1076"/>
          <ac:picMkLst>
            <pc:docMk/>
            <pc:sldMk cId="1595672233" sldId="290"/>
            <ac:picMk id="23" creationId="{76069E87-9F61-D3C9-1D55-C506F5C1F2B8}"/>
          </ac:picMkLst>
        </pc:picChg>
        <pc:picChg chg="add mod">
          <ac:chgData name="Ismaël Tuo" userId="fca7baf0e513a1e6" providerId="LiveId" clId="{6D4406C0-A101-E749-9FCB-4B6F26B68000}" dt="2023-07-02T17:22:41.389" v="7416" actId="1076"/>
          <ac:picMkLst>
            <pc:docMk/>
            <pc:sldMk cId="1595672233" sldId="290"/>
            <ac:picMk id="27" creationId="{ED9430C5-12BA-2F4F-BE07-ECF4E6174D74}"/>
          </ac:picMkLst>
        </pc:picChg>
      </pc:sldChg>
      <pc:sldChg chg="addSp delSp modSp add mod">
        <pc:chgData name="Ismaël Tuo" userId="fca7baf0e513a1e6" providerId="LiveId" clId="{6D4406C0-A101-E749-9FCB-4B6F26B68000}" dt="2023-07-16T11:49:31.809" v="7510" actId="1076"/>
        <pc:sldMkLst>
          <pc:docMk/>
          <pc:sldMk cId="3700165843" sldId="291"/>
        </pc:sldMkLst>
        <pc:spChg chg="add mod">
          <ac:chgData name="Ismaël Tuo" userId="fca7baf0e513a1e6" providerId="LiveId" clId="{6D4406C0-A101-E749-9FCB-4B6F26B68000}" dt="2023-07-16T11:49:20.830" v="7508" actId="1076"/>
          <ac:spMkLst>
            <pc:docMk/>
            <pc:sldMk cId="3700165843" sldId="291"/>
            <ac:spMk id="3" creationId="{1521EF1C-7BB2-299B-4762-9CD448C8BC4D}"/>
          </ac:spMkLst>
        </pc:spChg>
        <pc:spChg chg="mod">
          <ac:chgData name="Ismaël Tuo" userId="fca7baf0e513a1e6" providerId="LiveId" clId="{6D4406C0-A101-E749-9FCB-4B6F26B68000}" dt="2023-07-02T16:36:55.672" v="4340" actId="20577"/>
          <ac:spMkLst>
            <pc:docMk/>
            <pc:sldMk cId="3700165843" sldId="291"/>
            <ac:spMk id="6" creationId="{84F10693-2FE8-EFC8-8DB6-84BFD181D260}"/>
          </ac:spMkLst>
        </pc:spChg>
        <pc:spChg chg="mod">
          <ac:chgData name="Ismaël Tuo" userId="fca7baf0e513a1e6" providerId="LiveId" clId="{6D4406C0-A101-E749-9FCB-4B6F26B68000}" dt="2023-07-16T11:48:48.725" v="7502" actId="2711"/>
          <ac:spMkLst>
            <pc:docMk/>
            <pc:sldMk cId="3700165843" sldId="291"/>
            <ac:spMk id="11" creationId="{C27A3656-3CB0-8161-AE9F-B92FBE4F5083}"/>
          </ac:spMkLst>
        </pc:spChg>
        <pc:spChg chg="del">
          <ac:chgData name="Ismaël Tuo" userId="fca7baf0e513a1e6" providerId="LiveId" clId="{6D4406C0-A101-E749-9FCB-4B6F26B68000}" dt="2023-07-02T16:30:16.400" v="3930" actId="478"/>
          <ac:spMkLst>
            <pc:docMk/>
            <pc:sldMk cId="3700165843" sldId="291"/>
            <ac:spMk id="15" creationId="{D274B488-2E4A-C1DE-1FD6-EC608DB8BC2E}"/>
          </ac:spMkLst>
        </pc:spChg>
        <pc:spChg chg="del">
          <ac:chgData name="Ismaël Tuo" userId="fca7baf0e513a1e6" providerId="LiveId" clId="{6D4406C0-A101-E749-9FCB-4B6F26B68000}" dt="2023-07-02T16:30:18.148" v="3931" actId="478"/>
          <ac:spMkLst>
            <pc:docMk/>
            <pc:sldMk cId="3700165843" sldId="291"/>
            <ac:spMk id="16" creationId="{6F81B256-F373-8F37-B5E6-CE80B77AABCC}"/>
          </ac:spMkLst>
        </pc:spChg>
        <pc:spChg chg="del">
          <ac:chgData name="Ismaël Tuo" userId="fca7baf0e513a1e6" providerId="LiveId" clId="{6D4406C0-A101-E749-9FCB-4B6F26B68000}" dt="2023-07-02T16:30:19.301" v="3932" actId="478"/>
          <ac:spMkLst>
            <pc:docMk/>
            <pc:sldMk cId="3700165843" sldId="291"/>
            <ac:spMk id="17" creationId="{E27150DA-8372-BDC6-6D06-6C093E344A64}"/>
          </ac:spMkLst>
        </pc:spChg>
        <pc:spChg chg="del">
          <ac:chgData name="Ismaël Tuo" userId="fca7baf0e513a1e6" providerId="LiveId" clId="{6D4406C0-A101-E749-9FCB-4B6F26B68000}" dt="2023-07-02T16:30:23.762" v="3934" actId="478"/>
          <ac:spMkLst>
            <pc:docMk/>
            <pc:sldMk cId="3700165843" sldId="291"/>
            <ac:spMk id="24" creationId="{2DAA639B-8AEC-2BF3-8CD3-B99AF32098A3}"/>
          </ac:spMkLst>
        </pc:spChg>
        <pc:graphicFrameChg chg="add mod modGraphic">
          <ac:chgData name="Ismaël Tuo" userId="fca7baf0e513a1e6" providerId="LiveId" clId="{6D4406C0-A101-E749-9FCB-4B6F26B68000}" dt="2023-07-16T11:49:18.730" v="7507" actId="1076"/>
          <ac:graphicFrameMkLst>
            <pc:docMk/>
            <pc:sldMk cId="3700165843" sldId="291"/>
            <ac:graphicFrameMk id="2" creationId="{B97CCD90-FCAF-6F56-C391-2BBE30914BB1}"/>
          </ac:graphicFrameMkLst>
        </pc:graphicFrameChg>
        <pc:picChg chg="del">
          <ac:chgData name="Ismaël Tuo" userId="fca7baf0e513a1e6" providerId="LiveId" clId="{6D4406C0-A101-E749-9FCB-4B6F26B68000}" dt="2023-07-02T16:30:13.927" v="3928" actId="478"/>
          <ac:picMkLst>
            <pc:docMk/>
            <pc:sldMk cId="3700165843" sldId="291"/>
            <ac:picMk id="7" creationId="{E30B4477-0E17-85EC-6668-EC93DC4C2511}"/>
          </ac:picMkLst>
        </pc:picChg>
        <pc:picChg chg="add mod">
          <ac:chgData name="Ismaël Tuo" userId="fca7baf0e513a1e6" providerId="LiveId" clId="{6D4406C0-A101-E749-9FCB-4B6F26B68000}" dt="2023-07-16T11:49:31.809" v="7510" actId="1076"/>
          <ac:picMkLst>
            <pc:docMk/>
            <pc:sldMk cId="3700165843" sldId="291"/>
            <ac:picMk id="9" creationId="{BAADD16B-90FC-B52B-0D12-705A770055F3}"/>
          </ac:picMkLst>
        </pc:picChg>
        <pc:picChg chg="del">
          <ac:chgData name="Ismaël Tuo" userId="fca7baf0e513a1e6" providerId="LiveId" clId="{6D4406C0-A101-E749-9FCB-4B6F26B68000}" dt="2023-07-02T16:30:14.927" v="3929" actId="478"/>
          <ac:picMkLst>
            <pc:docMk/>
            <pc:sldMk cId="3700165843" sldId="291"/>
            <ac:picMk id="14" creationId="{D3BF4C5B-470C-3165-D5A4-957C2369A207}"/>
          </ac:picMkLst>
        </pc:picChg>
        <pc:picChg chg="del">
          <ac:chgData name="Ismaël Tuo" userId="fca7baf0e513a1e6" providerId="LiveId" clId="{6D4406C0-A101-E749-9FCB-4B6F26B68000}" dt="2023-07-02T16:30:20.209" v="3933" actId="478"/>
          <ac:picMkLst>
            <pc:docMk/>
            <pc:sldMk cId="3700165843" sldId="291"/>
            <ac:picMk id="21" creationId="{41971E4D-1F95-4215-64F3-26C67EA0EEFA}"/>
          </ac:picMkLst>
        </pc:picChg>
        <pc:picChg chg="del">
          <ac:chgData name="Ismaël Tuo" userId="fca7baf0e513a1e6" providerId="LiveId" clId="{6D4406C0-A101-E749-9FCB-4B6F26B68000}" dt="2023-07-02T16:30:24.265" v="3935" actId="478"/>
          <ac:picMkLst>
            <pc:docMk/>
            <pc:sldMk cId="3700165843" sldId="291"/>
            <ac:picMk id="23" creationId="{76069E87-9F61-D3C9-1D55-C506F5C1F2B8}"/>
          </ac:picMkLst>
        </pc:picChg>
      </pc:sldChg>
      <pc:sldChg chg="addSp delSp modSp add mod modNotesTx">
        <pc:chgData name="Ismaël Tuo" userId="fca7baf0e513a1e6" providerId="LiveId" clId="{6D4406C0-A101-E749-9FCB-4B6F26B68000}" dt="2023-07-16T11:50:05.709" v="7514" actId="2711"/>
        <pc:sldMkLst>
          <pc:docMk/>
          <pc:sldMk cId="2521371462" sldId="292"/>
        </pc:sldMkLst>
        <pc:spChg chg="mod">
          <ac:chgData name="Ismaël Tuo" userId="fca7baf0e513a1e6" providerId="LiveId" clId="{6D4406C0-A101-E749-9FCB-4B6F26B68000}" dt="2023-07-16T11:49:59.371" v="7513" actId="2711"/>
          <ac:spMkLst>
            <pc:docMk/>
            <pc:sldMk cId="2521371462" sldId="292"/>
            <ac:spMk id="3" creationId="{1521EF1C-7BB2-299B-4762-9CD448C8BC4D}"/>
          </ac:spMkLst>
        </pc:spChg>
        <pc:spChg chg="mod">
          <ac:chgData name="Ismaël Tuo" userId="fca7baf0e513a1e6" providerId="LiveId" clId="{6D4406C0-A101-E749-9FCB-4B6F26B68000}" dt="2023-07-02T16:41:25.384" v="4487" actId="20577"/>
          <ac:spMkLst>
            <pc:docMk/>
            <pc:sldMk cId="2521371462" sldId="292"/>
            <ac:spMk id="6" creationId="{84F10693-2FE8-EFC8-8DB6-84BFD181D260}"/>
          </ac:spMkLst>
        </pc:spChg>
        <pc:spChg chg="add mod">
          <ac:chgData name="Ismaël Tuo" userId="fca7baf0e513a1e6" providerId="LiveId" clId="{6D4406C0-A101-E749-9FCB-4B6F26B68000}" dt="2023-07-16T11:50:05.709" v="7514" actId="2711"/>
          <ac:spMkLst>
            <pc:docMk/>
            <pc:sldMk cId="2521371462" sldId="292"/>
            <ac:spMk id="10" creationId="{C0714A99-B1CF-E152-B70C-AE0F4B5B0070}"/>
          </ac:spMkLst>
        </pc:spChg>
        <pc:spChg chg="mod">
          <ac:chgData name="Ismaël Tuo" userId="fca7baf0e513a1e6" providerId="LiveId" clId="{6D4406C0-A101-E749-9FCB-4B6F26B68000}" dt="2023-07-16T11:49:38.939" v="7511" actId="2711"/>
          <ac:spMkLst>
            <pc:docMk/>
            <pc:sldMk cId="2521371462" sldId="292"/>
            <ac:spMk id="11" creationId="{C27A3656-3CB0-8161-AE9F-B92FBE4F5083}"/>
          </ac:spMkLst>
        </pc:spChg>
        <pc:graphicFrameChg chg="modGraphic">
          <ac:chgData name="Ismaël Tuo" userId="fca7baf0e513a1e6" providerId="LiveId" clId="{6D4406C0-A101-E749-9FCB-4B6F26B68000}" dt="2023-07-16T11:49:47.741" v="7512" actId="2711"/>
          <ac:graphicFrameMkLst>
            <pc:docMk/>
            <pc:sldMk cId="2521371462" sldId="292"/>
            <ac:graphicFrameMk id="2" creationId="{B97CCD90-FCAF-6F56-C391-2BBE30914BB1}"/>
          </ac:graphicFrameMkLst>
        </pc:graphicFrameChg>
        <pc:picChg chg="add mod">
          <ac:chgData name="Ismaël Tuo" userId="fca7baf0e513a1e6" providerId="LiveId" clId="{6D4406C0-A101-E749-9FCB-4B6F26B68000}" dt="2023-07-02T16:46:36.286" v="4756" actId="1076"/>
          <ac:picMkLst>
            <pc:docMk/>
            <pc:sldMk cId="2521371462" sldId="292"/>
            <ac:picMk id="8" creationId="{D09DF181-280C-AEA2-DD5B-0E6E0F9E0391}"/>
          </ac:picMkLst>
        </pc:picChg>
        <pc:picChg chg="del">
          <ac:chgData name="Ismaël Tuo" userId="fca7baf0e513a1e6" providerId="LiveId" clId="{6D4406C0-A101-E749-9FCB-4B6F26B68000}" dt="2023-07-02T16:45:09.373" v="4749" actId="478"/>
          <ac:picMkLst>
            <pc:docMk/>
            <pc:sldMk cId="2521371462" sldId="292"/>
            <ac:picMk id="9" creationId="{BAADD16B-90FC-B52B-0D12-705A770055F3}"/>
          </ac:picMkLst>
        </pc:picChg>
      </pc:sldChg>
      <pc:sldChg chg="addSp delSp modSp add mod">
        <pc:chgData name="Ismaël Tuo" userId="fca7baf0e513a1e6" providerId="LiveId" clId="{6D4406C0-A101-E749-9FCB-4B6F26B68000}" dt="2023-07-16T11:50:35.105" v="7518" actId="2711"/>
        <pc:sldMkLst>
          <pc:docMk/>
          <pc:sldMk cId="3574086749" sldId="293"/>
        </pc:sldMkLst>
        <pc:spChg chg="del">
          <ac:chgData name="Ismaël Tuo" userId="fca7baf0e513a1e6" providerId="LiveId" clId="{6D4406C0-A101-E749-9FCB-4B6F26B68000}" dt="2023-07-02T16:51:39.898" v="5283" actId="478"/>
          <ac:spMkLst>
            <pc:docMk/>
            <pc:sldMk cId="3574086749" sldId="293"/>
            <ac:spMk id="3" creationId="{1521EF1C-7BB2-299B-4762-9CD448C8BC4D}"/>
          </ac:spMkLst>
        </pc:spChg>
        <pc:spChg chg="mod">
          <ac:chgData name="Ismaël Tuo" userId="fca7baf0e513a1e6" providerId="LiveId" clId="{6D4406C0-A101-E749-9FCB-4B6F26B68000}" dt="2023-07-02T16:49:45.365" v="4963" actId="20577"/>
          <ac:spMkLst>
            <pc:docMk/>
            <pc:sldMk cId="3574086749" sldId="293"/>
            <ac:spMk id="6" creationId="{84F10693-2FE8-EFC8-8DB6-84BFD181D260}"/>
          </ac:spMkLst>
        </pc:spChg>
        <pc:spChg chg="del">
          <ac:chgData name="Ismaël Tuo" userId="fca7baf0e513a1e6" providerId="LiveId" clId="{6D4406C0-A101-E749-9FCB-4B6F26B68000}" dt="2023-07-02T16:51:43.968" v="5285" actId="478"/>
          <ac:spMkLst>
            <pc:docMk/>
            <pc:sldMk cId="3574086749" sldId="293"/>
            <ac:spMk id="10" creationId="{C0714A99-B1CF-E152-B70C-AE0F4B5B0070}"/>
          </ac:spMkLst>
        </pc:spChg>
        <pc:spChg chg="mod">
          <ac:chgData name="Ismaël Tuo" userId="fca7baf0e513a1e6" providerId="LiveId" clId="{6D4406C0-A101-E749-9FCB-4B6F26B68000}" dt="2023-07-16T11:50:18.049" v="7515" actId="2711"/>
          <ac:spMkLst>
            <pc:docMk/>
            <pc:sldMk cId="3574086749" sldId="293"/>
            <ac:spMk id="11" creationId="{C27A3656-3CB0-8161-AE9F-B92FBE4F5083}"/>
          </ac:spMkLst>
        </pc:spChg>
        <pc:spChg chg="add mod">
          <ac:chgData name="Ismaël Tuo" userId="fca7baf0e513a1e6" providerId="LiveId" clId="{6D4406C0-A101-E749-9FCB-4B6F26B68000}" dt="2023-07-16T11:50:23.075" v="7516" actId="2711"/>
          <ac:spMkLst>
            <pc:docMk/>
            <pc:sldMk cId="3574086749" sldId="293"/>
            <ac:spMk id="16" creationId="{CC2BEBCD-6DD8-93B9-9BBE-6B5B208AD47F}"/>
          </ac:spMkLst>
        </pc:spChg>
        <pc:spChg chg="add mod">
          <ac:chgData name="Ismaël Tuo" userId="fca7baf0e513a1e6" providerId="LiveId" clId="{6D4406C0-A101-E749-9FCB-4B6F26B68000}" dt="2023-07-16T11:50:28.172" v="7517" actId="2711"/>
          <ac:spMkLst>
            <pc:docMk/>
            <pc:sldMk cId="3574086749" sldId="293"/>
            <ac:spMk id="17" creationId="{53FB939B-E438-30FA-E0B9-95619633C95D}"/>
          </ac:spMkLst>
        </pc:spChg>
        <pc:spChg chg="add mod">
          <ac:chgData name="Ismaël Tuo" userId="fca7baf0e513a1e6" providerId="LiveId" clId="{6D4406C0-A101-E749-9FCB-4B6F26B68000}" dt="2023-07-16T11:50:35.105" v="7518" actId="2711"/>
          <ac:spMkLst>
            <pc:docMk/>
            <pc:sldMk cId="3574086749" sldId="293"/>
            <ac:spMk id="18" creationId="{AEA67759-9BBD-C3DF-5E81-E441D6CAFD1C}"/>
          </ac:spMkLst>
        </pc:spChg>
        <pc:graphicFrameChg chg="del modGraphic">
          <ac:chgData name="Ismaël Tuo" userId="fca7baf0e513a1e6" providerId="LiveId" clId="{6D4406C0-A101-E749-9FCB-4B6F26B68000}" dt="2023-07-02T16:49:52.225" v="4965" actId="478"/>
          <ac:graphicFrameMkLst>
            <pc:docMk/>
            <pc:sldMk cId="3574086749" sldId="293"/>
            <ac:graphicFrameMk id="2" creationId="{B97CCD90-FCAF-6F56-C391-2BBE30914BB1}"/>
          </ac:graphicFrameMkLst>
        </pc:graphicFrameChg>
        <pc:picChg chg="del">
          <ac:chgData name="Ismaël Tuo" userId="fca7baf0e513a1e6" providerId="LiveId" clId="{6D4406C0-A101-E749-9FCB-4B6F26B68000}" dt="2023-07-02T16:51:41.327" v="5284" actId="478"/>
          <ac:picMkLst>
            <pc:docMk/>
            <pc:sldMk cId="3574086749" sldId="293"/>
            <ac:picMk id="8" creationId="{D09DF181-280C-AEA2-DD5B-0E6E0F9E0391}"/>
          </ac:picMkLst>
        </pc:picChg>
        <pc:picChg chg="add del mod">
          <ac:chgData name="Ismaël Tuo" userId="fca7baf0e513a1e6" providerId="LiveId" clId="{6D4406C0-A101-E749-9FCB-4B6F26B68000}" dt="2023-07-02T17:04:21.493" v="5784" actId="478"/>
          <ac:picMkLst>
            <pc:docMk/>
            <pc:sldMk cId="3574086749" sldId="293"/>
            <ac:picMk id="9" creationId="{E174F715-EE43-65C3-0682-D4C1B39DD532}"/>
          </ac:picMkLst>
        </pc:picChg>
        <pc:picChg chg="add mod">
          <ac:chgData name="Ismaël Tuo" userId="fca7baf0e513a1e6" providerId="LiveId" clId="{6D4406C0-A101-E749-9FCB-4B6F26B68000}" dt="2023-07-02T16:58:44.620" v="5315" actId="1076"/>
          <ac:picMkLst>
            <pc:docMk/>
            <pc:sldMk cId="3574086749" sldId="293"/>
            <ac:picMk id="13" creationId="{4231EFB4-2161-A2B1-A9A1-592CBBD343FB}"/>
          </ac:picMkLst>
        </pc:picChg>
        <pc:picChg chg="add mod">
          <ac:chgData name="Ismaël Tuo" userId="fca7baf0e513a1e6" providerId="LiveId" clId="{6D4406C0-A101-E749-9FCB-4B6F26B68000}" dt="2023-07-02T16:58:46.152" v="5316" actId="1076"/>
          <ac:picMkLst>
            <pc:docMk/>
            <pc:sldMk cId="3574086749" sldId="293"/>
            <ac:picMk id="15" creationId="{E16C2217-DC55-6203-D459-7499E05FDA6B}"/>
          </ac:picMkLst>
        </pc:picChg>
        <pc:picChg chg="add mod">
          <ac:chgData name="Ismaël Tuo" userId="fca7baf0e513a1e6" providerId="LiveId" clId="{6D4406C0-A101-E749-9FCB-4B6F26B68000}" dt="2023-07-02T17:04:27.401" v="5788" actId="1076"/>
          <ac:picMkLst>
            <pc:docMk/>
            <pc:sldMk cId="3574086749" sldId="293"/>
            <ac:picMk id="20" creationId="{839DACAA-90CB-313C-BF10-52FAEACB9052}"/>
          </ac:picMkLst>
        </pc:picChg>
      </pc:sldChg>
      <pc:sldChg chg="addSp delSp modSp add mod">
        <pc:chgData name="Ismaël Tuo" userId="fca7baf0e513a1e6" providerId="LiveId" clId="{6D4406C0-A101-E749-9FCB-4B6F26B68000}" dt="2023-07-02T17:09:42.314" v="6288" actId="1076"/>
        <pc:sldMkLst>
          <pc:docMk/>
          <pc:sldMk cId="776623728" sldId="294"/>
        </pc:sldMkLst>
        <pc:spChg chg="add mod">
          <ac:chgData name="Ismaël Tuo" userId="fca7baf0e513a1e6" providerId="LiveId" clId="{6D4406C0-A101-E749-9FCB-4B6F26B68000}" dt="2023-07-02T17:06:06.141" v="5811" actId="20577"/>
          <ac:spMkLst>
            <pc:docMk/>
            <pc:sldMk cId="776623728" sldId="294"/>
            <ac:spMk id="2" creationId="{0CF539DE-CFF2-10A6-82A8-B6906B016C2A}"/>
          </ac:spMkLst>
        </pc:spChg>
        <pc:spChg chg="add mod">
          <ac:chgData name="Ismaël Tuo" userId="fca7baf0e513a1e6" providerId="LiveId" clId="{6D4406C0-A101-E749-9FCB-4B6F26B68000}" dt="2023-07-02T17:06:59.908" v="5942" actId="313"/>
          <ac:spMkLst>
            <pc:docMk/>
            <pc:sldMk cId="776623728" sldId="294"/>
            <ac:spMk id="3" creationId="{B0F655D9-FEF5-F56A-CBEE-D920B77BCA3F}"/>
          </ac:spMkLst>
        </pc:spChg>
        <pc:spChg chg="mod">
          <ac:chgData name="Ismaël Tuo" userId="fca7baf0e513a1e6" providerId="LiveId" clId="{6D4406C0-A101-E749-9FCB-4B6F26B68000}" dt="2023-07-02T17:05:22.024" v="5800" actId="20577"/>
          <ac:spMkLst>
            <pc:docMk/>
            <pc:sldMk cId="776623728" sldId="294"/>
            <ac:spMk id="6" creationId="{84F10693-2FE8-EFC8-8DB6-84BFD181D260}"/>
          </ac:spMkLst>
        </pc:spChg>
        <pc:spChg chg="add mod">
          <ac:chgData name="Ismaël Tuo" userId="fca7baf0e513a1e6" providerId="LiveId" clId="{6D4406C0-A101-E749-9FCB-4B6F26B68000}" dt="2023-07-02T17:07:26.574" v="5948" actId="20577"/>
          <ac:spMkLst>
            <pc:docMk/>
            <pc:sldMk cId="776623728" sldId="294"/>
            <ac:spMk id="8" creationId="{A3673C5C-637F-4EBD-2937-EC4E1A5A6C3D}"/>
          </ac:spMkLst>
        </pc:spChg>
        <pc:spChg chg="add mod">
          <ac:chgData name="Ismaël Tuo" userId="fca7baf0e513a1e6" providerId="LiveId" clId="{6D4406C0-A101-E749-9FCB-4B6F26B68000}" dt="2023-07-02T17:08:40.397" v="6136" actId="20577"/>
          <ac:spMkLst>
            <pc:docMk/>
            <pc:sldMk cId="776623728" sldId="294"/>
            <ac:spMk id="9" creationId="{F06C0EBE-7FA6-AFEC-AA9B-2E1C4760B769}"/>
          </ac:spMkLst>
        </pc:spChg>
        <pc:spChg chg="add mod">
          <ac:chgData name="Ismaël Tuo" userId="fca7baf0e513a1e6" providerId="LiveId" clId="{6D4406C0-A101-E749-9FCB-4B6F26B68000}" dt="2023-07-02T17:09:42.314" v="6288" actId="1076"/>
          <ac:spMkLst>
            <pc:docMk/>
            <pc:sldMk cId="776623728" sldId="294"/>
            <ac:spMk id="10" creationId="{6FC0DF5B-AFFD-EE99-F90E-679A08841C0A}"/>
          </ac:spMkLst>
        </pc:spChg>
        <pc:spChg chg="del">
          <ac:chgData name="Ismaël Tuo" userId="fca7baf0e513a1e6" providerId="LiveId" clId="{6D4406C0-A101-E749-9FCB-4B6F26B68000}" dt="2023-07-02T17:05:44.445" v="5801" actId="478"/>
          <ac:spMkLst>
            <pc:docMk/>
            <pc:sldMk cId="776623728" sldId="294"/>
            <ac:spMk id="11" creationId="{C27A3656-3CB0-8161-AE9F-B92FBE4F5083}"/>
          </ac:spMkLst>
        </pc:spChg>
        <pc:spChg chg="add mod">
          <ac:chgData name="Ismaël Tuo" userId="fca7baf0e513a1e6" providerId="LiveId" clId="{6D4406C0-A101-E749-9FCB-4B6F26B68000}" dt="2023-07-02T17:09:40.131" v="6287" actId="1076"/>
          <ac:spMkLst>
            <pc:docMk/>
            <pc:sldMk cId="776623728" sldId="294"/>
            <ac:spMk id="12" creationId="{2CE8A688-1475-0E02-83D5-4522EF59C32B}"/>
          </ac:spMkLst>
        </pc:spChg>
        <pc:spChg chg="del">
          <ac:chgData name="Ismaël Tuo" userId="fca7baf0e513a1e6" providerId="LiveId" clId="{6D4406C0-A101-E749-9FCB-4B6F26B68000}" dt="2023-07-02T17:05:48.103" v="5803" actId="478"/>
          <ac:spMkLst>
            <pc:docMk/>
            <pc:sldMk cId="776623728" sldId="294"/>
            <ac:spMk id="16" creationId="{CC2BEBCD-6DD8-93B9-9BBE-6B5B208AD47F}"/>
          </ac:spMkLst>
        </pc:spChg>
        <pc:spChg chg="del">
          <ac:chgData name="Ismaël Tuo" userId="fca7baf0e513a1e6" providerId="LiveId" clId="{6D4406C0-A101-E749-9FCB-4B6F26B68000}" dt="2023-07-02T17:05:52.752" v="5806" actId="478"/>
          <ac:spMkLst>
            <pc:docMk/>
            <pc:sldMk cId="776623728" sldId="294"/>
            <ac:spMk id="17" creationId="{53FB939B-E438-30FA-E0B9-95619633C95D}"/>
          </ac:spMkLst>
        </pc:spChg>
        <pc:spChg chg="del mod">
          <ac:chgData name="Ismaël Tuo" userId="fca7baf0e513a1e6" providerId="LiveId" clId="{6D4406C0-A101-E749-9FCB-4B6F26B68000}" dt="2023-07-02T17:05:55.485" v="5808" actId="478"/>
          <ac:spMkLst>
            <pc:docMk/>
            <pc:sldMk cId="776623728" sldId="294"/>
            <ac:spMk id="18" creationId="{AEA67759-9BBD-C3DF-5E81-E441D6CAFD1C}"/>
          </ac:spMkLst>
        </pc:spChg>
        <pc:picChg chg="add mod">
          <ac:chgData name="Ismaël Tuo" userId="fca7baf0e513a1e6" providerId="LiveId" clId="{6D4406C0-A101-E749-9FCB-4B6F26B68000}" dt="2023-07-02T17:07:13.234" v="5944" actId="1076"/>
          <ac:picMkLst>
            <pc:docMk/>
            <pc:sldMk cId="776623728" sldId="294"/>
            <ac:picMk id="7" creationId="{C6E24279-BBDC-D4A3-4EB5-415EF6199B7F}"/>
          </ac:picMkLst>
        </pc:picChg>
        <pc:picChg chg="del">
          <ac:chgData name="Ismaël Tuo" userId="fca7baf0e513a1e6" providerId="LiveId" clId="{6D4406C0-A101-E749-9FCB-4B6F26B68000}" dt="2023-07-02T17:05:49.336" v="5804" actId="478"/>
          <ac:picMkLst>
            <pc:docMk/>
            <pc:sldMk cId="776623728" sldId="294"/>
            <ac:picMk id="13" creationId="{4231EFB4-2161-A2B1-A9A1-592CBBD343FB}"/>
          </ac:picMkLst>
        </pc:picChg>
        <pc:picChg chg="del">
          <ac:chgData name="Ismaël Tuo" userId="fca7baf0e513a1e6" providerId="LiveId" clId="{6D4406C0-A101-E749-9FCB-4B6F26B68000}" dt="2023-07-02T17:05:50.531" v="5805" actId="478"/>
          <ac:picMkLst>
            <pc:docMk/>
            <pc:sldMk cId="776623728" sldId="294"/>
            <ac:picMk id="15" creationId="{E16C2217-DC55-6203-D459-7499E05FDA6B}"/>
          </ac:picMkLst>
        </pc:picChg>
        <pc:picChg chg="del">
          <ac:chgData name="Ismaël Tuo" userId="fca7baf0e513a1e6" providerId="LiveId" clId="{6D4406C0-A101-E749-9FCB-4B6F26B68000}" dt="2023-07-02T17:05:45.753" v="5802" actId="478"/>
          <ac:picMkLst>
            <pc:docMk/>
            <pc:sldMk cId="776623728" sldId="294"/>
            <ac:picMk id="20" creationId="{839DACAA-90CB-313C-BF10-52FAEACB9052}"/>
          </ac:picMkLst>
        </pc:picChg>
      </pc:sldChg>
      <pc:sldChg chg="addSp delSp modSp add mod">
        <pc:chgData name="Ismaël Tuo" userId="fca7baf0e513a1e6" providerId="LiveId" clId="{6D4406C0-A101-E749-9FCB-4B6F26B68000}" dt="2023-07-02T17:28:33.344" v="7450" actId="20577"/>
        <pc:sldMkLst>
          <pc:docMk/>
          <pc:sldMk cId="832233270" sldId="295"/>
        </pc:sldMkLst>
        <pc:spChg chg="mod">
          <ac:chgData name="Ismaël Tuo" userId="fca7baf0e513a1e6" providerId="LiveId" clId="{6D4406C0-A101-E749-9FCB-4B6F26B68000}" dt="2023-07-02T17:11:24.855" v="6314" actId="20577"/>
          <ac:spMkLst>
            <pc:docMk/>
            <pc:sldMk cId="832233270" sldId="295"/>
            <ac:spMk id="2" creationId="{0CF539DE-CFF2-10A6-82A8-B6906B016C2A}"/>
          </ac:spMkLst>
        </pc:spChg>
        <pc:spChg chg="mod">
          <ac:chgData name="Ismaël Tuo" userId="fca7baf0e513a1e6" providerId="LiveId" clId="{6D4406C0-A101-E749-9FCB-4B6F26B68000}" dt="2023-07-02T17:13:38.094" v="6630" actId="20577"/>
          <ac:spMkLst>
            <pc:docMk/>
            <pc:sldMk cId="832233270" sldId="295"/>
            <ac:spMk id="3" creationId="{B0F655D9-FEF5-F56A-CBEE-D920B77BCA3F}"/>
          </ac:spMkLst>
        </pc:spChg>
        <pc:spChg chg="del">
          <ac:chgData name="Ismaël Tuo" userId="fca7baf0e513a1e6" providerId="LiveId" clId="{6D4406C0-A101-E749-9FCB-4B6F26B68000}" dt="2023-07-02T17:11:33.237" v="6317" actId="478"/>
          <ac:spMkLst>
            <pc:docMk/>
            <pc:sldMk cId="832233270" sldId="295"/>
            <ac:spMk id="8" creationId="{A3673C5C-637F-4EBD-2937-EC4E1A5A6C3D}"/>
          </ac:spMkLst>
        </pc:spChg>
        <pc:spChg chg="del">
          <ac:chgData name="Ismaël Tuo" userId="fca7baf0e513a1e6" providerId="LiveId" clId="{6D4406C0-A101-E749-9FCB-4B6F26B68000}" dt="2023-07-02T17:11:31.446" v="6316" actId="478"/>
          <ac:spMkLst>
            <pc:docMk/>
            <pc:sldMk cId="832233270" sldId="295"/>
            <ac:spMk id="9" creationId="{F06C0EBE-7FA6-AFEC-AA9B-2E1C4760B769}"/>
          </ac:spMkLst>
        </pc:spChg>
        <pc:spChg chg="del">
          <ac:chgData name="Ismaël Tuo" userId="fca7baf0e513a1e6" providerId="LiveId" clId="{6D4406C0-A101-E749-9FCB-4B6F26B68000}" dt="2023-07-02T17:11:35.004" v="6318" actId="478"/>
          <ac:spMkLst>
            <pc:docMk/>
            <pc:sldMk cId="832233270" sldId="295"/>
            <ac:spMk id="10" creationId="{6FC0DF5B-AFFD-EE99-F90E-679A08841C0A}"/>
          </ac:spMkLst>
        </pc:spChg>
        <pc:spChg chg="add mod">
          <ac:chgData name="Ismaël Tuo" userId="fca7baf0e513a1e6" providerId="LiveId" clId="{6D4406C0-A101-E749-9FCB-4B6F26B68000}" dt="2023-07-02T17:27:40.236" v="7442" actId="1076"/>
          <ac:spMkLst>
            <pc:docMk/>
            <pc:sldMk cId="832233270" sldId="295"/>
            <ac:spMk id="11" creationId="{8DAB1F98-1F6C-0E59-2F57-5FEE0F5FD05B}"/>
          </ac:spMkLst>
        </pc:spChg>
        <pc:spChg chg="del">
          <ac:chgData name="Ismaël Tuo" userId="fca7baf0e513a1e6" providerId="LiveId" clId="{6D4406C0-A101-E749-9FCB-4B6F26B68000}" dt="2023-07-02T17:11:36.817" v="6319" actId="478"/>
          <ac:spMkLst>
            <pc:docMk/>
            <pc:sldMk cId="832233270" sldId="295"/>
            <ac:spMk id="12" creationId="{2CE8A688-1475-0E02-83D5-4522EF59C32B}"/>
          </ac:spMkLst>
        </pc:spChg>
        <pc:spChg chg="add mod">
          <ac:chgData name="Ismaël Tuo" userId="fca7baf0e513a1e6" providerId="LiveId" clId="{6D4406C0-A101-E749-9FCB-4B6F26B68000}" dt="2023-07-02T17:28:33.344" v="7450" actId="20577"/>
          <ac:spMkLst>
            <pc:docMk/>
            <pc:sldMk cId="832233270" sldId="295"/>
            <ac:spMk id="13" creationId="{58861DE0-74CC-61E5-2059-4F7561A1E631}"/>
          </ac:spMkLst>
        </pc:spChg>
        <pc:spChg chg="add mod">
          <ac:chgData name="Ismaël Tuo" userId="fca7baf0e513a1e6" providerId="LiveId" clId="{6D4406C0-A101-E749-9FCB-4B6F26B68000}" dt="2023-07-02T17:27:49.987" v="7445" actId="1076"/>
          <ac:spMkLst>
            <pc:docMk/>
            <pc:sldMk cId="832233270" sldId="295"/>
            <ac:spMk id="14" creationId="{682E66C3-2AB3-3F5F-8720-783C3F5026D0}"/>
          </ac:spMkLst>
        </pc:spChg>
        <pc:spChg chg="add mod">
          <ac:chgData name="Ismaël Tuo" userId="fca7baf0e513a1e6" providerId="LiveId" clId="{6D4406C0-A101-E749-9FCB-4B6F26B68000}" dt="2023-07-02T17:27:47.387" v="7444" actId="1076"/>
          <ac:spMkLst>
            <pc:docMk/>
            <pc:sldMk cId="832233270" sldId="295"/>
            <ac:spMk id="15" creationId="{1CA3D4CB-C514-5454-1099-1E469E63F5E8}"/>
          </ac:spMkLst>
        </pc:spChg>
        <pc:picChg chg="del">
          <ac:chgData name="Ismaël Tuo" userId="fca7baf0e513a1e6" providerId="LiveId" clId="{6D4406C0-A101-E749-9FCB-4B6F26B68000}" dt="2023-07-02T17:11:26.705" v="6315" actId="478"/>
          <ac:picMkLst>
            <pc:docMk/>
            <pc:sldMk cId="832233270" sldId="295"/>
            <ac:picMk id="7" creationId="{C6E24279-BBDC-D4A3-4EB5-415EF6199B7F}"/>
          </ac:picMkLst>
        </pc:picChg>
      </pc:sldChg>
    </pc:docChg>
  </pc:docChgLst>
  <pc:docChgLst>
    <pc:chgData name="Ismaël Tuo" userId="fca7baf0e513a1e6" providerId="LiveId" clId="{ABAD35E0-20F2-924D-9CFF-DB760A0CF68F}"/>
    <pc:docChg chg="custSel addSld delSld modSld">
      <pc:chgData name="Ismaël Tuo" userId="fca7baf0e513a1e6" providerId="LiveId" clId="{ABAD35E0-20F2-924D-9CFF-DB760A0CF68F}" dt="2023-06-20T17:37:24.894" v="19"/>
      <pc:docMkLst>
        <pc:docMk/>
      </pc:docMkLst>
      <pc:sldChg chg="addSp delSp modSp mod">
        <pc:chgData name="Ismaël Tuo" userId="fca7baf0e513a1e6" providerId="LiveId" clId="{ABAD35E0-20F2-924D-9CFF-DB760A0CF68F}" dt="2023-06-20T17:37:22.340" v="1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6-20T15:34:04.025" v="12" actId="2711"/>
          <ac:spMkLst>
            <pc:docMk/>
            <pc:sldMk cId="1268069196" sldId="285"/>
            <ac:spMk id="6" creationId="{84F10693-2FE8-EFC8-8DB6-84BFD181D260}"/>
          </ac:spMkLst>
        </pc:spChg>
        <pc:spChg chg="mod">
          <ac:chgData name="Ismaël Tuo" userId="fca7baf0e513a1e6" providerId="LiveId" clId="{ABAD35E0-20F2-924D-9CFF-DB760A0CF68F}" dt="2023-06-20T15:34:09.483" v="13" actId="2711"/>
          <ac:spMkLst>
            <pc:docMk/>
            <pc:sldMk cId="1268069196" sldId="285"/>
            <ac:spMk id="11" creationId="{C27A3656-3CB0-8161-AE9F-B92FBE4F5083}"/>
          </ac:spMkLst>
        </pc:spChg>
        <pc:cxnChg chg="add mod">
          <ac:chgData name="Ismaël Tuo" userId="fca7baf0e513a1e6" providerId="LiveId" clId="{ABAD35E0-20F2-924D-9CFF-DB760A0CF68F}" dt="2023-06-20T17:37:22.340" v="17"/>
          <ac:cxnSpMkLst>
            <pc:docMk/>
            <pc:sldMk cId="1268069196" sldId="285"/>
            <ac:cxnSpMk id="2" creationId="{F1D6C687-9785-FED9-5041-2E19BCC7001F}"/>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6-20T17:37:24.894" v="19"/>
        <pc:sldMkLst>
          <pc:docMk/>
          <pc:sldMk cId="2639441608" sldId="286"/>
        </pc:sldMkLst>
        <pc:spChg chg="mod">
          <ac:chgData name="Ismaël Tuo" userId="fca7baf0e513a1e6" providerId="LiveId" clId="{ABAD35E0-20F2-924D-9CFF-DB760A0CF68F}" dt="2023-06-20T15:34:28.705" v="14" actId="2711"/>
          <ac:spMkLst>
            <pc:docMk/>
            <pc:sldMk cId="2639441608" sldId="286"/>
            <ac:spMk id="6" creationId="{84F10693-2FE8-EFC8-8DB6-84BFD181D260}"/>
          </ac:spMkLst>
        </pc:spChg>
        <pc:spChg chg="mod">
          <ac:chgData name="Ismaël Tuo" userId="fca7baf0e513a1e6" providerId="LiveId" clId="{ABAD35E0-20F2-924D-9CFF-DB760A0CF68F}" dt="2023-06-20T15:34:29.981" v="15" actId="1076"/>
          <ac:spMkLst>
            <pc:docMk/>
            <pc:sldMk cId="2639441608" sldId="286"/>
            <ac:spMk id="11" creationId="{C27A3656-3CB0-8161-AE9F-B92FBE4F5083}"/>
          </ac:spMkLst>
        </pc:spChg>
        <pc:cxnChg chg="add mod">
          <ac:chgData name="Ismaël Tuo" userId="fca7baf0e513a1e6" providerId="LiveId" clId="{ABAD35E0-20F2-924D-9CFF-DB760A0CF68F}" dt="2023-06-20T17:37:24.894" v="19"/>
          <ac:cxnSpMkLst>
            <pc:docMk/>
            <pc:sldMk cId="2639441608" sldId="286"/>
            <ac:cxnSpMk id="2" creationId="{1277F711-68C5-D34A-B575-457AC3A9C156}"/>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4E0E620D-09F9-4BE3-9F03-2E2526FB828A}"/>
    <pc:docChg chg="undo custSel addSld delSld modSld">
      <pc:chgData name="Ismaël Tuo" userId="fca7baf0e513a1e6" providerId="LiveId" clId="{4E0E620D-09F9-4BE3-9F03-2E2526FB828A}" dt="2024-06-16T07:04:35.266" v="792" actId="1076"/>
      <pc:docMkLst>
        <pc:docMk/>
      </pc:docMkLst>
      <pc:sldChg chg="modSp mod">
        <pc:chgData name="Ismaël Tuo" userId="fca7baf0e513a1e6" providerId="LiveId" clId="{4E0E620D-09F9-4BE3-9F03-2E2526FB828A}" dt="2023-11-12T17:34:09.263" v="11" actId="114"/>
        <pc:sldMkLst>
          <pc:docMk/>
          <pc:sldMk cId="1268069196" sldId="285"/>
        </pc:sldMkLst>
        <pc:spChg chg="mod">
          <ac:chgData name="Ismaël Tuo" userId="fca7baf0e513a1e6" providerId="LiveId" clId="{4E0E620D-09F9-4BE3-9F03-2E2526FB828A}" dt="2023-11-12T17:33:18.569" v="0" actId="113"/>
          <ac:spMkLst>
            <pc:docMk/>
            <pc:sldMk cId="1268069196" sldId="285"/>
            <ac:spMk id="6" creationId="{84F10693-2FE8-EFC8-8DB6-84BFD181D260}"/>
          </ac:spMkLst>
        </pc:spChg>
        <pc:spChg chg="mod">
          <ac:chgData name="Ismaël Tuo" userId="fca7baf0e513a1e6" providerId="LiveId" clId="{4E0E620D-09F9-4BE3-9F03-2E2526FB828A}" dt="2023-11-12T17:34:09.263" v="11" actId="114"/>
          <ac:spMkLst>
            <pc:docMk/>
            <pc:sldMk cId="1268069196" sldId="285"/>
            <ac:spMk id="11" creationId="{C27A3656-3CB0-8161-AE9F-B92FBE4F5083}"/>
          </ac:spMkLst>
        </pc:spChg>
      </pc:sldChg>
      <pc:sldChg chg="modSp mod">
        <pc:chgData name="Ismaël Tuo" userId="fca7baf0e513a1e6" providerId="LiveId" clId="{4E0E620D-09F9-4BE3-9F03-2E2526FB828A}" dt="2023-11-12T17:33:39.833" v="5" actId="114"/>
        <pc:sldMkLst>
          <pc:docMk/>
          <pc:sldMk cId="2639441608" sldId="286"/>
        </pc:sldMkLst>
        <pc:spChg chg="mod">
          <ac:chgData name="Ismaël Tuo" userId="fca7baf0e513a1e6" providerId="LiveId" clId="{4E0E620D-09F9-4BE3-9F03-2E2526FB828A}" dt="2023-11-12T17:33:27.749" v="2" actId="113"/>
          <ac:spMkLst>
            <pc:docMk/>
            <pc:sldMk cId="2639441608" sldId="286"/>
            <ac:spMk id="6" creationId="{84F10693-2FE8-EFC8-8DB6-84BFD181D260}"/>
          </ac:spMkLst>
        </pc:spChg>
        <pc:spChg chg="mod">
          <ac:chgData name="Ismaël Tuo" userId="fca7baf0e513a1e6" providerId="LiveId" clId="{4E0E620D-09F9-4BE3-9F03-2E2526FB828A}" dt="2023-11-12T17:33:39.833" v="5" actId="114"/>
          <ac:spMkLst>
            <pc:docMk/>
            <pc:sldMk cId="2639441608" sldId="286"/>
            <ac:spMk id="8" creationId="{9881D84C-00BD-1E34-4F26-E91ED394F8F5}"/>
          </ac:spMkLst>
        </pc:spChg>
      </pc:sldChg>
      <pc:sldChg chg="modSp mod">
        <pc:chgData name="Ismaël Tuo" userId="fca7baf0e513a1e6" providerId="LiveId" clId="{4E0E620D-09F9-4BE3-9F03-2E2526FB828A}" dt="2024-06-16T07:04:35.266" v="792" actId="1076"/>
        <pc:sldMkLst>
          <pc:docMk/>
          <pc:sldMk cId="377111821" sldId="287"/>
        </pc:sldMkLst>
        <pc:spChg chg="mod">
          <ac:chgData name="Ismaël Tuo" userId="fca7baf0e513a1e6" providerId="LiveId" clId="{4E0E620D-09F9-4BE3-9F03-2E2526FB828A}" dt="2023-11-12T17:33:46.056" v="6" actId="113"/>
          <ac:spMkLst>
            <pc:docMk/>
            <pc:sldMk cId="377111821" sldId="287"/>
            <ac:spMk id="6" creationId="{84F10693-2FE8-EFC8-8DB6-84BFD181D260}"/>
          </ac:spMkLst>
        </pc:spChg>
        <pc:spChg chg="mod">
          <ac:chgData name="Ismaël Tuo" userId="fca7baf0e513a1e6" providerId="LiveId" clId="{4E0E620D-09F9-4BE3-9F03-2E2526FB828A}" dt="2024-06-16T07:02:57.095" v="689" actId="1076"/>
          <ac:spMkLst>
            <pc:docMk/>
            <pc:sldMk cId="377111821" sldId="287"/>
            <ac:spMk id="9" creationId="{0B1D541E-5818-C652-BB3B-A961F3DB154C}"/>
          </ac:spMkLst>
        </pc:spChg>
        <pc:spChg chg="mod">
          <ac:chgData name="Ismaël Tuo" userId="fca7baf0e513a1e6" providerId="LiveId" clId="{4E0E620D-09F9-4BE3-9F03-2E2526FB828A}" dt="2024-06-16T07:04:35.266" v="792" actId="1076"/>
          <ac:spMkLst>
            <pc:docMk/>
            <pc:sldMk cId="377111821" sldId="287"/>
            <ac:spMk id="10" creationId="{40F8BACE-0AFA-D6AF-64D8-C46BC8854EE1}"/>
          </ac:spMkLst>
        </pc:spChg>
        <pc:picChg chg="mod">
          <ac:chgData name="Ismaël Tuo" userId="fca7baf0e513a1e6" providerId="LiveId" clId="{4E0E620D-09F9-4BE3-9F03-2E2526FB828A}" dt="2024-06-16T07:02:51.869" v="688" actId="1076"/>
          <ac:picMkLst>
            <pc:docMk/>
            <pc:sldMk cId="377111821" sldId="287"/>
            <ac:picMk id="13" creationId="{EC05EBB8-07EE-5E9D-8F1E-57FD01FA1F7A}"/>
          </ac:picMkLst>
        </pc:picChg>
        <pc:picChg chg="mod">
          <ac:chgData name="Ismaël Tuo" userId="fca7baf0e513a1e6" providerId="LiveId" clId="{4E0E620D-09F9-4BE3-9F03-2E2526FB828A}" dt="2024-06-16T07:04:30.031" v="790" actId="1076"/>
          <ac:picMkLst>
            <pc:docMk/>
            <pc:sldMk cId="377111821" sldId="287"/>
            <ac:picMk id="15" creationId="{3AD2C33A-356D-9C85-0A24-6DE5F080A413}"/>
          </ac:picMkLst>
        </pc:picChg>
        <pc:picChg chg="mod">
          <ac:chgData name="Ismaël Tuo" userId="fca7baf0e513a1e6" providerId="LiveId" clId="{4E0E620D-09F9-4BE3-9F03-2E2526FB828A}" dt="2024-06-16T07:04:32.169" v="791" actId="1076"/>
          <ac:picMkLst>
            <pc:docMk/>
            <pc:sldMk cId="377111821" sldId="287"/>
            <ac:picMk id="17" creationId="{7D19D95F-D5DA-4019-10A5-E9EACD424525}"/>
          </ac:picMkLst>
        </pc:picChg>
      </pc:sldChg>
      <pc:sldChg chg="modSp mod">
        <pc:chgData name="Ismaël Tuo" userId="fca7baf0e513a1e6" providerId="LiveId" clId="{4E0E620D-09F9-4BE3-9F03-2E2526FB828A}" dt="2023-11-12T17:33:55.361" v="8" actId="114"/>
        <pc:sldMkLst>
          <pc:docMk/>
          <pc:sldMk cId="3717260012" sldId="288"/>
        </pc:sldMkLst>
        <pc:spChg chg="mod">
          <ac:chgData name="Ismaël Tuo" userId="fca7baf0e513a1e6" providerId="LiveId" clId="{4E0E620D-09F9-4BE3-9F03-2E2526FB828A}" dt="2023-11-12T17:33:55.361" v="8" actId="114"/>
          <ac:spMkLst>
            <pc:docMk/>
            <pc:sldMk cId="3717260012" sldId="288"/>
            <ac:spMk id="6" creationId="{84F10693-2FE8-EFC8-8DB6-84BFD181D260}"/>
          </ac:spMkLst>
        </pc:spChg>
      </pc:sldChg>
      <pc:sldChg chg="modSp mod">
        <pc:chgData name="Ismaël Tuo" userId="fca7baf0e513a1e6" providerId="LiveId" clId="{4E0E620D-09F9-4BE3-9F03-2E2526FB828A}" dt="2023-11-12T17:35:39.701" v="18" actId="114"/>
        <pc:sldMkLst>
          <pc:docMk/>
          <pc:sldMk cId="2604094558" sldId="289"/>
        </pc:sldMkLst>
        <pc:spChg chg="mod">
          <ac:chgData name="Ismaël Tuo" userId="fca7baf0e513a1e6" providerId="LiveId" clId="{4E0E620D-09F9-4BE3-9F03-2E2526FB828A}" dt="2023-11-12T17:34:26.011" v="13" actId="114"/>
          <ac:spMkLst>
            <pc:docMk/>
            <pc:sldMk cId="2604094558" sldId="289"/>
            <ac:spMk id="6" creationId="{84F10693-2FE8-EFC8-8DB6-84BFD181D260}"/>
          </ac:spMkLst>
        </pc:spChg>
        <pc:spChg chg="mod">
          <ac:chgData name="Ismaël Tuo" userId="fca7baf0e513a1e6" providerId="LiveId" clId="{4E0E620D-09F9-4BE3-9F03-2E2526FB828A}" dt="2023-11-12T17:34:39.433" v="15" actId="114"/>
          <ac:spMkLst>
            <pc:docMk/>
            <pc:sldMk cId="2604094558" sldId="289"/>
            <ac:spMk id="8" creationId="{1A352E09-1592-AB8E-9477-9456E1AAAB0A}"/>
          </ac:spMkLst>
        </pc:spChg>
        <pc:spChg chg="mod">
          <ac:chgData name="Ismaël Tuo" userId="fca7baf0e513a1e6" providerId="LiveId" clId="{4E0E620D-09F9-4BE3-9F03-2E2526FB828A}" dt="2023-11-12T17:35:35.398" v="17" actId="114"/>
          <ac:spMkLst>
            <pc:docMk/>
            <pc:sldMk cId="2604094558" sldId="289"/>
            <ac:spMk id="10" creationId="{00D82A33-265F-D08D-559B-80DCA0360122}"/>
          </ac:spMkLst>
        </pc:spChg>
        <pc:spChg chg="mod">
          <ac:chgData name="Ismaël Tuo" userId="fca7baf0e513a1e6" providerId="LiveId" clId="{4E0E620D-09F9-4BE3-9F03-2E2526FB828A}" dt="2023-11-12T17:34:34.656" v="14" actId="114"/>
          <ac:spMkLst>
            <pc:docMk/>
            <pc:sldMk cId="2604094558" sldId="289"/>
            <ac:spMk id="11" creationId="{C27A3656-3CB0-8161-AE9F-B92FBE4F5083}"/>
          </ac:spMkLst>
        </pc:spChg>
        <pc:spChg chg="mod">
          <ac:chgData name="Ismaël Tuo" userId="fca7baf0e513a1e6" providerId="LiveId" clId="{4E0E620D-09F9-4BE3-9F03-2E2526FB828A}" dt="2023-11-12T17:35:39.701" v="18" actId="114"/>
          <ac:spMkLst>
            <pc:docMk/>
            <pc:sldMk cId="2604094558" sldId="289"/>
            <ac:spMk id="12" creationId="{271F63E6-E5D3-0482-738C-5444C6C48A95}"/>
          </ac:spMkLst>
        </pc:spChg>
      </pc:sldChg>
      <pc:sldChg chg="addSp modSp mod">
        <pc:chgData name="Ismaël Tuo" userId="fca7baf0e513a1e6" providerId="LiveId" clId="{4E0E620D-09F9-4BE3-9F03-2E2526FB828A}" dt="2024-02-11T14:06:44.013" v="305" actId="1076"/>
        <pc:sldMkLst>
          <pc:docMk/>
          <pc:sldMk cId="1595672233" sldId="290"/>
        </pc:sldMkLst>
        <pc:spChg chg="mod">
          <ac:chgData name="Ismaël Tuo" userId="fca7baf0e513a1e6" providerId="LiveId" clId="{4E0E620D-09F9-4BE3-9F03-2E2526FB828A}" dt="2023-11-12T17:35:57.416" v="21" actId="114"/>
          <ac:spMkLst>
            <pc:docMk/>
            <pc:sldMk cId="1595672233" sldId="290"/>
            <ac:spMk id="6" creationId="{84F10693-2FE8-EFC8-8DB6-84BFD181D260}"/>
          </ac:spMkLst>
        </pc:spChg>
        <pc:spChg chg="add mod">
          <ac:chgData name="Ismaël Tuo" userId="fca7baf0e513a1e6" providerId="LiveId" clId="{4E0E620D-09F9-4BE3-9F03-2E2526FB828A}" dt="2024-02-11T14:06:44.013" v="305" actId="1076"/>
          <ac:spMkLst>
            <pc:docMk/>
            <pc:sldMk cId="1595672233" sldId="290"/>
            <ac:spMk id="9" creationId="{729F2613-7188-63C9-8F70-6088902B2977}"/>
          </ac:spMkLst>
        </pc:spChg>
        <pc:spChg chg="mod">
          <ac:chgData name="Ismaël Tuo" userId="fca7baf0e513a1e6" providerId="LiveId" clId="{4E0E620D-09F9-4BE3-9F03-2E2526FB828A}" dt="2023-11-12T17:36:03.994" v="22" actId="114"/>
          <ac:spMkLst>
            <pc:docMk/>
            <pc:sldMk cId="1595672233" sldId="290"/>
            <ac:spMk id="11" creationId="{C27A3656-3CB0-8161-AE9F-B92FBE4F5083}"/>
          </ac:spMkLst>
        </pc:spChg>
        <pc:spChg chg="mod">
          <ac:chgData name="Ismaël Tuo" userId="fca7baf0e513a1e6" providerId="LiveId" clId="{4E0E620D-09F9-4BE3-9F03-2E2526FB828A}" dt="2024-02-11T14:05:21.358" v="245" actId="164"/>
          <ac:spMkLst>
            <pc:docMk/>
            <pc:sldMk cId="1595672233" sldId="290"/>
            <ac:spMk id="15" creationId="{D274B488-2E4A-C1DE-1FD6-EC608DB8BC2E}"/>
          </ac:spMkLst>
        </pc:spChg>
        <pc:spChg chg="mod">
          <ac:chgData name="Ismaël Tuo" userId="fca7baf0e513a1e6" providerId="LiveId" clId="{4E0E620D-09F9-4BE3-9F03-2E2526FB828A}" dt="2024-02-11T14:05:09.038" v="244" actId="164"/>
          <ac:spMkLst>
            <pc:docMk/>
            <pc:sldMk cId="1595672233" sldId="290"/>
            <ac:spMk id="16" creationId="{6F81B256-F373-8F37-B5E6-CE80B77AABCC}"/>
          </ac:spMkLst>
        </pc:spChg>
        <pc:spChg chg="mod">
          <ac:chgData name="Ismaël Tuo" userId="fca7baf0e513a1e6" providerId="LiveId" clId="{4E0E620D-09F9-4BE3-9F03-2E2526FB828A}" dt="2024-02-11T14:06:00.152" v="258" actId="1076"/>
          <ac:spMkLst>
            <pc:docMk/>
            <pc:sldMk cId="1595672233" sldId="290"/>
            <ac:spMk id="17" creationId="{E27150DA-8372-BDC6-6D06-6C093E344A64}"/>
          </ac:spMkLst>
        </pc:spChg>
        <pc:spChg chg="mod">
          <ac:chgData name="Ismaël Tuo" userId="fca7baf0e513a1e6" providerId="LiveId" clId="{4E0E620D-09F9-4BE3-9F03-2E2526FB828A}" dt="2024-02-11T14:05:49.925" v="255" actId="1076"/>
          <ac:spMkLst>
            <pc:docMk/>
            <pc:sldMk cId="1595672233" sldId="290"/>
            <ac:spMk id="24" creationId="{2DAA639B-8AEC-2BF3-8CD3-B99AF32098A3}"/>
          </ac:spMkLst>
        </pc:spChg>
        <pc:grpChg chg="add mod">
          <ac:chgData name="Ismaël Tuo" userId="fca7baf0e513a1e6" providerId="LiveId" clId="{4E0E620D-09F9-4BE3-9F03-2E2526FB828A}" dt="2024-02-11T14:05:25.869" v="248" actId="1076"/>
          <ac:grpSpMkLst>
            <pc:docMk/>
            <pc:sldMk cId="1595672233" sldId="290"/>
            <ac:grpSpMk id="2" creationId="{613BFCF5-801F-13DD-ACAC-100A2ED64AAD}"/>
          </ac:grpSpMkLst>
        </pc:grpChg>
        <pc:grpChg chg="add mod">
          <ac:chgData name="Ismaël Tuo" userId="fca7baf0e513a1e6" providerId="LiveId" clId="{4E0E620D-09F9-4BE3-9F03-2E2526FB828A}" dt="2024-02-11T14:05:24.325" v="247" actId="1076"/>
          <ac:grpSpMkLst>
            <pc:docMk/>
            <pc:sldMk cId="1595672233" sldId="290"/>
            <ac:grpSpMk id="3" creationId="{76E170E1-F2BD-B261-DEA0-F05343011F83}"/>
          </ac:grpSpMkLst>
        </pc:grpChg>
        <pc:grpChg chg="add mod">
          <ac:chgData name="Ismaël Tuo" userId="fca7baf0e513a1e6" providerId="LiveId" clId="{4E0E620D-09F9-4BE3-9F03-2E2526FB828A}" dt="2024-02-11T14:06:01.765" v="259" actId="1076"/>
          <ac:grpSpMkLst>
            <pc:docMk/>
            <pc:sldMk cId="1595672233" sldId="290"/>
            <ac:grpSpMk id="8" creationId="{35146CCB-61FE-A898-4CD7-B51389234DC9}"/>
          </ac:grpSpMkLst>
        </pc:grpChg>
        <pc:picChg chg="mod">
          <ac:chgData name="Ismaël Tuo" userId="fca7baf0e513a1e6" providerId="LiveId" clId="{4E0E620D-09F9-4BE3-9F03-2E2526FB828A}" dt="2024-02-11T14:05:21.358" v="245" actId="164"/>
          <ac:picMkLst>
            <pc:docMk/>
            <pc:sldMk cId="1595672233" sldId="290"/>
            <ac:picMk id="7" creationId="{E30B4477-0E17-85EC-6668-EC93DC4C2511}"/>
          </ac:picMkLst>
        </pc:picChg>
        <pc:picChg chg="mod">
          <ac:chgData name="Ismaël Tuo" userId="fca7baf0e513a1e6" providerId="LiveId" clId="{4E0E620D-09F9-4BE3-9F03-2E2526FB828A}" dt="2024-02-11T14:05:34.006" v="250" actId="164"/>
          <ac:picMkLst>
            <pc:docMk/>
            <pc:sldMk cId="1595672233" sldId="290"/>
            <ac:picMk id="21" creationId="{41971E4D-1F95-4215-64F3-26C67EA0EEFA}"/>
          </ac:picMkLst>
        </pc:picChg>
        <pc:picChg chg="mod">
          <ac:chgData name="Ismaël Tuo" userId="fca7baf0e513a1e6" providerId="LiveId" clId="{4E0E620D-09F9-4BE3-9F03-2E2526FB828A}" dt="2024-02-11T14:05:34.006" v="250" actId="164"/>
          <ac:picMkLst>
            <pc:docMk/>
            <pc:sldMk cId="1595672233" sldId="290"/>
            <ac:picMk id="23" creationId="{76069E87-9F61-D3C9-1D55-C506F5C1F2B8}"/>
          </ac:picMkLst>
        </pc:picChg>
        <pc:picChg chg="mod">
          <ac:chgData name="Ismaël Tuo" userId="fca7baf0e513a1e6" providerId="LiveId" clId="{4E0E620D-09F9-4BE3-9F03-2E2526FB828A}" dt="2024-02-11T14:05:09.038" v="244" actId="164"/>
          <ac:picMkLst>
            <pc:docMk/>
            <pc:sldMk cId="1595672233" sldId="290"/>
            <ac:picMk id="27" creationId="{ED9430C5-12BA-2F4F-BE07-ECF4E6174D74}"/>
          </ac:picMkLst>
        </pc:picChg>
      </pc:sldChg>
      <pc:sldChg chg="modSp mod">
        <pc:chgData name="Ismaël Tuo" userId="fca7baf0e513a1e6" providerId="LiveId" clId="{4E0E620D-09F9-4BE3-9F03-2E2526FB828A}" dt="2023-11-12T17:36:24.579" v="26" actId="114"/>
        <pc:sldMkLst>
          <pc:docMk/>
          <pc:sldMk cId="3700165843" sldId="291"/>
        </pc:sldMkLst>
        <pc:spChg chg="mod">
          <ac:chgData name="Ismaël Tuo" userId="fca7baf0e513a1e6" providerId="LiveId" clId="{4E0E620D-09F9-4BE3-9F03-2E2526FB828A}" dt="2023-11-12T17:36:24.579" v="26" actId="114"/>
          <ac:spMkLst>
            <pc:docMk/>
            <pc:sldMk cId="3700165843" sldId="291"/>
            <ac:spMk id="3" creationId="{1521EF1C-7BB2-299B-4762-9CD448C8BC4D}"/>
          </ac:spMkLst>
        </pc:spChg>
        <pc:spChg chg="mod">
          <ac:chgData name="Ismaël Tuo" userId="fca7baf0e513a1e6" providerId="LiveId" clId="{4E0E620D-09F9-4BE3-9F03-2E2526FB828A}" dt="2023-11-12T17:36:14.523" v="23" actId="113"/>
          <ac:spMkLst>
            <pc:docMk/>
            <pc:sldMk cId="3700165843" sldId="291"/>
            <ac:spMk id="6" creationId="{84F10693-2FE8-EFC8-8DB6-84BFD181D260}"/>
          </ac:spMkLst>
        </pc:spChg>
        <pc:spChg chg="mod">
          <ac:chgData name="Ismaël Tuo" userId="fca7baf0e513a1e6" providerId="LiveId" clId="{4E0E620D-09F9-4BE3-9F03-2E2526FB828A}" dt="2023-11-12T17:36:17.750" v="24" actId="33524"/>
          <ac:spMkLst>
            <pc:docMk/>
            <pc:sldMk cId="3700165843" sldId="291"/>
            <ac:spMk id="11" creationId="{C27A3656-3CB0-8161-AE9F-B92FBE4F5083}"/>
          </ac:spMkLst>
        </pc:spChg>
      </pc:sldChg>
      <pc:sldChg chg="addSp modSp mod">
        <pc:chgData name="Ismaël Tuo" userId="fca7baf0e513a1e6" providerId="LiveId" clId="{4E0E620D-09F9-4BE3-9F03-2E2526FB828A}" dt="2024-02-18T17:53:36.567" v="597" actId="20577"/>
        <pc:sldMkLst>
          <pc:docMk/>
          <pc:sldMk cId="2521371462" sldId="292"/>
        </pc:sldMkLst>
        <pc:spChg chg="mod">
          <ac:chgData name="Ismaël Tuo" userId="fca7baf0e513a1e6" providerId="LiveId" clId="{4E0E620D-09F9-4BE3-9F03-2E2526FB828A}" dt="2024-02-18T14:13:18.034" v="406" actId="1076"/>
          <ac:spMkLst>
            <pc:docMk/>
            <pc:sldMk cId="2521371462" sldId="292"/>
            <ac:spMk id="3" creationId="{1521EF1C-7BB2-299B-4762-9CD448C8BC4D}"/>
          </ac:spMkLst>
        </pc:spChg>
        <pc:spChg chg="mod">
          <ac:chgData name="Ismaël Tuo" userId="fca7baf0e513a1e6" providerId="LiveId" clId="{4E0E620D-09F9-4BE3-9F03-2E2526FB828A}" dt="2023-11-12T17:36:32.116" v="27" actId="113"/>
          <ac:spMkLst>
            <pc:docMk/>
            <pc:sldMk cId="2521371462" sldId="292"/>
            <ac:spMk id="6" creationId="{84F10693-2FE8-EFC8-8DB6-84BFD181D260}"/>
          </ac:spMkLst>
        </pc:spChg>
        <pc:spChg chg="add mod">
          <ac:chgData name="Ismaël Tuo" userId="fca7baf0e513a1e6" providerId="LiveId" clId="{4E0E620D-09F9-4BE3-9F03-2E2526FB828A}" dt="2024-02-18T17:53:36.567" v="597" actId="20577"/>
          <ac:spMkLst>
            <pc:docMk/>
            <pc:sldMk cId="2521371462" sldId="292"/>
            <ac:spMk id="7" creationId="{1F1E01FF-2514-0859-0EA2-6BCF5ED0A20E}"/>
          </ac:spMkLst>
        </pc:spChg>
        <pc:spChg chg="mod">
          <ac:chgData name="Ismaël Tuo" userId="fca7baf0e513a1e6" providerId="LiveId" clId="{4E0E620D-09F9-4BE3-9F03-2E2526FB828A}" dt="2024-02-18T14:13:12.340" v="404" actId="1076"/>
          <ac:spMkLst>
            <pc:docMk/>
            <pc:sldMk cId="2521371462" sldId="292"/>
            <ac:spMk id="10" creationId="{C0714A99-B1CF-E152-B70C-AE0F4B5B0070}"/>
          </ac:spMkLst>
        </pc:spChg>
        <pc:graphicFrameChg chg="mod modGraphic">
          <ac:chgData name="Ismaël Tuo" userId="fca7baf0e513a1e6" providerId="LiveId" clId="{4E0E620D-09F9-4BE3-9F03-2E2526FB828A}" dt="2024-02-18T14:12:51.371" v="398" actId="20577"/>
          <ac:graphicFrameMkLst>
            <pc:docMk/>
            <pc:sldMk cId="2521371462" sldId="292"/>
            <ac:graphicFrameMk id="2" creationId="{B97CCD90-FCAF-6F56-C391-2BBE30914BB1}"/>
          </ac:graphicFrameMkLst>
        </pc:graphicFrameChg>
        <pc:picChg chg="mod">
          <ac:chgData name="Ismaël Tuo" userId="fca7baf0e513a1e6" providerId="LiveId" clId="{4E0E620D-09F9-4BE3-9F03-2E2526FB828A}" dt="2024-02-18T14:13:15.071" v="405" actId="1076"/>
          <ac:picMkLst>
            <pc:docMk/>
            <pc:sldMk cId="2521371462" sldId="292"/>
            <ac:picMk id="8" creationId="{D09DF181-280C-AEA2-DD5B-0E6E0F9E0391}"/>
          </ac:picMkLst>
        </pc:picChg>
      </pc:sldChg>
      <pc:sldChg chg="modSp mod">
        <pc:chgData name="Ismaël Tuo" userId="fca7baf0e513a1e6" providerId="LiveId" clId="{4E0E620D-09F9-4BE3-9F03-2E2526FB828A}" dt="2023-11-12T17:37:11.583" v="36" actId="114"/>
        <pc:sldMkLst>
          <pc:docMk/>
          <pc:sldMk cId="3574086749" sldId="293"/>
        </pc:sldMkLst>
        <pc:spChg chg="mod">
          <ac:chgData name="Ismaël Tuo" userId="fca7baf0e513a1e6" providerId="LiveId" clId="{4E0E620D-09F9-4BE3-9F03-2E2526FB828A}" dt="2023-11-12T17:36:44.987" v="30" actId="113"/>
          <ac:spMkLst>
            <pc:docMk/>
            <pc:sldMk cId="3574086749" sldId="293"/>
            <ac:spMk id="6" creationId="{84F10693-2FE8-EFC8-8DB6-84BFD181D260}"/>
          </ac:spMkLst>
        </pc:spChg>
        <pc:spChg chg="mod">
          <ac:chgData name="Ismaël Tuo" userId="fca7baf0e513a1e6" providerId="LiveId" clId="{4E0E620D-09F9-4BE3-9F03-2E2526FB828A}" dt="2023-11-12T17:36:57.843" v="33" actId="114"/>
          <ac:spMkLst>
            <pc:docMk/>
            <pc:sldMk cId="3574086749" sldId="293"/>
            <ac:spMk id="11" creationId="{C27A3656-3CB0-8161-AE9F-B92FBE4F5083}"/>
          </ac:spMkLst>
        </pc:spChg>
        <pc:spChg chg="mod">
          <ac:chgData name="Ismaël Tuo" userId="fca7baf0e513a1e6" providerId="LiveId" clId="{4E0E620D-09F9-4BE3-9F03-2E2526FB828A}" dt="2023-11-12T17:37:02.316" v="34" actId="114"/>
          <ac:spMkLst>
            <pc:docMk/>
            <pc:sldMk cId="3574086749" sldId="293"/>
            <ac:spMk id="17" creationId="{53FB939B-E438-30FA-E0B9-95619633C95D}"/>
          </ac:spMkLst>
        </pc:spChg>
        <pc:spChg chg="mod">
          <ac:chgData name="Ismaël Tuo" userId="fca7baf0e513a1e6" providerId="LiveId" clId="{4E0E620D-09F9-4BE3-9F03-2E2526FB828A}" dt="2023-11-12T17:37:11.583" v="36" actId="114"/>
          <ac:spMkLst>
            <pc:docMk/>
            <pc:sldMk cId="3574086749" sldId="293"/>
            <ac:spMk id="18" creationId="{AEA67759-9BBD-C3DF-5E81-E441D6CAFD1C}"/>
          </ac:spMkLst>
        </pc:spChg>
      </pc:sldChg>
      <pc:sldChg chg="modSp mod">
        <pc:chgData name="Ismaël Tuo" userId="fca7baf0e513a1e6" providerId="LiveId" clId="{4E0E620D-09F9-4BE3-9F03-2E2526FB828A}" dt="2023-11-12T17:37:18.946" v="37" actId="113"/>
        <pc:sldMkLst>
          <pc:docMk/>
          <pc:sldMk cId="776623728" sldId="294"/>
        </pc:sldMkLst>
        <pc:spChg chg="mod">
          <ac:chgData name="Ismaël Tuo" userId="fca7baf0e513a1e6" providerId="LiveId" clId="{4E0E620D-09F9-4BE3-9F03-2E2526FB828A}" dt="2023-11-12T17:37:18.946" v="37" actId="113"/>
          <ac:spMkLst>
            <pc:docMk/>
            <pc:sldMk cId="776623728" sldId="294"/>
            <ac:spMk id="6" creationId="{84F10693-2FE8-EFC8-8DB6-84BFD181D260}"/>
          </ac:spMkLst>
        </pc:spChg>
      </pc:sldChg>
      <pc:sldChg chg="modSp mod">
        <pc:chgData name="Ismaël Tuo" userId="fca7baf0e513a1e6" providerId="LiveId" clId="{4E0E620D-09F9-4BE3-9F03-2E2526FB828A}" dt="2023-11-12T17:37:27.494" v="39" actId="313"/>
        <pc:sldMkLst>
          <pc:docMk/>
          <pc:sldMk cId="832233270" sldId="295"/>
        </pc:sldMkLst>
        <pc:spChg chg="mod">
          <ac:chgData name="Ismaël Tuo" userId="fca7baf0e513a1e6" providerId="LiveId" clId="{4E0E620D-09F9-4BE3-9F03-2E2526FB828A}" dt="2023-11-12T17:37:24.648" v="38" actId="113"/>
          <ac:spMkLst>
            <pc:docMk/>
            <pc:sldMk cId="832233270" sldId="295"/>
            <ac:spMk id="6" creationId="{84F10693-2FE8-EFC8-8DB6-84BFD181D260}"/>
          </ac:spMkLst>
        </pc:spChg>
        <pc:spChg chg="mod">
          <ac:chgData name="Ismaël Tuo" userId="fca7baf0e513a1e6" providerId="LiveId" clId="{4E0E620D-09F9-4BE3-9F03-2E2526FB828A}" dt="2023-11-12T17:37:27.494" v="39" actId="313"/>
          <ac:spMkLst>
            <pc:docMk/>
            <pc:sldMk cId="832233270" sldId="295"/>
            <ac:spMk id="13" creationId="{58861DE0-74CC-61E5-2059-4F7561A1E631}"/>
          </ac:spMkLst>
        </pc:spChg>
      </pc:sldChg>
      <pc:sldChg chg="addSp delSp modSp add del mod">
        <pc:chgData name="Ismaël Tuo" userId="fca7baf0e513a1e6" providerId="LiveId" clId="{4E0E620D-09F9-4BE3-9F03-2E2526FB828A}" dt="2024-02-11T14:06:08.518" v="261" actId="2696"/>
        <pc:sldMkLst>
          <pc:docMk/>
          <pc:sldMk cId="1163354048" sldId="296"/>
        </pc:sldMkLst>
        <pc:spChg chg="add del mod">
          <ac:chgData name="Ismaël Tuo" userId="fca7baf0e513a1e6" providerId="LiveId" clId="{4E0E620D-09F9-4BE3-9F03-2E2526FB828A}" dt="2024-02-11T14:04:51.992" v="239" actId="478"/>
          <ac:spMkLst>
            <pc:docMk/>
            <pc:sldMk cId="1163354048" sldId="296"/>
            <ac:spMk id="2" creationId="{F640F030-AED4-18D6-E8DC-573F37B243CC}"/>
          </ac:spMkLst>
        </pc:spChg>
        <pc:spChg chg="mod">
          <ac:chgData name="Ismaël Tuo" userId="fca7baf0e513a1e6" providerId="LiveId" clId="{4E0E620D-09F9-4BE3-9F03-2E2526FB828A}" dt="2024-02-11T14:04:27.529" v="230" actId="20577"/>
          <ac:spMkLst>
            <pc:docMk/>
            <pc:sldMk cId="1163354048" sldId="296"/>
            <ac:spMk id="11" creationId="{9A1162A9-30A5-9094-07ED-FF6CAD6781C3}"/>
          </ac:spMkLst>
        </pc:spChg>
        <pc:spChg chg="del">
          <ac:chgData name="Ismaël Tuo" userId="fca7baf0e513a1e6" providerId="LiveId" clId="{4E0E620D-09F9-4BE3-9F03-2E2526FB828A}" dt="2024-02-11T14:03:09.471" v="41" actId="478"/>
          <ac:spMkLst>
            <pc:docMk/>
            <pc:sldMk cId="1163354048" sldId="296"/>
            <ac:spMk id="15" creationId="{C8CCD562-F552-E88B-3833-426351499EF3}"/>
          </ac:spMkLst>
        </pc:spChg>
        <pc:spChg chg="del">
          <ac:chgData name="Ismaël Tuo" userId="fca7baf0e513a1e6" providerId="LiveId" clId="{4E0E620D-09F9-4BE3-9F03-2E2526FB828A}" dt="2024-02-11T14:03:11.066" v="42" actId="478"/>
          <ac:spMkLst>
            <pc:docMk/>
            <pc:sldMk cId="1163354048" sldId="296"/>
            <ac:spMk id="16" creationId="{7E989940-4689-209E-54E3-EBAE1B7B992C}"/>
          </ac:spMkLst>
        </pc:spChg>
        <pc:spChg chg="del">
          <ac:chgData name="Ismaël Tuo" userId="fca7baf0e513a1e6" providerId="LiveId" clId="{4E0E620D-09F9-4BE3-9F03-2E2526FB828A}" dt="2024-02-11T14:03:12.417" v="43" actId="478"/>
          <ac:spMkLst>
            <pc:docMk/>
            <pc:sldMk cId="1163354048" sldId="296"/>
            <ac:spMk id="17" creationId="{F7C69BBD-F818-0274-A04C-92C3C3042F4B}"/>
          </ac:spMkLst>
        </pc:spChg>
        <pc:spChg chg="del">
          <ac:chgData name="Ismaël Tuo" userId="fca7baf0e513a1e6" providerId="LiveId" clId="{4E0E620D-09F9-4BE3-9F03-2E2526FB828A}" dt="2024-02-11T14:03:15.119" v="45" actId="478"/>
          <ac:spMkLst>
            <pc:docMk/>
            <pc:sldMk cId="1163354048" sldId="296"/>
            <ac:spMk id="24" creationId="{E5055AB8-D480-C41B-3539-A6B66EA6D96F}"/>
          </ac:spMkLst>
        </pc:spChg>
        <pc:picChg chg="del">
          <ac:chgData name="Ismaël Tuo" userId="fca7baf0e513a1e6" providerId="LiveId" clId="{4E0E620D-09F9-4BE3-9F03-2E2526FB828A}" dt="2024-02-11T14:03:09.471" v="41" actId="478"/>
          <ac:picMkLst>
            <pc:docMk/>
            <pc:sldMk cId="1163354048" sldId="296"/>
            <ac:picMk id="7" creationId="{EEB852D1-C318-B679-E5A8-44BD3B2DAD91}"/>
          </ac:picMkLst>
        </pc:picChg>
        <pc:picChg chg="del">
          <ac:chgData name="Ismaël Tuo" userId="fca7baf0e513a1e6" providerId="LiveId" clId="{4E0E620D-09F9-4BE3-9F03-2E2526FB828A}" dt="2024-02-11T14:03:15.971" v="46" actId="478"/>
          <ac:picMkLst>
            <pc:docMk/>
            <pc:sldMk cId="1163354048" sldId="296"/>
            <ac:picMk id="21" creationId="{F91BCA98-8753-F016-E325-BA8176F3306D}"/>
          </ac:picMkLst>
        </pc:picChg>
        <pc:picChg chg="del">
          <ac:chgData name="Ismaël Tuo" userId="fca7baf0e513a1e6" providerId="LiveId" clId="{4E0E620D-09F9-4BE3-9F03-2E2526FB828A}" dt="2024-02-11T14:03:13.140" v="44" actId="478"/>
          <ac:picMkLst>
            <pc:docMk/>
            <pc:sldMk cId="1163354048" sldId="296"/>
            <ac:picMk id="23" creationId="{446B07D8-E0FE-305E-D917-E716CA53E112}"/>
          </ac:picMkLst>
        </pc:picChg>
        <pc:picChg chg="del">
          <ac:chgData name="Ismaël Tuo" userId="fca7baf0e513a1e6" providerId="LiveId" clId="{4E0E620D-09F9-4BE3-9F03-2E2526FB828A}" dt="2024-02-11T14:03:09.471" v="41" actId="478"/>
          <ac:picMkLst>
            <pc:docMk/>
            <pc:sldMk cId="1163354048" sldId="296"/>
            <ac:picMk id="27" creationId="{E820D260-8E1F-1957-6E37-C1FC40B91F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16/06/2024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0887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326925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22909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249123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97255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16/06/2024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16/06/2024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16/06/2024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16/06/2024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16/06/2024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16/06/2024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16/06/2024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16/06/2024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16/06/2024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16/06/2024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16/06/2024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16/06/2024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72591" y="2594153"/>
            <a:ext cx="4888992"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64283" y="4977905"/>
            <a:ext cx="6105608" cy="633186"/>
          </a:xfrm>
        </p:spPr>
        <p:txBody>
          <a:bodyPr>
            <a:noAutofit/>
          </a:bodyPr>
          <a:lstStyle/>
          <a:p>
            <a:pPr lvl="0"/>
            <a:r>
              <a:rPr lang="fr-FR" sz="2800" dirty="0">
                <a:solidFill>
                  <a:schemeClr val="tx1"/>
                </a:solidFill>
              </a:rPr>
              <a:t>Chapitre 3: Structures conditionnelles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Programme interactif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22012"/>
            <a:ext cx="1131579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afficher un message ou le contenu d’une variable, on utilise la fonction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demander à l’utilisateur de saisir une valeur on utilisera la fonction </a:t>
            </a:r>
            <a:r>
              <a:rPr lang="fr-FR" sz="2000" b="1" i="1" dirty="0">
                <a:latin typeface="Times New Roman" panose="02020603050405020304" pitchFamily="18" charset="0"/>
                <a:cs typeface="Times New Roman" panose="02020603050405020304" pitchFamily="18" charset="0"/>
              </a:rPr>
              <a:t>input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avec le format suivant:</a:t>
            </a:r>
          </a:p>
          <a:p>
            <a:pPr algn="ctr"/>
            <a:r>
              <a:rPr lang="fr-FR" sz="2000" b="1" i="1" dirty="0" err="1">
                <a:latin typeface="Times New Roman" panose="02020603050405020304" pitchFamily="18" charset="0"/>
                <a:cs typeface="Times New Roman" panose="02020603050405020304" pitchFamily="18" charset="0"/>
              </a:rPr>
              <a:t>nomVariable</a:t>
            </a:r>
            <a:r>
              <a:rPr lang="fr-FR" sz="2000" b="1" i="1" dirty="0">
                <a:latin typeface="Times New Roman" panose="02020603050405020304" pitchFamily="18" charset="0"/>
                <a:cs typeface="Times New Roman" panose="02020603050405020304" pitchFamily="18" charset="0"/>
              </a:rPr>
              <a:t> = input(</a:t>
            </a:r>
            <a:r>
              <a:rPr lang="fr-FR" sz="2000" b="1" i="1" dirty="0" err="1">
                <a:latin typeface="Times New Roman" panose="02020603050405020304" pitchFamily="18" charset="0"/>
                <a:cs typeface="Times New Roman" panose="02020603050405020304" pitchFamily="18" charset="0"/>
              </a:rPr>
              <a:t>message_a_afficher</a:t>
            </a:r>
            <a:r>
              <a:rPr lang="fr-FR" sz="2000" b="1" i="1" dirty="0">
                <a:latin typeface="Times New Roman" panose="02020603050405020304" pitchFamily="18" charset="0"/>
                <a:cs typeface="Times New Roman" panose="02020603050405020304" pitchFamily="18" charset="0"/>
              </a:rPr>
              <a: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4231EFB4-2161-A2B1-A9A1-592CBBD343FB}"/>
              </a:ext>
            </a:extLst>
          </p:cNvPr>
          <p:cNvPicPr>
            <a:picLocks noChangeAspect="1"/>
          </p:cNvPicPr>
          <p:nvPr/>
        </p:nvPicPr>
        <p:blipFill>
          <a:blip r:embed="rId3"/>
          <a:stretch>
            <a:fillRect/>
          </a:stretch>
        </p:blipFill>
        <p:spPr>
          <a:xfrm>
            <a:off x="9084541" y="2222009"/>
            <a:ext cx="2802659" cy="533400"/>
          </a:xfrm>
          <a:prstGeom prst="rect">
            <a:avLst/>
          </a:prstGeom>
        </p:spPr>
      </p:pic>
      <p:pic>
        <p:nvPicPr>
          <p:cNvPr id="15" name="Image 14" descr="Une image contenant texte, Police, ligne, blanc&#10;&#10;Description générée automatiquement">
            <a:extLst>
              <a:ext uri="{FF2B5EF4-FFF2-40B4-BE49-F238E27FC236}">
                <a16:creationId xmlns:a16="http://schemas.microsoft.com/office/drawing/2014/main" id="{E16C2217-DC55-6203-D459-7499E05FDA6B}"/>
              </a:ext>
            </a:extLst>
          </p:cNvPr>
          <p:cNvPicPr>
            <a:picLocks noChangeAspect="1"/>
          </p:cNvPicPr>
          <p:nvPr/>
        </p:nvPicPr>
        <p:blipFill>
          <a:blip r:embed="rId4"/>
          <a:stretch>
            <a:fillRect/>
          </a:stretch>
        </p:blipFill>
        <p:spPr>
          <a:xfrm>
            <a:off x="9084541" y="3162300"/>
            <a:ext cx="2972955" cy="533400"/>
          </a:xfrm>
          <a:prstGeom prst="rect">
            <a:avLst/>
          </a:prstGeom>
        </p:spPr>
      </p:pic>
      <p:sp>
        <p:nvSpPr>
          <p:cNvPr id="16" name="Flèche vers la droite 15">
            <a:extLst>
              <a:ext uri="{FF2B5EF4-FFF2-40B4-BE49-F238E27FC236}">
                <a16:creationId xmlns:a16="http://schemas.microsoft.com/office/drawing/2014/main" id="{CC2BEBCD-6DD8-93B9-9BBE-6B5B208AD47F}"/>
              </a:ext>
            </a:extLst>
          </p:cNvPr>
          <p:cNvSpPr/>
          <p:nvPr/>
        </p:nvSpPr>
        <p:spPr>
          <a:xfrm>
            <a:off x="7085753" y="2755409"/>
            <a:ext cx="199878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53FB939B-E438-30FA-E0B9-95619633C95D}"/>
              </a:ext>
            </a:extLst>
          </p:cNvPr>
          <p:cNvSpPr txBox="1"/>
          <p:nvPr/>
        </p:nvSpPr>
        <p:spPr>
          <a:xfrm>
            <a:off x="446839" y="422481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retour de la fonction </a:t>
            </a:r>
            <a:r>
              <a:rPr lang="fr-FR" sz="2000" b="1" i="1" dirty="0">
                <a:latin typeface="Times New Roman" panose="02020603050405020304" pitchFamily="18" charset="0"/>
                <a:cs typeface="Times New Roman" panose="02020603050405020304" pitchFamily="18" charset="0"/>
              </a:rPr>
              <a:t>input</a:t>
            </a:r>
            <a:r>
              <a:rPr lang="fr-FR" sz="2000" dirty="0">
                <a:latin typeface="Times New Roman" panose="02020603050405020304" pitchFamily="18" charset="0"/>
                <a:cs typeface="Times New Roman" panose="02020603050405020304" pitchFamily="18" charset="0"/>
              </a:rPr>
              <a:t> est une chaine de caractère de type String. Il faut faire une conversion de la saisie de l’utilisateur si on veut faire des opérations numériques…</a:t>
            </a:r>
          </a:p>
        </p:txBody>
      </p:sp>
      <p:sp>
        <p:nvSpPr>
          <p:cNvPr id="18" name="ZoneTexte 17">
            <a:extLst>
              <a:ext uri="{FF2B5EF4-FFF2-40B4-BE49-F238E27FC236}">
                <a16:creationId xmlns:a16="http://schemas.microsoft.com/office/drawing/2014/main" id="{AEA67759-9BBD-C3DF-5E81-E441D6CAFD1C}"/>
              </a:ext>
            </a:extLst>
          </p:cNvPr>
          <p:cNvSpPr txBox="1"/>
          <p:nvPr/>
        </p:nvSpPr>
        <p:spPr>
          <a:xfrm>
            <a:off x="392746" y="4999208"/>
            <a:ext cx="11286636"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 </a:t>
            </a:r>
            <a:r>
              <a:rPr lang="fr-FR" sz="2000" b="1" i="1" dirty="0" err="1">
                <a:latin typeface="Times New Roman" panose="02020603050405020304" pitchFamily="18" charset="0"/>
                <a:cs typeface="Times New Roman" panose="02020603050405020304" pitchFamily="18" charset="0"/>
              </a:rPr>
              <a:t>cast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qui consiste à convertir un type de données en un autre type de données avec le format suivant:</a:t>
            </a:r>
          </a:p>
          <a:p>
            <a:pPr algn="ctr"/>
            <a:r>
              <a:rPr lang="fr-FR" sz="2000" b="1" i="1" dirty="0" err="1">
                <a:latin typeface="Times New Roman" panose="02020603050405020304" pitchFamily="18" charset="0"/>
                <a:cs typeface="Times New Roman" panose="02020603050405020304" pitchFamily="18" charset="0"/>
              </a:rPr>
              <a:t>type_de_destination</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variable_à_convertir</a:t>
            </a:r>
            <a:r>
              <a:rPr lang="fr-FR" sz="2000" b="1" i="1" dirty="0">
                <a:latin typeface="Times New Roman" panose="02020603050405020304" pitchFamily="18" charset="0"/>
                <a:cs typeface="Times New Roman" panose="02020603050405020304" pitchFamily="18" charset="0"/>
              </a:rPr>
              <a:t>)</a:t>
            </a:r>
          </a:p>
        </p:txBody>
      </p:sp>
      <p:pic>
        <p:nvPicPr>
          <p:cNvPr id="20" name="Image 19" descr="Une image contenant texte, capture d’écran, Police&#10;&#10;Description générée automatiquement">
            <a:extLst>
              <a:ext uri="{FF2B5EF4-FFF2-40B4-BE49-F238E27FC236}">
                <a16:creationId xmlns:a16="http://schemas.microsoft.com/office/drawing/2014/main" id="{839DACAA-90CB-313C-BF10-52FAEACB9052}"/>
              </a:ext>
            </a:extLst>
          </p:cNvPr>
          <p:cNvPicPr>
            <a:picLocks noChangeAspect="1"/>
          </p:cNvPicPr>
          <p:nvPr/>
        </p:nvPicPr>
        <p:blipFill>
          <a:blip r:embed="rId5"/>
          <a:stretch>
            <a:fillRect/>
          </a:stretch>
        </p:blipFill>
        <p:spPr>
          <a:xfrm>
            <a:off x="500932" y="1830719"/>
            <a:ext cx="6413500" cy="2273300"/>
          </a:xfrm>
          <a:prstGeom prst="rect">
            <a:avLst/>
          </a:prstGeom>
        </p:spPr>
      </p:pic>
    </p:spTree>
    <p:extLst>
      <p:ext uri="{BB962C8B-B14F-4D97-AF65-F5344CB8AC3E}">
        <p14:creationId xmlns:p14="http://schemas.microsoft.com/office/powerpoint/2010/main" val="357408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1</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Réécrire le programme suivant en utilisant les opérateurs logiques.</a:t>
            </a:r>
          </a:p>
        </p:txBody>
      </p:sp>
      <p:pic>
        <p:nvPicPr>
          <p:cNvPr id="7" name="Image 6" descr="Une image contenant texte, Police, capture d’écran&#10;&#10;Description générée automatiquement">
            <a:extLst>
              <a:ext uri="{FF2B5EF4-FFF2-40B4-BE49-F238E27FC236}">
                <a16:creationId xmlns:a16="http://schemas.microsoft.com/office/drawing/2014/main" id="{C6E24279-BBDC-D4A3-4EB5-415EF6199B7F}"/>
              </a:ext>
            </a:extLst>
          </p:cNvPr>
          <p:cNvPicPr>
            <a:picLocks noChangeAspect="1"/>
          </p:cNvPicPr>
          <p:nvPr/>
        </p:nvPicPr>
        <p:blipFill>
          <a:blip r:embed="rId3"/>
          <a:stretch>
            <a:fillRect/>
          </a:stretch>
        </p:blipFill>
        <p:spPr>
          <a:xfrm>
            <a:off x="594493" y="1502810"/>
            <a:ext cx="3098800" cy="1917700"/>
          </a:xfrm>
          <a:prstGeom prst="rect">
            <a:avLst/>
          </a:prstGeom>
        </p:spPr>
      </p:pic>
      <p:sp>
        <p:nvSpPr>
          <p:cNvPr id="8" name="ZoneTexte 7">
            <a:extLst>
              <a:ext uri="{FF2B5EF4-FFF2-40B4-BE49-F238E27FC236}">
                <a16:creationId xmlns:a16="http://schemas.microsoft.com/office/drawing/2014/main" id="{A3673C5C-637F-4EBD-2937-EC4E1A5A6C3D}"/>
              </a:ext>
            </a:extLst>
          </p:cNvPr>
          <p:cNvSpPr txBox="1"/>
          <p:nvPr/>
        </p:nvSpPr>
        <p:spPr>
          <a:xfrm>
            <a:off x="500932" y="350595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F06C0EBE-7FA6-AFEC-AA9B-2E1C4760B769}"/>
              </a:ext>
            </a:extLst>
          </p:cNvPr>
          <p:cNvSpPr txBox="1"/>
          <p:nvPr/>
        </p:nvSpPr>
        <p:spPr>
          <a:xfrm>
            <a:off x="500932" y="3848038"/>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un nombre à l’utilisateur, et l’informe ensuite si ce nombre est positif ou négatif. On prendra en compte le cas où le nombre est nul.</a:t>
            </a:r>
          </a:p>
        </p:txBody>
      </p:sp>
      <p:sp>
        <p:nvSpPr>
          <p:cNvPr id="10" name="ZoneTexte 9">
            <a:extLst>
              <a:ext uri="{FF2B5EF4-FFF2-40B4-BE49-F238E27FC236}">
                <a16:creationId xmlns:a16="http://schemas.microsoft.com/office/drawing/2014/main" id="{6FC0DF5B-AFFD-EE99-F90E-679A08841C0A}"/>
              </a:ext>
            </a:extLst>
          </p:cNvPr>
          <p:cNvSpPr txBox="1"/>
          <p:nvPr/>
        </p:nvSpPr>
        <p:spPr>
          <a:xfrm>
            <a:off x="500932" y="4717654"/>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3</a:t>
            </a:r>
          </a:p>
        </p:txBody>
      </p:sp>
      <p:sp>
        <p:nvSpPr>
          <p:cNvPr id="12" name="ZoneTexte 11">
            <a:extLst>
              <a:ext uri="{FF2B5EF4-FFF2-40B4-BE49-F238E27FC236}">
                <a16:creationId xmlns:a16="http://schemas.microsoft.com/office/drawing/2014/main" id="{2CE8A688-1475-0E02-83D5-4522EF59C32B}"/>
              </a:ext>
            </a:extLst>
          </p:cNvPr>
          <p:cNvSpPr txBox="1"/>
          <p:nvPr/>
        </p:nvSpPr>
        <p:spPr>
          <a:xfrm>
            <a:off x="500932" y="5148249"/>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deux nombres à l’utilisateur et l’informe ensuite si leur produit est négatif ou positif ou nul.</a:t>
            </a:r>
          </a:p>
        </p:txBody>
      </p:sp>
    </p:spTree>
    <p:extLst>
      <p:ext uri="{BB962C8B-B14F-4D97-AF65-F5344CB8AC3E}">
        <p14:creationId xmlns:p14="http://schemas.microsoft.com/office/powerpoint/2010/main" val="7766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4</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l’âge d’une personne à l’utilisateur. Ensuite, il l’informe de sa catégorie:</a:t>
            </a:r>
          </a:p>
          <a:p>
            <a:pPr algn="just"/>
            <a:r>
              <a:rPr lang="fr-FR" sz="2000" dirty="0">
                <a:latin typeface="Times New Roman" panose="02020603050405020304" pitchFamily="18" charset="0"/>
                <a:cs typeface="Times New Roman" panose="02020603050405020304" pitchFamily="18" charset="0"/>
              </a:rPr>
              <a:t>Poussin de 0 à 7 ans, Pupille de 8 à 9 ans, Minime de 10 à 11 ans, Cadet de 12 à 17 ans, Junior de 18 à 49 ans et Senior après 50 ans.</a:t>
            </a:r>
          </a:p>
        </p:txBody>
      </p:sp>
      <p:sp>
        <p:nvSpPr>
          <p:cNvPr id="11" name="ZoneTexte 10">
            <a:extLst>
              <a:ext uri="{FF2B5EF4-FFF2-40B4-BE49-F238E27FC236}">
                <a16:creationId xmlns:a16="http://schemas.microsoft.com/office/drawing/2014/main" id="{8DAB1F98-1F6C-0E59-2F57-5FEE0F5FD05B}"/>
              </a:ext>
            </a:extLst>
          </p:cNvPr>
          <p:cNvSpPr txBox="1"/>
          <p:nvPr/>
        </p:nvSpPr>
        <p:spPr>
          <a:xfrm>
            <a:off x="417804" y="211042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58861DE0-74CC-61E5-2059-4F7561A1E631}"/>
              </a:ext>
            </a:extLst>
          </p:cNvPr>
          <p:cNvSpPr txBox="1"/>
          <p:nvPr/>
        </p:nvSpPr>
        <p:spPr>
          <a:xfrm>
            <a:off x="397565" y="2505117"/>
            <a:ext cx="11298523" cy="132343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Soit un utilisateur dont le nom d’utilisateur est </a:t>
            </a:r>
            <a:r>
              <a:rPr lang="fr-FR" sz="2000">
                <a:latin typeface="Times New Roman" panose="02020603050405020304" pitchFamily="18" charset="0"/>
                <a:cs typeface="Times New Roman" panose="02020603050405020304" pitchFamily="18" charset="0"/>
              </a:rPr>
              <a:t>« Christophe </a:t>
            </a:r>
            <a:r>
              <a:rPr lang="fr-FR" sz="2000" dirty="0">
                <a:latin typeface="Times New Roman" panose="02020603050405020304" pitchFamily="18" charset="0"/>
                <a:cs typeface="Times New Roman" panose="02020603050405020304" pitchFamily="18" charset="0"/>
              </a:rPr>
              <a:t>» et son mot de passe « chris1234 ».</a:t>
            </a:r>
          </a:p>
          <a:p>
            <a:pPr algn="just"/>
            <a:r>
              <a:rPr lang="fr-FR" sz="2000"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 .</a:t>
            </a:r>
          </a:p>
        </p:txBody>
      </p:sp>
      <p:sp>
        <p:nvSpPr>
          <p:cNvPr id="14" name="ZoneTexte 13">
            <a:extLst>
              <a:ext uri="{FF2B5EF4-FFF2-40B4-BE49-F238E27FC236}">
                <a16:creationId xmlns:a16="http://schemas.microsoft.com/office/drawing/2014/main" id="{682E66C3-2AB3-3F5F-8720-783C3F5026D0}"/>
              </a:ext>
            </a:extLst>
          </p:cNvPr>
          <p:cNvSpPr txBox="1"/>
          <p:nvPr/>
        </p:nvSpPr>
        <p:spPr>
          <a:xfrm>
            <a:off x="397565" y="390511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1CA3D4CB-C514-5454-1099-1E469E63F5E8}"/>
              </a:ext>
            </a:extLst>
          </p:cNvPr>
          <p:cNvSpPr txBox="1"/>
          <p:nvPr/>
        </p:nvSpPr>
        <p:spPr>
          <a:xfrm>
            <a:off x="380859" y="441152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Reprendre le programme de l’exercice 5 mais cette fois-ci donner une indication sur l’erreur de l’utilisateur comme « Nom d’utilisateur incorrect ! » ou « Mot de passe incorrect ! » ou « Nom d’utilisateur et mot de passe incorrects ! ». </a:t>
            </a:r>
          </a:p>
        </p:txBody>
      </p:sp>
    </p:spTree>
    <p:extLst>
      <p:ext uri="{BB962C8B-B14F-4D97-AF65-F5344CB8AC3E}">
        <p14:creationId xmlns:p14="http://schemas.microsoft.com/office/powerpoint/2010/main" val="83223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3</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156971"/>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04571"/>
            <a:ext cx="9192515" cy="3970318"/>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Commentaires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Condition </a:t>
            </a:r>
            <a:r>
              <a:rPr lang="fr-FR" sz="2800" i="1" dirty="0">
                <a:latin typeface="Times New Roman" panose="02020603050405020304" pitchFamily="18" charset="0"/>
                <a:cs typeface="Times New Roman" panose="02020603050405020304" pitchFamily="18" charset="0"/>
                <a:hlinkClick r:id="rId4" action="ppaction://hlinksldjump"/>
              </a:rPr>
              <a:t>if</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Conditions </a:t>
            </a:r>
            <a:r>
              <a:rPr lang="fr-FR" sz="2800" i="1" dirty="0">
                <a:latin typeface="Times New Roman" panose="02020603050405020304" pitchFamily="18" charset="0"/>
                <a:cs typeface="Times New Roman" panose="02020603050405020304" pitchFamily="18" charset="0"/>
                <a:hlinkClick r:id="rId5" action="ppaction://hlinksldjump"/>
              </a:rPr>
              <a:t>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Conditions </a:t>
            </a:r>
            <a:r>
              <a:rPr lang="fr-FR" sz="2800" i="1" dirty="0">
                <a:latin typeface="Times New Roman" panose="02020603050405020304" pitchFamily="18" charset="0"/>
                <a:cs typeface="Times New Roman" panose="02020603050405020304" pitchFamily="18" charset="0"/>
                <a:hlinkClick r:id="rId6" action="ppaction://hlinksldjump"/>
              </a:rPr>
              <a:t>if/elif/else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Opérateurs de comparaison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Opérateurs logiques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Programme interactif</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35BD950E-4FBC-DA51-8068-78061F5A3FC8}"/>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33915"/>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21" y="876574"/>
            <a:ext cx="10895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vont nous permettre de faire des tests afin d’adapter les instructions que notre ordinateur doit exécuter dans certains cas. </a:t>
            </a:r>
          </a:p>
        </p:txBody>
      </p:sp>
      <p:sp>
        <p:nvSpPr>
          <p:cNvPr id="3" name="ZoneTexte 2">
            <a:extLst>
              <a:ext uri="{FF2B5EF4-FFF2-40B4-BE49-F238E27FC236}">
                <a16:creationId xmlns:a16="http://schemas.microsoft.com/office/drawing/2014/main" id="{9F10155A-F35A-0866-D354-42B2BC8978CC}"/>
              </a:ext>
            </a:extLst>
          </p:cNvPr>
          <p:cNvSpPr txBox="1"/>
          <p:nvPr/>
        </p:nvSpPr>
        <p:spPr>
          <a:xfrm>
            <a:off x="500920" y="2211949"/>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rencontre les structures conditionnelles dans la quasi-totalité des algorithmes de nos jours.</a:t>
            </a:r>
          </a:p>
        </p:txBody>
      </p:sp>
      <p:sp>
        <p:nvSpPr>
          <p:cNvPr id="7" name="ZoneTexte 6">
            <a:extLst>
              <a:ext uri="{FF2B5EF4-FFF2-40B4-BE49-F238E27FC236}">
                <a16:creationId xmlns:a16="http://schemas.microsoft.com/office/drawing/2014/main" id="{2A0E778D-1F71-8980-99C8-BB5812EDDA32}"/>
              </a:ext>
            </a:extLst>
          </p:cNvPr>
          <p:cNvSpPr txBox="1"/>
          <p:nvPr/>
        </p:nvSpPr>
        <p:spPr>
          <a:xfrm>
            <a:off x="500919" y="2916883"/>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structures conditionnelles on rencontre:</a:t>
            </a:r>
          </a:p>
        </p:txBody>
      </p:sp>
      <p:sp>
        <p:nvSpPr>
          <p:cNvPr id="8" name="ZoneTexte 7">
            <a:extLst>
              <a:ext uri="{FF2B5EF4-FFF2-40B4-BE49-F238E27FC236}">
                <a16:creationId xmlns:a16="http://schemas.microsoft.com/office/drawing/2014/main" id="{9881D84C-00BD-1E34-4F26-E91ED394F8F5}"/>
              </a:ext>
            </a:extLst>
          </p:cNvPr>
          <p:cNvSpPr txBox="1"/>
          <p:nvPr/>
        </p:nvSpPr>
        <p:spPr>
          <a:xfrm>
            <a:off x="500923" y="3510364"/>
            <a:ext cx="10895817" cy="1938992"/>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sans alternative: exécution d’une instruction quand un test est vrai.</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avec alternative: exécution d’une instruction quand le test est vrai et exécution d’une autre instruction quand le test faux.</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composé: test avec plusieurs conditions associées par les opérateurs logiques </a:t>
            </a:r>
            <a:r>
              <a:rPr lang="fr-FR" sz="2000" b="1" dirty="0">
                <a:latin typeface="Times New Roman" panose="02020603050405020304" pitchFamily="18" charset="0"/>
                <a:cs typeface="Times New Roman" panose="02020603050405020304" pitchFamily="18" charset="0"/>
              </a:rPr>
              <a:t>Ou (</a:t>
            </a:r>
            <a:r>
              <a:rPr lang="fr-FR" sz="2000" b="1" i="1" dirty="0">
                <a:latin typeface="Times New Roman" panose="02020603050405020304" pitchFamily="18" charset="0"/>
                <a:cs typeface="Times New Roman" panose="02020603050405020304" pitchFamily="18" charset="0"/>
              </a:rPr>
              <a:t>or</a:t>
            </a:r>
            <a:r>
              <a:rPr lang="fr-FR" sz="2000" b="1" dirty="0">
                <a:latin typeface="Times New Roman" panose="02020603050405020304" pitchFamily="18" charset="0"/>
                <a:cs typeface="Times New Roman" panose="02020603050405020304" pitchFamily="18" charset="0"/>
              </a:rPr>
              <a:t>), Et (</a:t>
            </a:r>
            <a:r>
              <a:rPr lang="fr-FR" sz="2000" b="1" i="1" dirty="0">
                <a:latin typeface="Times New Roman" panose="02020603050405020304" pitchFamily="18" charset="0"/>
                <a:cs typeface="Times New Roman" panose="02020603050405020304" pitchFamily="18" charset="0"/>
              </a:rPr>
              <a:t>and</a:t>
            </a:r>
            <a:r>
              <a:rPr lang="fr-FR" sz="2000" b="1" dirty="0">
                <a:latin typeface="Times New Roman" panose="02020603050405020304" pitchFamily="18" charset="0"/>
                <a:cs typeface="Times New Roman" panose="02020603050405020304" pitchFamily="18" charset="0"/>
              </a:rPr>
              <a:t>), non (</a:t>
            </a:r>
            <a:r>
              <a:rPr lang="fr-FR" sz="2000" b="1" i="1" dirty="0">
                <a:latin typeface="Times New Roman" panose="02020603050405020304" pitchFamily="18" charset="0"/>
                <a:cs typeface="Times New Roman" panose="02020603050405020304" pitchFamily="18" charset="0"/>
              </a:rPr>
              <a:t>not</a:t>
            </a:r>
            <a:r>
              <a:rPr lang="fr-FR" sz="20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imbriqué: test qui contient un autre test, c’est une suite de tests.</a:t>
            </a:r>
          </a:p>
        </p:txBody>
      </p:sp>
      <p:cxnSp>
        <p:nvCxnSpPr>
          <p:cNvPr id="9" name="Connecteur droit 8">
            <a:extLst>
              <a:ext uri="{FF2B5EF4-FFF2-40B4-BE49-F238E27FC236}">
                <a16:creationId xmlns:a16="http://schemas.microsoft.com/office/drawing/2014/main" id="{6955989F-0ACF-6CBC-EFC6-91149BFE862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0" name="ZoneTexte 9">
            <a:extLst>
              <a:ext uri="{FF2B5EF4-FFF2-40B4-BE49-F238E27FC236}">
                <a16:creationId xmlns:a16="http://schemas.microsoft.com/office/drawing/2014/main" id="{5612F9D9-5A3A-7BA2-4597-AA34736AFBB5}"/>
              </a:ext>
            </a:extLst>
          </p:cNvPr>
          <p:cNvSpPr txBox="1"/>
          <p:nvPr/>
        </p:nvSpPr>
        <p:spPr>
          <a:xfrm>
            <a:off x="500919" y="1658251"/>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permettent de vérifier une ou plusieurs conditions appelées </a:t>
            </a:r>
            <a:r>
              <a:rPr lang="fr-FR" sz="2000" b="1" dirty="0">
                <a:latin typeface="Times New Roman" panose="02020603050405020304" pitchFamily="18" charset="0"/>
                <a:cs typeface="Times New Roman" panose="02020603050405020304" pitchFamily="18" charset="0"/>
              </a:rPr>
              <a:t>prédicats.</a:t>
            </a:r>
            <a:r>
              <a:rPr lang="fr-FR"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191743"/>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Commentaires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33205"/>
            <a:ext cx="10895817"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donner des indications sur un code qu’on écrit, on utilisera les commentaires qui sont des messages qui non exécutés par l’interpréteur lors de l’exécution. On distingue deux types de commentaires en Python:</a:t>
            </a:r>
          </a:p>
        </p:txBody>
      </p:sp>
      <p:sp>
        <p:nvSpPr>
          <p:cNvPr id="9" name="ZoneTexte 8">
            <a:extLst>
              <a:ext uri="{FF2B5EF4-FFF2-40B4-BE49-F238E27FC236}">
                <a16:creationId xmlns:a16="http://schemas.microsoft.com/office/drawing/2014/main" id="{0B1D541E-5818-C652-BB3B-A961F3DB154C}"/>
              </a:ext>
            </a:extLst>
          </p:cNvPr>
          <p:cNvSpPr txBox="1"/>
          <p:nvPr/>
        </p:nvSpPr>
        <p:spPr>
          <a:xfrm>
            <a:off x="350872" y="1812279"/>
            <a:ext cx="12116682"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sur une ligne: </a:t>
            </a:r>
            <a:r>
              <a:rPr lang="fr-FR" sz="2000" dirty="0">
                <a:latin typeface="Times New Roman" panose="02020603050405020304" pitchFamily="18" charset="0"/>
                <a:cs typeface="Times New Roman" panose="02020603050405020304" pitchFamily="18" charset="0"/>
              </a:rPr>
              <a:t>commence par le caractère dièse # (utilisé pour commenter le code utile pour le développeur.).</a:t>
            </a:r>
            <a:endParaRPr lang="fr-FR" sz="2000" b="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40F8BACE-0AFA-D6AF-64D8-C46BC8854EE1}"/>
              </a:ext>
            </a:extLst>
          </p:cNvPr>
          <p:cNvSpPr txBox="1"/>
          <p:nvPr/>
        </p:nvSpPr>
        <p:spPr>
          <a:xfrm>
            <a:off x="500932" y="3695625"/>
            <a:ext cx="10999184"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multilignes: </a:t>
            </a:r>
            <a:r>
              <a:rPr lang="fr-FR" sz="2000" dirty="0">
                <a:latin typeface="Times New Roman" panose="02020603050405020304" pitchFamily="18" charset="0"/>
                <a:cs typeface="Times New Roman" panose="02020603050405020304" pitchFamily="18" charset="0"/>
              </a:rPr>
              <a:t>commentaires sur plusieurs lignes encadrées par 3 guillemets doubles ou simples (utile pour faire de la documentation de code pour les autres.).</a:t>
            </a:r>
            <a:endParaRPr lang="fr-FR" sz="2000" b="1" dirty="0">
              <a:latin typeface="Times New Roman" panose="02020603050405020304" pitchFamily="18" charset="0"/>
              <a:cs typeface="Times New Roman" panose="02020603050405020304" pitchFamily="18" charset="0"/>
            </a:endParaRPr>
          </a:p>
        </p:txBody>
      </p:sp>
      <p:pic>
        <p:nvPicPr>
          <p:cNvPr id="13" name="Image 12" descr="Une image contenant texte, Police, capture d’écran, ligne&#10;&#10;Description générée automatiquement">
            <a:extLst>
              <a:ext uri="{FF2B5EF4-FFF2-40B4-BE49-F238E27FC236}">
                <a16:creationId xmlns:a16="http://schemas.microsoft.com/office/drawing/2014/main" id="{EC05EBB8-07EE-5E9D-8F1E-57FD01FA1F7A}"/>
              </a:ext>
            </a:extLst>
          </p:cNvPr>
          <p:cNvPicPr>
            <a:picLocks noChangeAspect="1"/>
          </p:cNvPicPr>
          <p:nvPr/>
        </p:nvPicPr>
        <p:blipFill>
          <a:blip r:embed="rId2"/>
          <a:stretch>
            <a:fillRect/>
          </a:stretch>
        </p:blipFill>
        <p:spPr>
          <a:xfrm>
            <a:off x="2878589" y="2605515"/>
            <a:ext cx="4622800" cy="711200"/>
          </a:xfrm>
          <a:prstGeom prst="rect">
            <a:avLst/>
          </a:prstGeom>
        </p:spPr>
      </p:pic>
      <p:pic>
        <p:nvPicPr>
          <p:cNvPr id="15" name="Image 14" descr="Une image contenant texte, capture d’écran, Police, ligne&#10;&#10;Description générée automatiquement">
            <a:extLst>
              <a:ext uri="{FF2B5EF4-FFF2-40B4-BE49-F238E27FC236}">
                <a16:creationId xmlns:a16="http://schemas.microsoft.com/office/drawing/2014/main" id="{3AD2C33A-356D-9C85-0A24-6DE5F080A413}"/>
              </a:ext>
            </a:extLst>
          </p:cNvPr>
          <p:cNvPicPr>
            <a:picLocks noChangeAspect="1"/>
          </p:cNvPicPr>
          <p:nvPr/>
        </p:nvPicPr>
        <p:blipFill>
          <a:blip r:embed="rId3"/>
          <a:stretch>
            <a:fillRect/>
          </a:stretch>
        </p:blipFill>
        <p:spPr>
          <a:xfrm>
            <a:off x="567189" y="4939148"/>
            <a:ext cx="4622800" cy="939800"/>
          </a:xfrm>
          <a:prstGeom prst="rect">
            <a:avLst/>
          </a:prstGeom>
        </p:spPr>
      </p:pic>
      <p:pic>
        <p:nvPicPr>
          <p:cNvPr id="17" name="Image 16" descr="Une image contenant texte, Police, capture d’écran, ligne&#10;&#10;Description générée automatiquement">
            <a:extLst>
              <a:ext uri="{FF2B5EF4-FFF2-40B4-BE49-F238E27FC236}">
                <a16:creationId xmlns:a16="http://schemas.microsoft.com/office/drawing/2014/main" id="{7D19D95F-D5DA-4019-10A5-E9EACD424525}"/>
              </a:ext>
            </a:extLst>
          </p:cNvPr>
          <p:cNvPicPr>
            <a:picLocks noChangeAspect="1"/>
          </p:cNvPicPr>
          <p:nvPr/>
        </p:nvPicPr>
        <p:blipFill>
          <a:blip r:embed="rId4"/>
          <a:stretch>
            <a:fillRect/>
          </a:stretch>
        </p:blipFill>
        <p:spPr>
          <a:xfrm>
            <a:off x="6319002" y="4939148"/>
            <a:ext cx="4622800" cy="939800"/>
          </a:xfrm>
          <a:prstGeom prst="rect">
            <a:avLst/>
          </a:prstGeom>
        </p:spPr>
      </p:pic>
      <p:cxnSp>
        <p:nvCxnSpPr>
          <p:cNvPr id="21" name="Connecteur droit 20">
            <a:extLst>
              <a:ext uri="{FF2B5EF4-FFF2-40B4-BE49-F238E27FC236}">
                <a16:creationId xmlns:a16="http://schemas.microsoft.com/office/drawing/2014/main" id="{39993526-6520-2AE5-459F-1440819B826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711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 </a:t>
            </a:r>
            <a:r>
              <a:rPr lang="fr-FR" sz="2400" b="1" i="1" dirty="0">
                <a:latin typeface="Times New Roman" panose="02020603050405020304" pitchFamily="18" charset="0"/>
                <a:cs typeface="Times New Roman" panose="02020603050405020304" pitchFamily="18" charset="0"/>
              </a:rPr>
              <a: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sans alternative on utilise le mot clé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87680" y="2208677"/>
            <a:ext cx="1121664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sont obligatoires ainsi que l’indentation avant écriture des instructions. </a:t>
            </a:r>
          </a:p>
        </p:txBody>
      </p:sp>
      <p:pic>
        <p:nvPicPr>
          <p:cNvPr id="14" name="Image 13" descr="Une image contenant texte, capture d’écran, Police, blanc&#10;&#10;Description générée automatiquement">
            <a:extLst>
              <a:ext uri="{FF2B5EF4-FFF2-40B4-BE49-F238E27FC236}">
                <a16:creationId xmlns:a16="http://schemas.microsoft.com/office/drawing/2014/main" id="{D9C2E3D2-4EC9-0503-BBA6-9CE2F39B9AAC}"/>
              </a:ext>
            </a:extLst>
          </p:cNvPr>
          <p:cNvPicPr>
            <a:picLocks noChangeAspect="1"/>
          </p:cNvPicPr>
          <p:nvPr/>
        </p:nvPicPr>
        <p:blipFill>
          <a:blip r:embed="rId2"/>
          <a:stretch>
            <a:fillRect/>
          </a:stretch>
        </p:blipFill>
        <p:spPr>
          <a:xfrm>
            <a:off x="3402214" y="1130080"/>
            <a:ext cx="4622800" cy="939800"/>
          </a:xfrm>
          <a:prstGeom prst="rect">
            <a:avLst/>
          </a:prstGeom>
        </p:spPr>
      </p:pic>
      <p:pic>
        <p:nvPicPr>
          <p:cNvPr id="18" name="Image 17" descr="Une image contenant texte, Police, capture d’écran&#10;&#10;Description générée automatiquement">
            <a:extLst>
              <a:ext uri="{FF2B5EF4-FFF2-40B4-BE49-F238E27FC236}">
                <a16:creationId xmlns:a16="http://schemas.microsoft.com/office/drawing/2014/main" id="{C236FC42-CD7A-EDFA-5748-C40FB404F8C6}"/>
              </a:ext>
            </a:extLst>
          </p:cNvPr>
          <p:cNvPicPr>
            <a:picLocks noChangeAspect="1"/>
          </p:cNvPicPr>
          <p:nvPr/>
        </p:nvPicPr>
        <p:blipFill>
          <a:blip r:embed="rId3"/>
          <a:stretch>
            <a:fillRect/>
          </a:stretch>
        </p:blipFill>
        <p:spPr>
          <a:xfrm>
            <a:off x="487680" y="3027596"/>
            <a:ext cx="5531156" cy="1755298"/>
          </a:xfrm>
          <a:prstGeom prst="rect">
            <a:avLst/>
          </a:prstGeom>
        </p:spPr>
      </p:pic>
      <p:pic>
        <p:nvPicPr>
          <p:cNvPr id="20" name="Image 19" descr="Une image contenant texte, Police, capture d’écran&#10;&#10;Description générée automatiquement">
            <a:extLst>
              <a:ext uri="{FF2B5EF4-FFF2-40B4-BE49-F238E27FC236}">
                <a16:creationId xmlns:a16="http://schemas.microsoft.com/office/drawing/2014/main" id="{B2A2FE0F-90B8-AF0A-ED75-265EDA60CB0A}"/>
              </a:ext>
            </a:extLst>
          </p:cNvPr>
          <p:cNvPicPr>
            <a:picLocks noChangeAspect="1"/>
          </p:cNvPicPr>
          <p:nvPr/>
        </p:nvPicPr>
        <p:blipFill>
          <a:blip r:embed="rId4"/>
          <a:stretch>
            <a:fillRect/>
          </a:stretch>
        </p:blipFill>
        <p:spPr>
          <a:xfrm>
            <a:off x="6314480" y="3015946"/>
            <a:ext cx="5664160" cy="1755294"/>
          </a:xfrm>
          <a:prstGeom prst="rect">
            <a:avLst/>
          </a:prstGeom>
        </p:spPr>
      </p:pic>
      <p:sp>
        <p:nvSpPr>
          <p:cNvPr id="22" name="ZoneTexte 21">
            <a:extLst>
              <a:ext uri="{FF2B5EF4-FFF2-40B4-BE49-F238E27FC236}">
                <a16:creationId xmlns:a16="http://schemas.microsoft.com/office/drawing/2014/main" id="{5CE2371A-7AD4-247B-7B3D-0EC83D07758C}"/>
              </a:ext>
            </a:extLst>
          </p:cNvPr>
          <p:cNvSpPr txBox="1"/>
          <p:nvPr/>
        </p:nvSpPr>
        <p:spPr>
          <a:xfrm>
            <a:off x="410516" y="5389525"/>
            <a:ext cx="1121664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1 affichera bien « Bienvenue » lors de l’exécution, contrairement au programme 2 qui ne fera rien lors de son exécution.</a:t>
            </a:r>
          </a:p>
        </p:txBody>
      </p:sp>
      <p:sp>
        <p:nvSpPr>
          <p:cNvPr id="23" name="ZoneTexte 22">
            <a:extLst>
              <a:ext uri="{FF2B5EF4-FFF2-40B4-BE49-F238E27FC236}">
                <a16:creationId xmlns:a16="http://schemas.microsoft.com/office/drawing/2014/main" id="{25E2625B-A58A-E781-4D53-9B2F20A8A8B5}"/>
              </a:ext>
            </a:extLst>
          </p:cNvPr>
          <p:cNvSpPr txBox="1"/>
          <p:nvPr/>
        </p:nvSpPr>
        <p:spPr>
          <a:xfrm>
            <a:off x="2294873" y="4798846"/>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1</a:t>
            </a:r>
          </a:p>
        </p:txBody>
      </p:sp>
      <p:sp>
        <p:nvSpPr>
          <p:cNvPr id="24" name="ZoneTexte 23">
            <a:extLst>
              <a:ext uri="{FF2B5EF4-FFF2-40B4-BE49-F238E27FC236}">
                <a16:creationId xmlns:a16="http://schemas.microsoft.com/office/drawing/2014/main" id="{5B15E9B5-D788-3330-343C-184FC8AEDFB8}"/>
              </a:ext>
            </a:extLst>
          </p:cNvPr>
          <p:cNvSpPr txBox="1"/>
          <p:nvPr/>
        </p:nvSpPr>
        <p:spPr>
          <a:xfrm>
            <a:off x="8222671" y="4770324"/>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2</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726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avec alternative on utilise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52682" y="2239523"/>
            <a:ext cx="11216640"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le code aura un comportement différent selon que la condition soit vraie ou fausse.</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3" name="Image 2">
            <a:extLst>
              <a:ext uri="{FF2B5EF4-FFF2-40B4-BE49-F238E27FC236}">
                <a16:creationId xmlns:a16="http://schemas.microsoft.com/office/drawing/2014/main" id="{D6C66D1B-E26F-A5C2-7E11-B4A08CDCF07D}"/>
              </a:ext>
            </a:extLst>
          </p:cNvPr>
          <p:cNvPicPr>
            <a:picLocks noChangeAspect="1"/>
          </p:cNvPicPr>
          <p:nvPr/>
        </p:nvPicPr>
        <p:blipFill>
          <a:blip r:embed="rId2"/>
          <a:stretch>
            <a:fillRect/>
          </a:stretch>
        </p:blipFill>
        <p:spPr>
          <a:xfrm>
            <a:off x="1932167" y="1168215"/>
            <a:ext cx="7772400" cy="914400"/>
          </a:xfrm>
          <a:prstGeom prst="rect">
            <a:avLst/>
          </a:prstGeom>
        </p:spPr>
      </p:pic>
      <p:pic>
        <p:nvPicPr>
          <p:cNvPr id="9" name="Image 8" descr="Une image contenant texte, Police, capture d’écran&#10;&#10;Description générée automatiquement">
            <a:extLst>
              <a:ext uri="{FF2B5EF4-FFF2-40B4-BE49-F238E27FC236}">
                <a16:creationId xmlns:a16="http://schemas.microsoft.com/office/drawing/2014/main" id="{03E62201-6D89-3652-AF57-5B91D1B1A8E8}"/>
              </a:ext>
            </a:extLst>
          </p:cNvPr>
          <p:cNvPicPr>
            <a:picLocks noChangeAspect="1"/>
          </p:cNvPicPr>
          <p:nvPr/>
        </p:nvPicPr>
        <p:blipFill>
          <a:blip r:embed="rId3"/>
          <a:stretch>
            <a:fillRect/>
          </a:stretch>
        </p:blipFill>
        <p:spPr>
          <a:xfrm>
            <a:off x="2376863" y="2677052"/>
            <a:ext cx="7772400" cy="1733106"/>
          </a:xfrm>
          <a:prstGeom prst="rect">
            <a:avLst/>
          </a:prstGeom>
        </p:spPr>
      </p:pic>
      <p:sp>
        <p:nvSpPr>
          <p:cNvPr id="10" name="ZoneTexte 9">
            <a:extLst>
              <a:ext uri="{FF2B5EF4-FFF2-40B4-BE49-F238E27FC236}">
                <a16:creationId xmlns:a16="http://schemas.microsoft.com/office/drawing/2014/main" id="{00D82A33-265F-D08D-559B-80DCA0360122}"/>
              </a:ext>
            </a:extLst>
          </p:cNvPr>
          <p:cNvSpPr txBox="1"/>
          <p:nvPr/>
        </p:nvSpPr>
        <p:spPr>
          <a:xfrm>
            <a:off x="452682" y="455961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précédent exécutera une action peu importe le résultat du test sur la variable </a:t>
            </a:r>
            <a:r>
              <a:rPr lang="fr-FR" sz="2000" b="1" i="1" dirty="0" err="1">
                <a:latin typeface="Times New Roman" panose="02020603050405020304" pitchFamily="18" charset="0"/>
                <a:cs typeface="Times New Roman" panose="02020603050405020304" pitchFamily="18" charset="0"/>
              </a:rPr>
              <a:t>username</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a:t>
            </a:r>
          </a:p>
        </p:txBody>
      </p:sp>
      <p:sp>
        <p:nvSpPr>
          <p:cNvPr id="12" name="ZoneTexte 11">
            <a:extLst>
              <a:ext uri="{FF2B5EF4-FFF2-40B4-BE49-F238E27FC236}">
                <a16:creationId xmlns:a16="http://schemas.microsoft.com/office/drawing/2014/main" id="{271F63E6-E5D3-0482-738C-5444C6C48A95}"/>
              </a:ext>
            </a:extLst>
          </p:cNvPr>
          <p:cNvSpPr txBox="1"/>
          <p:nvPr/>
        </p:nvSpPr>
        <p:spPr>
          <a:xfrm>
            <a:off x="500932" y="5178329"/>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En Python la simple égalité permet d’assigner une valeur à une variable alors que la double égalité </a:t>
            </a:r>
            <a:r>
              <a:rPr lang="fr-FR" sz="2000" b="1" i="1"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permet d’exprimer la condition d’égalité de deux valeurs. </a:t>
            </a:r>
          </a:p>
        </p:txBody>
      </p:sp>
    </p:spTree>
    <p:extLst>
      <p:ext uri="{BB962C8B-B14F-4D97-AF65-F5344CB8AC3E}">
        <p14:creationId xmlns:p14="http://schemas.microsoft.com/office/powerpoint/2010/main" val="260409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elif</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de faire des tests imbriqués ou suite de tests.  Avec Python, on utilisera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elif</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else</a:t>
            </a:r>
            <a:r>
              <a:rPr lang="fr-FR" sz="2000" b="1"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pSp>
        <p:nvGrpSpPr>
          <p:cNvPr id="3" name="Groupe 2">
            <a:extLst>
              <a:ext uri="{FF2B5EF4-FFF2-40B4-BE49-F238E27FC236}">
                <a16:creationId xmlns:a16="http://schemas.microsoft.com/office/drawing/2014/main" id="{76E170E1-F2BD-B261-DEA0-F05343011F83}"/>
              </a:ext>
            </a:extLst>
          </p:cNvPr>
          <p:cNvGrpSpPr/>
          <p:nvPr/>
        </p:nvGrpSpPr>
        <p:grpSpPr>
          <a:xfrm>
            <a:off x="1075812" y="1357940"/>
            <a:ext cx="3375314" cy="1567015"/>
            <a:chOff x="1075812" y="1417730"/>
            <a:chExt cx="3375314" cy="1567015"/>
          </a:xfrm>
        </p:grpSpPr>
        <p:pic>
          <p:nvPicPr>
            <p:cNvPr id="7" name="Image 6" descr="Une image contenant texte, Police, capture d’écran&#10;&#10;Description générée automatiquement">
              <a:extLst>
                <a:ext uri="{FF2B5EF4-FFF2-40B4-BE49-F238E27FC236}">
                  <a16:creationId xmlns:a16="http://schemas.microsoft.com/office/drawing/2014/main" id="{E30B4477-0E17-85EC-6668-EC93DC4C2511}"/>
                </a:ext>
              </a:extLst>
            </p:cNvPr>
            <p:cNvPicPr>
              <a:picLocks noChangeAspect="1"/>
            </p:cNvPicPr>
            <p:nvPr/>
          </p:nvPicPr>
          <p:blipFill>
            <a:blip r:embed="rId2"/>
            <a:stretch>
              <a:fillRect/>
            </a:stretch>
          </p:blipFill>
          <p:spPr>
            <a:xfrm>
              <a:off x="1075812" y="1417730"/>
              <a:ext cx="3375314" cy="1257300"/>
            </a:xfrm>
            <a:prstGeom prst="rect">
              <a:avLst/>
            </a:prstGeom>
          </p:spPr>
        </p:pic>
        <p:sp>
          <p:nvSpPr>
            <p:cNvPr id="15" name="ZoneTexte 14">
              <a:extLst>
                <a:ext uri="{FF2B5EF4-FFF2-40B4-BE49-F238E27FC236}">
                  <a16:creationId xmlns:a16="http://schemas.microsoft.com/office/drawing/2014/main" id="{D274B488-2E4A-C1DE-1FD6-EC608DB8BC2E}"/>
                </a:ext>
              </a:extLst>
            </p:cNvPr>
            <p:cNvSpPr txBox="1"/>
            <p:nvPr/>
          </p:nvSpPr>
          <p:spPr>
            <a:xfrm>
              <a:off x="1932167" y="2646191"/>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Suite de tests</a:t>
              </a:r>
            </a:p>
          </p:txBody>
        </p:sp>
      </p:grpSp>
      <p:sp>
        <p:nvSpPr>
          <p:cNvPr id="17" name="ZoneTexte 16">
            <a:extLst>
              <a:ext uri="{FF2B5EF4-FFF2-40B4-BE49-F238E27FC236}">
                <a16:creationId xmlns:a16="http://schemas.microsoft.com/office/drawing/2014/main" id="{E27150DA-8372-BDC6-6D06-6C093E344A64}"/>
              </a:ext>
            </a:extLst>
          </p:cNvPr>
          <p:cNvSpPr txBox="1"/>
          <p:nvPr/>
        </p:nvSpPr>
        <p:spPr>
          <a:xfrm>
            <a:off x="523055" y="2807995"/>
            <a:ext cx="1128663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Généralement une suite de tests peut être convertie en tests imbriqués et vice versa.</a:t>
            </a:r>
          </a:p>
        </p:txBody>
      </p:sp>
      <p:grpSp>
        <p:nvGrpSpPr>
          <p:cNvPr id="8" name="Groupe 7">
            <a:extLst>
              <a:ext uri="{FF2B5EF4-FFF2-40B4-BE49-F238E27FC236}">
                <a16:creationId xmlns:a16="http://schemas.microsoft.com/office/drawing/2014/main" id="{35146CCB-61FE-A898-4CD7-B51389234DC9}"/>
              </a:ext>
            </a:extLst>
          </p:cNvPr>
          <p:cNvGrpSpPr/>
          <p:nvPr/>
        </p:nvGrpSpPr>
        <p:grpSpPr>
          <a:xfrm>
            <a:off x="856767" y="3116940"/>
            <a:ext cx="10085035" cy="2030972"/>
            <a:chOff x="930477" y="3906070"/>
            <a:chExt cx="10085035" cy="2030972"/>
          </a:xfrm>
        </p:grpSpPr>
        <p:pic>
          <p:nvPicPr>
            <p:cNvPr id="21" name="Image 20" descr="Une image contenant texte, Police, capture d’écran&#10;&#10;Description générée automatiquement">
              <a:extLst>
                <a:ext uri="{FF2B5EF4-FFF2-40B4-BE49-F238E27FC236}">
                  <a16:creationId xmlns:a16="http://schemas.microsoft.com/office/drawing/2014/main" id="{41971E4D-1F95-4215-64F3-26C67EA0EEFA}"/>
                </a:ext>
              </a:extLst>
            </p:cNvPr>
            <p:cNvPicPr>
              <a:picLocks noChangeAspect="1"/>
            </p:cNvPicPr>
            <p:nvPr/>
          </p:nvPicPr>
          <p:blipFill>
            <a:blip r:embed="rId3"/>
            <a:stretch>
              <a:fillRect/>
            </a:stretch>
          </p:blipFill>
          <p:spPr>
            <a:xfrm>
              <a:off x="930477" y="3906070"/>
              <a:ext cx="3098800" cy="1917700"/>
            </a:xfrm>
            <a:prstGeom prst="rect">
              <a:avLst/>
            </a:prstGeom>
          </p:spPr>
        </p:pic>
        <p:pic>
          <p:nvPicPr>
            <p:cNvPr id="23" name="Image 22" descr="Une image contenant texte, Police, capture d’écran&#10;&#10;Description générée automatiquement">
              <a:extLst>
                <a:ext uri="{FF2B5EF4-FFF2-40B4-BE49-F238E27FC236}">
                  <a16:creationId xmlns:a16="http://schemas.microsoft.com/office/drawing/2014/main" id="{76069E87-9F61-D3C9-1D55-C506F5C1F2B8}"/>
                </a:ext>
              </a:extLst>
            </p:cNvPr>
            <p:cNvPicPr>
              <a:picLocks noChangeAspect="1"/>
            </p:cNvPicPr>
            <p:nvPr/>
          </p:nvPicPr>
          <p:blipFill>
            <a:blip r:embed="rId4"/>
            <a:stretch>
              <a:fillRect/>
            </a:stretch>
          </p:blipFill>
          <p:spPr>
            <a:xfrm>
              <a:off x="7700812" y="4019342"/>
              <a:ext cx="3314700" cy="1917700"/>
            </a:xfrm>
            <a:prstGeom prst="rect">
              <a:avLst/>
            </a:prstGeom>
          </p:spPr>
        </p:pic>
        <p:sp>
          <p:nvSpPr>
            <p:cNvPr id="24" name="Flèche vers la droite 23">
              <a:extLst>
                <a:ext uri="{FF2B5EF4-FFF2-40B4-BE49-F238E27FC236}">
                  <a16:creationId xmlns:a16="http://schemas.microsoft.com/office/drawing/2014/main" id="{2DAA639B-8AEC-2BF3-8CD3-B99AF32098A3}"/>
                </a:ext>
              </a:extLst>
            </p:cNvPr>
            <p:cNvSpPr/>
            <p:nvPr/>
          </p:nvSpPr>
          <p:spPr>
            <a:xfrm>
              <a:off x="4184611" y="4702477"/>
              <a:ext cx="331677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Est équivalent à</a:t>
              </a:r>
            </a:p>
          </p:txBody>
        </p:sp>
      </p:grpSp>
      <p:grpSp>
        <p:nvGrpSpPr>
          <p:cNvPr id="2" name="Groupe 1">
            <a:extLst>
              <a:ext uri="{FF2B5EF4-FFF2-40B4-BE49-F238E27FC236}">
                <a16:creationId xmlns:a16="http://schemas.microsoft.com/office/drawing/2014/main" id="{613BFCF5-801F-13DD-ACAC-100A2ED64AAD}"/>
              </a:ext>
            </a:extLst>
          </p:cNvPr>
          <p:cNvGrpSpPr/>
          <p:nvPr/>
        </p:nvGrpSpPr>
        <p:grpSpPr>
          <a:xfrm>
            <a:off x="6166373" y="1187188"/>
            <a:ext cx="3822700" cy="1849854"/>
            <a:chOff x="6175592" y="1218216"/>
            <a:chExt cx="3822700" cy="1849854"/>
          </a:xfrm>
        </p:grpSpPr>
        <p:sp>
          <p:nvSpPr>
            <p:cNvPr id="16" name="ZoneTexte 15">
              <a:extLst>
                <a:ext uri="{FF2B5EF4-FFF2-40B4-BE49-F238E27FC236}">
                  <a16:creationId xmlns:a16="http://schemas.microsoft.com/office/drawing/2014/main" id="{6F81B256-F373-8F37-B5E6-CE80B77AABCC}"/>
                </a:ext>
              </a:extLst>
            </p:cNvPr>
            <p:cNvSpPr txBox="1"/>
            <p:nvPr/>
          </p:nvSpPr>
          <p:spPr>
            <a:xfrm>
              <a:off x="7425975" y="2729516"/>
              <a:ext cx="1856773"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Tests imbriqués</a:t>
              </a:r>
            </a:p>
          </p:txBody>
        </p:sp>
        <p:pic>
          <p:nvPicPr>
            <p:cNvPr id="27" name="Image 26" descr="Une image contenant texte, Police, capture d’écran&#10;&#10;Description générée automatiquement">
              <a:extLst>
                <a:ext uri="{FF2B5EF4-FFF2-40B4-BE49-F238E27FC236}">
                  <a16:creationId xmlns:a16="http://schemas.microsoft.com/office/drawing/2014/main" id="{ED9430C5-12BA-2F4F-BE07-ECF4E6174D74}"/>
                </a:ext>
              </a:extLst>
            </p:cNvPr>
            <p:cNvPicPr>
              <a:picLocks noChangeAspect="1"/>
            </p:cNvPicPr>
            <p:nvPr/>
          </p:nvPicPr>
          <p:blipFill>
            <a:blip r:embed="rId5"/>
            <a:stretch>
              <a:fillRect/>
            </a:stretch>
          </p:blipFill>
          <p:spPr>
            <a:xfrm>
              <a:off x="6175592" y="1218216"/>
              <a:ext cx="3822700" cy="1511300"/>
            </a:xfrm>
            <a:prstGeom prst="rect">
              <a:avLst/>
            </a:prstGeom>
          </p:spPr>
        </p:pic>
      </p:grpSp>
      <p:sp>
        <p:nvSpPr>
          <p:cNvPr id="9" name="ZoneTexte 8">
            <a:extLst>
              <a:ext uri="{FF2B5EF4-FFF2-40B4-BE49-F238E27FC236}">
                <a16:creationId xmlns:a16="http://schemas.microsoft.com/office/drawing/2014/main" id="{729F2613-7188-63C9-8F70-6088902B2977}"/>
              </a:ext>
            </a:extLst>
          </p:cNvPr>
          <p:cNvSpPr txBox="1"/>
          <p:nvPr/>
        </p:nvSpPr>
        <p:spPr>
          <a:xfrm>
            <a:off x="607897" y="4824717"/>
            <a:ext cx="11286636"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faut noter les points suivants: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n’y a jamais de </a:t>
            </a:r>
            <a:r>
              <a:rPr lang="fr-FR" sz="2000" b="1" dirty="0" err="1">
                <a:latin typeface="Times New Roman" panose="02020603050405020304" pitchFamily="18" charset="0"/>
                <a:cs typeface="Times New Roman" panose="02020603050405020304" pitchFamily="18" charset="0"/>
              </a:rPr>
              <a:t>elif</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sans </a:t>
            </a:r>
            <a:r>
              <a:rPr lang="fr-FR" sz="2000" b="1" dirty="0">
                <a:latin typeface="Times New Roman" panose="02020603050405020304" pitchFamily="18" charset="0"/>
                <a:cs typeface="Times New Roman" panose="02020603050405020304" pitchFamily="18" charset="0"/>
              </a:rPr>
              <a:t>if (test avec alternative)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n’y a jamais de </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sans </a:t>
            </a:r>
            <a:r>
              <a:rPr lang="fr-FR" sz="2000" b="1" dirty="0">
                <a:latin typeface="Times New Roman" panose="02020603050405020304" pitchFamily="18" charset="0"/>
                <a:cs typeface="Times New Roman" panose="02020603050405020304" pitchFamily="18" charset="0"/>
              </a:rPr>
              <a:t>if (test avec alternative)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peut y avoir un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sans </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ou </a:t>
            </a:r>
            <a:r>
              <a:rPr lang="fr-FR" sz="2000" b="1" dirty="0" err="1">
                <a:latin typeface="Times New Roman" panose="02020603050405020304" pitchFamily="18" charset="0"/>
                <a:cs typeface="Times New Roman" panose="02020603050405020304" pitchFamily="18" charset="0"/>
              </a:rPr>
              <a:t>elif</a:t>
            </a:r>
            <a:r>
              <a:rPr lang="fr-FR" sz="2000" b="1" dirty="0">
                <a:latin typeface="Times New Roman" panose="02020603050405020304" pitchFamily="18" charset="0"/>
                <a:cs typeface="Times New Roman" panose="02020603050405020304" pitchFamily="18" charset="0"/>
              </a:rPr>
              <a:t> (test sans alternative)</a:t>
            </a:r>
          </a:p>
        </p:txBody>
      </p:sp>
    </p:spTree>
    <p:extLst>
      <p:ext uri="{BB962C8B-B14F-4D97-AF65-F5344CB8AC3E}">
        <p14:creationId xmlns:p14="http://schemas.microsoft.com/office/powerpoint/2010/main" val="159567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de comparaison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les tests en Python on dispose des opérateurs de comparaison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976661882"/>
              </p:ext>
            </p:extLst>
          </p:nvPr>
        </p:nvGraphicFramePr>
        <p:xfrm>
          <a:off x="3156925" y="1093886"/>
          <a:ext cx="4520177" cy="2595880"/>
        </p:xfrm>
        <a:graphic>
          <a:graphicData uri="http://schemas.openxmlformats.org/drawingml/2006/table">
            <a:tbl>
              <a:tblPr firstRow="1" bandRow="1">
                <a:tableStyleId>{21E4AEA4-8DFA-4A89-87EB-49C32662AFE0}</a:tableStyleId>
              </a:tblPr>
              <a:tblGrid>
                <a:gridCol w="1652835">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1800" dirty="0">
                          <a:latin typeface="Times New Roman" panose="02020603050405020304" pitchFamily="18" charset="0"/>
                          <a:cs typeface="Times New Roman" panose="02020603050405020304" pitchFamily="18" charset="0"/>
                        </a:rPr>
                        <a:t>Opérateurs</a:t>
                      </a:r>
                    </a:p>
                  </a:txBody>
                  <a:tcPr/>
                </a:tc>
                <a:tc>
                  <a:txBody>
                    <a:bodyPr/>
                    <a:lstStyle/>
                    <a:p>
                      <a:r>
                        <a:rPr lang="fr-FR" sz="18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Strictement inférieur à</a:t>
                      </a:r>
                    </a:p>
                  </a:txBody>
                  <a:tcPr/>
                </a:tc>
                <a:extLst>
                  <a:ext uri="{0D108BD9-81ED-4DB2-BD59-A6C34878D82A}">
                    <a16:rowId xmlns:a16="http://schemas.microsoft.com/office/drawing/2014/main" val="3549175592"/>
                  </a:ext>
                </a:extLst>
              </a:tr>
              <a:tr h="370840">
                <a:tc>
                  <a:txBody>
                    <a:bodyPr/>
                    <a:lstStyle/>
                    <a:p>
                      <a:r>
                        <a:rPr lang="fr-FR" sz="1800" dirty="0">
                          <a:latin typeface="Times New Roman" panose="02020603050405020304" pitchFamily="18" charset="0"/>
                          <a:cs typeface="Times New Roman" panose="02020603050405020304" pitchFamily="18" charset="0"/>
                        </a:rPr>
                        <a:t>&gt;</a:t>
                      </a:r>
                    </a:p>
                  </a:txBody>
                  <a:tcPr/>
                </a:tc>
                <a:tc>
                  <a:txBody>
                    <a:bodyPr/>
                    <a:lstStyle/>
                    <a:p>
                      <a:r>
                        <a:rPr lang="fr-FR" sz="1800" dirty="0">
                          <a:latin typeface="Times New Roman" panose="02020603050405020304" pitchFamily="18" charset="0"/>
                          <a:cs typeface="Times New Roman" panose="02020603050405020304" pitchFamily="18" charset="0"/>
                        </a:rPr>
                        <a:t>Strictement supérieur à</a:t>
                      </a:r>
                    </a:p>
                  </a:txBody>
                  <a:tcPr/>
                </a:tc>
                <a:extLst>
                  <a:ext uri="{0D108BD9-81ED-4DB2-BD59-A6C34878D82A}">
                    <a16:rowId xmlns:a16="http://schemas.microsoft.com/office/drawing/2014/main" val="2448469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Supérieur ou égal à</a:t>
                      </a:r>
                    </a:p>
                  </a:txBody>
                  <a:tcPr/>
                </a:tc>
                <a:extLst>
                  <a:ext uri="{0D108BD9-81ED-4DB2-BD59-A6C34878D82A}">
                    <a16:rowId xmlns:a16="http://schemas.microsoft.com/office/drawing/2014/main" val="1949275037"/>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Inférieur ou égal à</a:t>
                      </a:r>
                    </a:p>
                  </a:txBody>
                  <a:tcPr/>
                </a:tc>
                <a:extLst>
                  <a:ext uri="{0D108BD9-81ED-4DB2-BD59-A6C34878D82A}">
                    <a16:rowId xmlns:a16="http://schemas.microsoft.com/office/drawing/2014/main" val="196386826"/>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Egal à</a:t>
                      </a:r>
                    </a:p>
                  </a:txBody>
                  <a:tcPr/>
                </a:tc>
                <a:extLst>
                  <a:ext uri="{0D108BD9-81ED-4DB2-BD59-A6C34878D82A}">
                    <a16:rowId xmlns:a16="http://schemas.microsoft.com/office/drawing/2014/main" val="2214898379"/>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Différent de</a:t>
                      </a:r>
                    </a:p>
                  </a:txBody>
                  <a:tcPr/>
                </a:tc>
                <a:extLst>
                  <a:ext uri="{0D108BD9-81ED-4DB2-BD59-A6C34878D82A}">
                    <a16:rowId xmlns:a16="http://schemas.microsoft.com/office/drawing/2014/main" val="1405776217"/>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500932" y="371243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9" name="Image 8" descr="Une image contenant texte, capture d’écran, Police&#10;&#10;Description générée automatiquement">
            <a:extLst>
              <a:ext uri="{FF2B5EF4-FFF2-40B4-BE49-F238E27FC236}">
                <a16:creationId xmlns:a16="http://schemas.microsoft.com/office/drawing/2014/main" id="{BAADD16B-90FC-B52B-0D12-705A770055F3}"/>
              </a:ext>
            </a:extLst>
          </p:cNvPr>
          <p:cNvPicPr>
            <a:picLocks noChangeAspect="1"/>
          </p:cNvPicPr>
          <p:nvPr/>
        </p:nvPicPr>
        <p:blipFill>
          <a:blip r:embed="rId2"/>
          <a:stretch>
            <a:fillRect/>
          </a:stretch>
        </p:blipFill>
        <p:spPr>
          <a:xfrm>
            <a:off x="4550794" y="4203710"/>
            <a:ext cx="4457700" cy="2425700"/>
          </a:xfrm>
          <a:prstGeom prst="rect">
            <a:avLst/>
          </a:prstGeom>
        </p:spPr>
      </p:pic>
    </p:spTree>
    <p:extLst>
      <p:ext uri="{BB962C8B-B14F-4D97-AF65-F5344CB8AC3E}">
        <p14:creationId xmlns:p14="http://schemas.microsoft.com/office/powerpoint/2010/main" val="370016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logiques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faire une association de conditions avec les opérateurs logiques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659988391"/>
              </p:ext>
            </p:extLst>
          </p:nvPr>
        </p:nvGraphicFramePr>
        <p:xfrm>
          <a:off x="2939679" y="1046512"/>
          <a:ext cx="4491672" cy="1981200"/>
        </p:xfrm>
        <a:graphic>
          <a:graphicData uri="http://schemas.openxmlformats.org/drawingml/2006/table">
            <a:tbl>
              <a:tblPr firstRow="1" bandRow="1">
                <a:tableStyleId>{21E4AEA4-8DFA-4A89-87EB-49C32662AFE0}</a:tableStyleId>
              </a:tblPr>
              <a:tblGrid>
                <a:gridCol w="1624330">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2000" dirty="0">
                          <a:latin typeface="Times New Roman" panose="02020603050405020304" pitchFamily="18" charset="0"/>
                          <a:cs typeface="Times New Roman" panose="02020603050405020304" pitchFamily="18" charset="0"/>
                        </a:rPr>
                        <a:t>Opérateurs</a:t>
                      </a:r>
                    </a:p>
                  </a:txBody>
                  <a:tcPr/>
                </a:tc>
                <a:tc>
                  <a:txBody>
                    <a:bodyPr/>
                    <a:lstStyle/>
                    <a:p>
                      <a:r>
                        <a:rPr lang="fr-FR" sz="20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2000" dirty="0">
                          <a:latin typeface="Times New Roman" panose="02020603050405020304" pitchFamily="18" charset="0"/>
                          <a:cs typeface="Times New Roman" panose="02020603050405020304" pitchFamily="18" charset="0"/>
                        </a:rPr>
                        <a:t>and</a:t>
                      </a:r>
                    </a:p>
                  </a:txBody>
                  <a:tcPr/>
                </a:tc>
                <a:tc>
                  <a:txBody>
                    <a:bodyPr/>
                    <a:lstStyle/>
                    <a:p>
                      <a:r>
                        <a:rPr lang="fr-FR" sz="2000" dirty="0">
                          <a:latin typeface="Times New Roman" panose="02020603050405020304" pitchFamily="18" charset="0"/>
                          <a:cs typeface="Times New Roman" panose="02020603050405020304" pitchFamily="18" charset="0"/>
                        </a:rPr>
                        <a:t>Et</a:t>
                      </a:r>
                    </a:p>
                  </a:txBody>
                  <a:tcPr/>
                </a:tc>
                <a:extLst>
                  <a:ext uri="{0D108BD9-81ED-4DB2-BD59-A6C34878D82A}">
                    <a16:rowId xmlns:a16="http://schemas.microsoft.com/office/drawing/2014/main" val="3549175592"/>
                  </a:ext>
                </a:extLst>
              </a:tr>
              <a:tr h="370840">
                <a:tc>
                  <a:txBody>
                    <a:bodyPr/>
                    <a:lstStyle/>
                    <a:p>
                      <a:r>
                        <a:rPr lang="fr-FR" sz="2000" dirty="0">
                          <a:latin typeface="Times New Roman" panose="02020603050405020304" pitchFamily="18" charset="0"/>
                          <a:cs typeface="Times New Roman" panose="02020603050405020304" pitchFamily="18" charset="0"/>
                        </a:rPr>
                        <a:t>or</a:t>
                      </a:r>
                    </a:p>
                  </a:txBody>
                  <a:tcPr/>
                </a:tc>
                <a:tc>
                  <a:txBody>
                    <a:bodyPr/>
                    <a:lstStyle/>
                    <a:p>
                      <a:r>
                        <a:rPr lang="fr-FR" sz="2000" dirty="0">
                          <a:latin typeface="Times New Roman" panose="02020603050405020304" pitchFamily="18" charset="0"/>
                          <a:cs typeface="Times New Roman" panose="02020603050405020304" pitchFamily="18" charset="0"/>
                        </a:rPr>
                        <a:t>ou</a:t>
                      </a:r>
                    </a:p>
                  </a:txBody>
                  <a:tcPr/>
                </a:tc>
                <a:extLst>
                  <a:ext uri="{0D108BD9-81ED-4DB2-BD59-A6C34878D82A}">
                    <a16:rowId xmlns:a16="http://schemas.microsoft.com/office/drawing/2014/main" val="244846992"/>
                  </a:ext>
                </a:extLst>
              </a:tr>
              <a:tr h="370840">
                <a:tc>
                  <a:txBody>
                    <a:bodyPr/>
                    <a:lstStyle/>
                    <a:p>
                      <a:r>
                        <a:rPr lang="fr-FR" sz="2000" dirty="0" err="1">
                          <a:latin typeface="Times New Roman" panose="02020603050405020304" pitchFamily="18" charset="0"/>
                          <a:cs typeface="Times New Roman" panose="02020603050405020304" pitchFamily="18" charset="0"/>
                        </a:rPr>
                        <a:t>is</a:t>
                      </a:r>
                      <a:r>
                        <a:rPr lang="fr-FR" sz="2000" dirty="0">
                          <a:latin typeface="Times New Roman" panose="02020603050405020304" pitchFamily="18" charset="0"/>
                          <a:cs typeface="Times New Roman" panose="02020603050405020304" pitchFamily="18" charset="0"/>
                        </a:rPr>
                        <a:t> not</a:t>
                      </a:r>
                    </a:p>
                  </a:txBody>
                  <a:tcPr/>
                </a:tc>
                <a:tc>
                  <a:txBody>
                    <a:bodyPr/>
                    <a:lstStyle/>
                    <a:p>
                      <a:r>
                        <a:rPr lang="fr-FR" sz="2000" dirty="0">
                          <a:latin typeface="Times New Roman" panose="02020603050405020304" pitchFamily="18" charset="0"/>
                          <a:cs typeface="Times New Roman" panose="02020603050405020304" pitchFamily="18" charset="0"/>
                        </a:rPr>
                        <a:t>Non</a:t>
                      </a:r>
                    </a:p>
                  </a:txBody>
                  <a:tcPr/>
                </a:tc>
                <a:extLst>
                  <a:ext uri="{0D108BD9-81ED-4DB2-BD59-A6C34878D82A}">
                    <a16:rowId xmlns:a16="http://schemas.microsoft.com/office/drawing/2014/main" val="196386826"/>
                  </a:ext>
                </a:extLst>
              </a:tr>
              <a:tr h="370840">
                <a:tc>
                  <a:txBody>
                    <a:bodyPr/>
                    <a:lstStyle/>
                    <a:p>
                      <a:r>
                        <a:rPr lang="fr-FR" sz="2000" dirty="0" err="1">
                          <a:latin typeface="Times New Roman" panose="02020603050405020304" pitchFamily="18" charset="0"/>
                          <a:cs typeface="Times New Roman" panose="02020603050405020304" pitchFamily="18" charset="0"/>
                        </a:rPr>
                        <a:t>is</a:t>
                      </a:r>
                      <a:endParaRPr lang="fr-FR" sz="2000" dirty="0">
                        <a:latin typeface="Times New Roman" panose="02020603050405020304" pitchFamily="18" charset="0"/>
                        <a:cs typeface="Times New Roman" panose="02020603050405020304" pitchFamily="18" charset="0"/>
                      </a:endParaRPr>
                    </a:p>
                  </a:txBody>
                  <a:tcPr/>
                </a:tc>
                <a:tc>
                  <a:txBody>
                    <a:bodyPr/>
                    <a:lstStyle/>
                    <a:p>
                      <a:r>
                        <a:rPr lang="fr-FR" sz="2000" dirty="0">
                          <a:latin typeface="Times New Roman" panose="02020603050405020304" pitchFamily="18" charset="0"/>
                          <a:cs typeface="Times New Roman" panose="02020603050405020304" pitchFamily="18" charset="0"/>
                        </a:rPr>
                        <a:t>Est égal</a:t>
                      </a:r>
                    </a:p>
                  </a:txBody>
                  <a:tcPr/>
                </a:tc>
                <a:extLst>
                  <a:ext uri="{0D108BD9-81ED-4DB2-BD59-A6C34878D82A}">
                    <a16:rowId xmlns:a16="http://schemas.microsoft.com/office/drawing/2014/main" val="1357503858"/>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319248" y="371496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8" name="Image 7" descr="Une image contenant texte, capture d’écran, Police&#10;&#10;Description générée automatiquement">
            <a:extLst>
              <a:ext uri="{FF2B5EF4-FFF2-40B4-BE49-F238E27FC236}">
                <a16:creationId xmlns:a16="http://schemas.microsoft.com/office/drawing/2014/main" id="{D09DF181-280C-AEA2-DD5B-0E6E0F9E0391}"/>
              </a:ext>
            </a:extLst>
          </p:cNvPr>
          <p:cNvPicPr>
            <a:picLocks noChangeAspect="1"/>
          </p:cNvPicPr>
          <p:nvPr/>
        </p:nvPicPr>
        <p:blipFill>
          <a:blip r:embed="rId3"/>
          <a:stretch>
            <a:fillRect/>
          </a:stretch>
        </p:blipFill>
        <p:spPr>
          <a:xfrm>
            <a:off x="2846386" y="4097223"/>
            <a:ext cx="4457700" cy="1628063"/>
          </a:xfrm>
          <a:prstGeom prst="rect">
            <a:avLst/>
          </a:prstGeom>
        </p:spPr>
      </p:pic>
      <p:sp>
        <p:nvSpPr>
          <p:cNvPr id="10" name="ZoneTexte 9">
            <a:extLst>
              <a:ext uri="{FF2B5EF4-FFF2-40B4-BE49-F238E27FC236}">
                <a16:creationId xmlns:a16="http://schemas.microsoft.com/office/drawing/2014/main" id="{C0714A99-B1CF-E152-B70C-AE0F4B5B0070}"/>
              </a:ext>
            </a:extLst>
          </p:cNvPr>
          <p:cNvSpPr txBox="1"/>
          <p:nvPr/>
        </p:nvSpPr>
        <p:spPr>
          <a:xfrm>
            <a:off x="84473" y="5602541"/>
            <a:ext cx="12545112"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Ne pas oublier de mettre des parenthèses en cas d’importance d’ordre de priorité des conditions et pour éviter toute ambiguïté.</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1F1E01FF-2514-0859-0EA2-6BCF5ED0A20E}"/>
                  </a:ext>
                </a:extLst>
              </p:cNvPr>
              <p:cNvSpPr txBox="1"/>
              <p:nvPr/>
            </p:nvSpPr>
            <p:spPr>
              <a:xfrm>
                <a:off x="84472" y="3027379"/>
                <a:ext cx="1178827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𝒊𝒔</m:t>
                    </m:r>
                  </m:oMath>
                </a14:m>
                <a:r>
                  <a:rPr lang="fr-FR" sz="2000" b="1" dirty="0">
                    <a:latin typeface="Times New Roman" panose="02020603050405020304" pitchFamily="18" charset="0"/>
                    <a:cs typeface="Times New Roman" panose="02020603050405020304" pitchFamily="18" charset="0"/>
                  </a:rPr>
                  <a:t> et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𝒊𝒔</m:t>
                    </m:r>
                    <m:r>
                      <a:rPr lang="fr-FR" sz="2000" b="1" i="1" dirty="0" smtClean="0">
                        <a:latin typeface="Cambria Math" panose="02040503050406030204" pitchFamily="18" charset="0"/>
                        <a:cs typeface="Times New Roman" panose="02020603050405020304" pitchFamily="18" charset="0"/>
                      </a:rPr>
                      <m:t> </m:t>
                    </m:r>
                    <m:r>
                      <a:rPr lang="fr-FR" sz="2000" b="1" i="1" dirty="0" smtClean="0">
                        <a:latin typeface="Cambria Math" panose="02040503050406030204" pitchFamily="18" charset="0"/>
                        <a:cs typeface="Times New Roman" panose="02020603050405020304" pitchFamily="18" charset="0"/>
                      </a:rPr>
                      <m:t>𝒏𝒐𝒕</m:t>
                    </m:r>
                    <m:r>
                      <a:rPr lang="fr-FR" sz="2000" b="1" i="1" dirty="0" smtClean="0">
                        <a:latin typeface="Cambria Math" panose="02040503050406030204" pitchFamily="18" charset="0"/>
                        <a:cs typeface="Times New Roman" panose="02020603050405020304" pitchFamily="18" charset="0"/>
                      </a:rPr>
                      <m:t> </m:t>
                    </m:r>
                  </m:oMath>
                </a14:m>
                <a:r>
                  <a:rPr lang="fr-FR" sz="2000" b="1" dirty="0">
                    <a:latin typeface="Times New Roman" panose="02020603050405020304" pitchFamily="18" charset="0"/>
                    <a:cs typeface="Times New Roman" panose="02020603050405020304" pitchFamily="18" charset="0"/>
                  </a:rPr>
                  <a:t>doivent être utilisées aves précaution ne compare pas pareil avec les autres types comme les tableaux </a:t>
                </a:r>
                <a:r>
                  <a:rPr lang="fr-FR" sz="2000" b="1">
                    <a:latin typeface="Times New Roman" panose="02020603050405020304" pitchFamily="18" charset="0"/>
                    <a:cs typeface="Times New Roman" panose="02020603050405020304" pitchFamily="18" charset="0"/>
                  </a:rPr>
                  <a:t>ou chaîne….</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1F1E01FF-2514-0859-0EA2-6BCF5ED0A20E}"/>
                  </a:ext>
                </a:extLst>
              </p:cNvPr>
              <p:cNvSpPr txBox="1">
                <a:spLocks noRot="1" noChangeAspect="1" noMove="1" noResize="1" noEditPoints="1" noAdjustHandles="1" noChangeArrowheads="1" noChangeShapeType="1" noTextEdit="1"/>
              </p:cNvSpPr>
              <p:nvPr/>
            </p:nvSpPr>
            <p:spPr>
              <a:xfrm>
                <a:off x="84472" y="3027379"/>
                <a:ext cx="11788279" cy="707886"/>
              </a:xfrm>
              <a:prstGeom prst="rect">
                <a:avLst/>
              </a:prstGeom>
              <a:blipFill>
                <a:blip r:embed="rId4"/>
                <a:stretch>
                  <a:fillRect l="-569" t="-5172" b="-14655"/>
                </a:stretch>
              </a:blipFill>
            </p:spPr>
            <p:txBody>
              <a:bodyPr/>
              <a:lstStyle/>
              <a:p>
                <a:r>
                  <a:rPr lang="fr-FR">
                    <a:noFill/>
                  </a:rPr>
                  <a:t> </a:t>
                </a:r>
              </a:p>
            </p:txBody>
          </p:sp>
        </mc:Fallback>
      </mc:AlternateContent>
    </p:spTree>
    <p:extLst>
      <p:ext uri="{BB962C8B-B14F-4D97-AF65-F5344CB8AC3E}">
        <p14:creationId xmlns:p14="http://schemas.microsoft.com/office/powerpoint/2010/main" val="2521371462"/>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212</TotalTime>
  <Words>1201</Words>
  <Application>Microsoft Office PowerPoint</Application>
  <PresentationFormat>Grand écran</PresentationFormat>
  <Paragraphs>130</Paragraphs>
  <Slides>13</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2024-06-16T07:04:36Z</dcterms:modified>
</cp:coreProperties>
</file>