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04" r:id="rId1"/>
  </p:sldMasterIdLst>
  <p:notesMasterIdLst>
    <p:notesMasterId r:id="rId11"/>
  </p:notesMasterIdLst>
  <p:sldIdLst>
    <p:sldId id="257" r:id="rId2"/>
    <p:sldId id="285" r:id="rId3"/>
    <p:sldId id="286" r:id="rId4"/>
    <p:sldId id="287" r:id="rId5"/>
    <p:sldId id="288" r:id="rId6"/>
    <p:sldId id="289" r:id="rId7"/>
    <p:sldId id="291" r:id="rId8"/>
    <p:sldId id="290" r:id="rId9"/>
    <p:sldId id="28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217"/>
    <p:restoredTop sz="96370"/>
  </p:normalViewPr>
  <p:slideViewPr>
    <p:cSldViewPr snapToGrid="0">
      <p:cViewPr varScale="1">
        <p:scale>
          <a:sx n="106" d="100"/>
          <a:sy n="106" d="100"/>
        </p:scale>
        <p:origin x="129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smaël Tuo" userId="fca7baf0e513a1e6" providerId="LiveId" clId="{ABAD35E0-20F2-924D-9CFF-DB760A0CF68F}"/>
    <pc:docChg chg="custSel addSld delSld modSld">
      <pc:chgData name="Ismaël Tuo" userId="fca7baf0e513a1e6" providerId="LiveId" clId="{ABAD35E0-20F2-924D-9CFF-DB760A0CF68F}" dt="2023-06-20T13:38:40.675" v="11" actId="2696"/>
      <pc:docMkLst>
        <pc:docMk/>
      </pc:docMkLst>
      <pc:sldChg chg="modSp mod">
        <pc:chgData name="Ismaël Tuo" userId="fca7baf0e513a1e6" providerId="LiveId" clId="{ABAD35E0-20F2-924D-9CFF-DB760A0CF68F}" dt="2023-06-20T13:37:55.167" v="9" actId="20577"/>
        <pc:sldMkLst>
          <pc:docMk/>
          <pc:sldMk cId="1268069196" sldId="285"/>
        </pc:sldMkLst>
        <pc:spChg chg="mod">
          <ac:chgData name="Ismaël Tuo" userId="fca7baf0e513a1e6" providerId="LiveId" clId="{ABAD35E0-20F2-924D-9CFF-DB760A0CF68F}" dt="2023-06-20T13:37:55.167" v="9" actId="20577"/>
          <ac:spMkLst>
            <pc:docMk/>
            <pc:sldMk cId="1268069196" sldId="285"/>
            <ac:spMk id="4" creationId="{8FEEC940-4BFF-956C-713A-1CE73C436B6F}"/>
          </ac:spMkLst>
        </pc:spChg>
      </pc:sldChg>
      <pc:sldChg chg="new del">
        <pc:chgData name="Ismaël Tuo" userId="fca7baf0e513a1e6" providerId="LiveId" clId="{ABAD35E0-20F2-924D-9CFF-DB760A0CF68F}" dt="2023-06-20T13:38:40.675" v="11" actId="2696"/>
        <pc:sldMkLst>
          <pc:docMk/>
          <pc:sldMk cId="652286414" sldId="287"/>
        </pc:sldMkLst>
      </pc:sldChg>
    </pc:docChg>
  </pc:docChgLst>
  <pc:docChgLst>
    <pc:chgData name="Ismaël Tuo" userId="fca7baf0e513a1e6" providerId="LiveId" clId="{CB412C82-70CE-4C5A-9969-1D3E7575B92E}"/>
    <pc:docChg chg="custSel modSld">
      <pc:chgData name="Ismaël Tuo" userId="fca7baf0e513a1e6" providerId="LiveId" clId="{CB412C82-70CE-4C5A-9969-1D3E7575B92E}" dt="2023-11-12T17:28:02.235" v="9" actId="113"/>
      <pc:docMkLst>
        <pc:docMk/>
      </pc:docMkLst>
      <pc:sldChg chg="modSp mod">
        <pc:chgData name="Ismaël Tuo" userId="fca7baf0e513a1e6" providerId="LiveId" clId="{CB412C82-70CE-4C5A-9969-1D3E7575B92E}" dt="2023-11-12T17:27:09.663" v="1" actId="403"/>
        <pc:sldMkLst>
          <pc:docMk/>
          <pc:sldMk cId="1268069196" sldId="285"/>
        </pc:sldMkLst>
        <pc:spChg chg="mod">
          <ac:chgData name="Ismaël Tuo" userId="fca7baf0e513a1e6" providerId="LiveId" clId="{CB412C82-70CE-4C5A-9969-1D3E7575B92E}" dt="2023-11-12T17:27:07.023" v="0" actId="113"/>
          <ac:spMkLst>
            <pc:docMk/>
            <pc:sldMk cId="1268069196" sldId="285"/>
            <ac:spMk id="6" creationId="{84F10693-2FE8-EFC8-8DB6-84BFD181D260}"/>
          </ac:spMkLst>
        </pc:spChg>
        <pc:spChg chg="mod">
          <ac:chgData name="Ismaël Tuo" userId="fca7baf0e513a1e6" providerId="LiveId" clId="{CB412C82-70CE-4C5A-9969-1D3E7575B92E}" dt="2023-11-12T17:27:09.663" v="1" actId="403"/>
          <ac:spMkLst>
            <pc:docMk/>
            <pc:sldMk cId="1268069196" sldId="285"/>
            <ac:spMk id="11" creationId="{C27A3656-3CB0-8161-AE9F-B92FBE4F5083}"/>
          </ac:spMkLst>
        </pc:spChg>
      </pc:sldChg>
      <pc:sldChg chg="modSp mod">
        <pc:chgData name="Ismaël Tuo" userId="fca7baf0e513a1e6" providerId="LiveId" clId="{CB412C82-70CE-4C5A-9969-1D3E7575B92E}" dt="2023-11-12T17:27:23.122" v="3" actId="33524"/>
        <pc:sldMkLst>
          <pc:docMk/>
          <pc:sldMk cId="2639441608" sldId="286"/>
        </pc:sldMkLst>
        <pc:spChg chg="mod">
          <ac:chgData name="Ismaël Tuo" userId="fca7baf0e513a1e6" providerId="LiveId" clId="{CB412C82-70CE-4C5A-9969-1D3E7575B92E}" dt="2023-11-12T17:27:14.948" v="2" actId="113"/>
          <ac:spMkLst>
            <pc:docMk/>
            <pc:sldMk cId="2639441608" sldId="286"/>
            <ac:spMk id="6" creationId="{84F10693-2FE8-EFC8-8DB6-84BFD181D260}"/>
          </ac:spMkLst>
        </pc:spChg>
        <pc:spChg chg="mod">
          <ac:chgData name="Ismaël Tuo" userId="fca7baf0e513a1e6" providerId="LiveId" clId="{CB412C82-70CE-4C5A-9969-1D3E7575B92E}" dt="2023-11-12T17:27:23.122" v="3" actId="33524"/>
          <ac:spMkLst>
            <pc:docMk/>
            <pc:sldMk cId="2639441608" sldId="286"/>
            <ac:spMk id="13" creationId="{1CD90E12-4258-18E9-0100-5F3A3E1FD75A}"/>
          </ac:spMkLst>
        </pc:spChg>
      </pc:sldChg>
      <pc:sldChg chg="modSp mod">
        <pc:chgData name="Ismaël Tuo" userId="fca7baf0e513a1e6" providerId="LiveId" clId="{CB412C82-70CE-4C5A-9969-1D3E7575B92E}" dt="2023-11-12T17:27:32.989" v="5" actId="33524"/>
        <pc:sldMkLst>
          <pc:docMk/>
          <pc:sldMk cId="1264287648" sldId="287"/>
        </pc:sldMkLst>
        <pc:spChg chg="mod">
          <ac:chgData name="Ismaël Tuo" userId="fca7baf0e513a1e6" providerId="LiveId" clId="{CB412C82-70CE-4C5A-9969-1D3E7575B92E}" dt="2023-11-12T17:27:28.138" v="4" actId="113"/>
          <ac:spMkLst>
            <pc:docMk/>
            <pc:sldMk cId="1264287648" sldId="287"/>
            <ac:spMk id="6" creationId="{84F10693-2FE8-EFC8-8DB6-84BFD181D260}"/>
          </ac:spMkLst>
        </pc:spChg>
        <pc:spChg chg="mod">
          <ac:chgData name="Ismaël Tuo" userId="fca7baf0e513a1e6" providerId="LiveId" clId="{CB412C82-70CE-4C5A-9969-1D3E7575B92E}" dt="2023-11-12T17:27:32.989" v="5" actId="33524"/>
          <ac:spMkLst>
            <pc:docMk/>
            <pc:sldMk cId="1264287648" sldId="287"/>
            <ac:spMk id="10" creationId="{C5C206E8-EE12-6BE3-191C-3D04E8210B62}"/>
          </ac:spMkLst>
        </pc:spChg>
      </pc:sldChg>
      <pc:sldChg chg="modSp mod">
        <pc:chgData name="Ismaël Tuo" userId="fca7baf0e513a1e6" providerId="LiveId" clId="{CB412C82-70CE-4C5A-9969-1D3E7575B92E}" dt="2023-11-12T17:27:37.755" v="6" actId="113"/>
        <pc:sldMkLst>
          <pc:docMk/>
          <pc:sldMk cId="4054907751" sldId="288"/>
        </pc:sldMkLst>
        <pc:spChg chg="mod">
          <ac:chgData name="Ismaël Tuo" userId="fca7baf0e513a1e6" providerId="LiveId" clId="{CB412C82-70CE-4C5A-9969-1D3E7575B92E}" dt="2023-11-12T17:27:37.755" v="6" actId="113"/>
          <ac:spMkLst>
            <pc:docMk/>
            <pc:sldMk cId="4054907751" sldId="288"/>
            <ac:spMk id="6" creationId="{84F10693-2FE8-EFC8-8DB6-84BFD181D260}"/>
          </ac:spMkLst>
        </pc:spChg>
      </pc:sldChg>
      <pc:sldChg chg="modSp mod">
        <pc:chgData name="Ismaël Tuo" userId="fca7baf0e513a1e6" providerId="LiveId" clId="{CB412C82-70CE-4C5A-9969-1D3E7575B92E}" dt="2023-11-12T17:27:44.100" v="7" actId="113"/>
        <pc:sldMkLst>
          <pc:docMk/>
          <pc:sldMk cId="215611455" sldId="289"/>
        </pc:sldMkLst>
        <pc:spChg chg="mod">
          <ac:chgData name="Ismaël Tuo" userId="fca7baf0e513a1e6" providerId="LiveId" clId="{CB412C82-70CE-4C5A-9969-1D3E7575B92E}" dt="2023-11-12T17:27:44.100" v="7" actId="113"/>
          <ac:spMkLst>
            <pc:docMk/>
            <pc:sldMk cId="215611455" sldId="289"/>
            <ac:spMk id="6" creationId="{84F10693-2FE8-EFC8-8DB6-84BFD181D260}"/>
          </ac:spMkLst>
        </pc:spChg>
      </pc:sldChg>
      <pc:sldChg chg="modSp mod">
        <pc:chgData name="Ismaël Tuo" userId="fca7baf0e513a1e6" providerId="LiveId" clId="{CB412C82-70CE-4C5A-9969-1D3E7575B92E}" dt="2023-11-12T17:28:02.235" v="9" actId="113"/>
        <pc:sldMkLst>
          <pc:docMk/>
          <pc:sldMk cId="3666646187" sldId="290"/>
        </pc:sldMkLst>
        <pc:spChg chg="mod">
          <ac:chgData name="Ismaël Tuo" userId="fca7baf0e513a1e6" providerId="LiveId" clId="{CB412C82-70CE-4C5A-9969-1D3E7575B92E}" dt="2023-11-12T17:28:02.235" v="9" actId="113"/>
          <ac:spMkLst>
            <pc:docMk/>
            <pc:sldMk cId="3666646187" sldId="290"/>
            <ac:spMk id="6" creationId="{84F10693-2FE8-EFC8-8DB6-84BFD181D260}"/>
          </ac:spMkLst>
        </pc:spChg>
      </pc:sldChg>
      <pc:sldChg chg="modSp mod">
        <pc:chgData name="Ismaël Tuo" userId="fca7baf0e513a1e6" providerId="LiveId" clId="{CB412C82-70CE-4C5A-9969-1D3E7575B92E}" dt="2023-11-12T17:27:56.513" v="8" actId="113"/>
        <pc:sldMkLst>
          <pc:docMk/>
          <pc:sldMk cId="3224966230" sldId="291"/>
        </pc:sldMkLst>
        <pc:spChg chg="mod">
          <ac:chgData name="Ismaël Tuo" userId="fca7baf0e513a1e6" providerId="LiveId" clId="{CB412C82-70CE-4C5A-9969-1D3E7575B92E}" dt="2023-11-12T17:27:56.513" v="8" actId="113"/>
          <ac:spMkLst>
            <pc:docMk/>
            <pc:sldMk cId="3224966230" sldId="291"/>
            <ac:spMk id="6" creationId="{84F10693-2FE8-EFC8-8DB6-84BFD181D260}"/>
          </ac:spMkLst>
        </pc:spChg>
      </pc:sldChg>
    </pc:docChg>
  </pc:docChgLst>
  <pc:docChgLst>
    <pc:chgData name="Ismaël Tuo" userId="fca7baf0e513a1e6" providerId="LiveId" clId="{11537C92-A8D5-F940-A295-4D4053ECE68F}"/>
    <pc:docChg chg="undo custSel addSld delSld modSld">
      <pc:chgData name="Ismaël Tuo" userId="fca7baf0e513a1e6" providerId="LiveId" clId="{11537C92-A8D5-F940-A295-4D4053ECE68F}" dt="2023-07-02T15:32:32.842" v="6287" actId="255"/>
      <pc:docMkLst>
        <pc:docMk/>
      </pc:docMkLst>
      <pc:sldChg chg="modSp mod">
        <pc:chgData name="Ismaël Tuo" userId="fca7baf0e513a1e6" providerId="LiveId" clId="{11537C92-A8D5-F940-A295-4D4053ECE68F}" dt="2023-07-02T15:23:41.405" v="6158" actId="255"/>
        <pc:sldMkLst>
          <pc:docMk/>
          <pc:sldMk cId="0" sldId="257"/>
        </pc:sldMkLst>
        <pc:spChg chg="mod">
          <ac:chgData name="Ismaël Tuo" userId="fca7baf0e513a1e6" providerId="LiveId" clId="{11537C92-A8D5-F940-A295-4D4053ECE68F}" dt="2023-07-02T15:23:34.136" v="6157" actId="255"/>
          <ac:spMkLst>
            <pc:docMk/>
            <pc:sldMk cId="0" sldId="257"/>
            <ac:spMk id="2" creationId="{15F42996-A20C-278E-8304-E7B669C70297}"/>
          </ac:spMkLst>
        </pc:spChg>
        <pc:spChg chg="mod">
          <ac:chgData name="Ismaël Tuo" userId="fca7baf0e513a1e6" providerId="LiveId" clId="{11537C92-A8D5-F940-A295-4D4053ECE68F}" dt="2023-07-02T15:23:41.405" v="6158" actId="255"/>
          <ac:spMkLst>
            <pc:docMk/>
            <pc:sldMk cId="0" sldId="257"/>
            <ac:spMk id="3" creationId="{44036CE4-A502-6275-4A8A-31CB182AFE34}"/>
          </ac:spMkLst>
        </pc:spChg>
      </pc:sldChg>
      <pc:sldChg chg="addSp delSp modSp mod">
        <pc:chgData name="Ismaël Tuo" userId="fca7baf0e513a1e6" providerId="LiveId" clId="{11537C92-A8D5-F940-A295-4D4053ECE68F}" dt="2023-07-02T15:24:12.423" v="6163" actId="1076"/>
        <pc:sldMkLst>
          <pc:docMk/>
          <pc:sldMk cId="1268069196" sldId="285"/>
        </pc:sldMkLst>
        <pc:spChg chg="mod">
          <ac:chgData name="Ismaël Tuo" userId="fca7baf0e513a1e6" providerId="LiveId" clId="{11537C92-A8D5-F940-A295-4D4053ECE68F}" dt="2023-07-02T15:23:56.523" v="6160" actId="1076"/>
          <ac:spMkLst>
            <pc:docMk/>
            <pc:sldMk cId="1268069196" sldId="285"/>
            <ac:spMk id="6" creationId="{84F10693-2FE8-EFC8-8DB6-84BFD181D260}"/>
          </ac:spMkLst>
        </pc:spChg>
        <pc:spChg chg="mod">
          <ac:chgData name="Ismaël Tuo" userId="fca7baf0e513a1e6" providerId="LiveId" clId="{11537C92-A8D5-F940-A295-4D4053ECE68F}" dt="2023-07-02T15:24:12.423" v="6163" actId="1076"/>
          <ac:spMkLst>
            <pc:docMk/>
            <pc:sldMk cId="1268069196" sldId="285"/>
            <ac:spMk id="11" creationId="{C27A3656-3CB0-8161-AE9F-B92FBE4F5083}"/>
          </ac:spMkLst>
        </pc:spChg>
        <pc:cxnChg chg="add mod">
          <ac:chgData name="Ismaël Tuo" userId="fca7baf0e513a1e6" providerId="LiveId" clId="{11537C92-A8D5-F940-A295-4D4053ECE68F}" dt="2023-07-02T15:24:00.074" v="6161" actId="14100"/>
          <ac:cxnSpMkLst>
            <pc:docMk/>
            <pc:sldMk cId="1268069196" sldId="285"/>
            <ac:cxnSpMk id="2" creationId="{7D05559B-29F7-7D16-C42F-16C0B0D7AEA0}"/>
          </ac:cxnSpMkLst>
        </pc:cxnChg>
        <pc:cxnChg chg="del">
          <ac:chgData name="Ismaël Tuo" userId="fca7baf0e513a1e6" providerId="LiveId" clId="{11537C92-A8D5-F940-A295-4D4053ECE68F}" dt="2023-06-20T17:32:35.498" v="6086" actId="478"/>
          <ac:cxnSpMkLst>
            <pc:docMk/>
            <pc:sldMk cId="1268069196" sldId="285"/>
            <ac:cxnSpMk id="8" creationId="{B6F00F63-883E-0574-2871-D0C839DCCEEA}"/>
          </ac:cxnSpMkLst>
        </pc:cxnChg>
      </pc:sldChg>
      <pc:sldChg chg="addSp delSp modSp mod">
        <pc:chgData name="Ismaël Tuo" userId="fca7baf0e513a1e6" providerId="LiveId" clId="{11537C92-A8D5-F940-A295-4D4053ECE68F}" dt="2023-07-02T15:27:48.422" v="6219" actId="14100"/>
        <pc:sldMkLst>
          <pc:docMk/>
          <pc:sldMk cId="2639441608" sldId="286"/>
        </pc:sldMkLst>
        <pc:spChg chg="add del mod">
          <ac:chgData name="Ismaël Tuo" userId="fca7baf0e513a1e6" providerId="LiveId" clId="{11537C92-A8D5-F940-A295-4D4053ECE68F}" dt="2023-06-20T14:07:42.756" v="1484" actId="478"/>
          <ac:spMkLst>
            <pc:docMk/>
            <pc:sldMk cId="2639441608" sldId="286"/>
            <ac:spMk id="2" creationId="{74F84C94-5C07-5E45-5A5F-3FE89784CD7A}"/>
          </ac:spMkLst>
        </pc:spChg>
        <pc:spChg chg="add mod">
          <ac:chgData name="Ismaël Tuo" userId="fca7baf0e513a1e6" providerId="LiveId" clId="{11537C92-A8D5-F940-A295-4D4053ECE68F}" dt="2023-07-02T15:27:26.453" v="6216" actId="1076"/>
          <ac:spMkLst>
            <pc:docMk/>
            <pc:sldMk cId="2639441608" sldId="286"/>
            <ac:spMk id="3" creationId="{FCD127F8-5DA1-8256-AD5F-C3E809A5261D}"/>
          </ac:spMkLst>
        </pc:spChg>
        <pc:spChg chg="mod">
          <ac:chgData name="Ismaël Tuo" userId="fca7baf0e513a1e6" providerId="LiveId" clId="{11537C92-A8D5-F940-A295-4D4053ECE68F}" dt="2023-07-02T15:24:37.056" v="6166" actId="1076"/>
          <ac:spMkLst>
            <pc:docMk/>
            <pc:sldMk cId="2639441608" sldId="286"/>
            <ac:spMk id="6" creationId="{84F10693-2FE8-EFC8-8DB6-84BFD181D260}"/>
          </ac:spMkLst>
        </pc:spChg>
        <pc:spChg chg="add del mod">
          <ac:chgData name="Ismaël Tuo" userId="fca7baf0e513a1e6" providerId="LiveId" clId="{11537C92-A8D5-F940-A295-4D4053ECE68F}" dt="2023-07-02T15:27:03.460" v="6210" actId="478"/>
          <ac:spMkLst>
            <pc:docMk/>
            <pc:sldMk cId="2639441608" sldId="286"/>
            <ac:spMk id="7" creationId="{34483B4F-7037-79BD-89AE-D14F1A642378}"/>
          </ac:spMkLst>
        </pc:spChg>
        <pc:spChg chg="add mod">
          <ac:chgData name="Ismaël Tuo" userId="fca7baf0e513a1e6" providerId="LiveId" clId="{11537C92-A8D5-F940-A295-4D4053ECE68F}" dt="2023-07-02T15:27:22.845" v="6215" actId="1076"/>
          <ac:spMkLst>
            <pc:docMk/>
            <pc:sldMk cId="2639441608" sldId="286"/>
            <ac:spMk id="8" creationId="{F908DE4C-C60B-ADE2-3F64-9E3BD462A9C5}"/>
          </ac:spMkLst>
        </pc:spChg>
        <pc:spChg chg="add del mod">
          <ac:chgData name="Ismaël Tuo" userId="fca7baf0e513a1e6" providerId="LiveId" clId="{11537C92-A8D5-F940-A295-4D4053ECE68F}" dt="2023-07-02T15:25:55.208" v="6185" actId="478"/>
          <ac:spMkLst>
            <pc:docMk/>
            <pc:sldMk cId="2639441608" sldId="286"/>
            <ac:spMk id="9" creationId="{09E26094-DCEE-6D89-6B12-526AA3C2EED1}"/>
          </ac:spMkLst>
        </pc:spChg>
        <pc:spChg chg="add mod">
          <ac:chgData name="Ismaël Tuo" userId="fca7baf0e513a1e6" providerId="LiveId" clId="{11537C92-A8D5-F940-A295-4D4053ECE68F}" dt="2023-07-02T15:27:20.258" v="6214" actId="1076"/>
          <ac:spMkLst>
            <pc:docMk/>
            <pc:sldMk cId="2639441608" sldId="286"/>
            <ac:spMk id="10" creationId="{996E4242-E6AF-5B90-A155-9DF789B7E833}"/>
          </ac:spMkLst>
        </pc:spChg>
        <pc:spChg chg="mod">
          <ac:chgData name="Ismaël Tuo" userId="fca7baf0e513a1e6" providerId="LiveId" clId="{11537C92-A8D5-F940-A295-4D4053ECE68F}" dt="2023-07-02T15:25:40.822" v="6182" actId="1076"/>
          <ac:spMkLst>
            <pc:docMk/>
            <pc:sldMk cId="2639441608" sldId="286"/>
            <ac:spMk id="11" creationId="{C27A3656-3CB0-8161-AE9F-B92FBE4F5083}"/>
          </ac:spMkLst>
        </pc:spChg>
        <pc:spChg chg="add mod">
          <ac:chgData name="Ismaël Tuo" userId="fca7baf0e513a1e6" providerId="LiveId" clId="{11537C92-A8D5-F940-A295-4D4053ECE68F}" dt="2023-07-02T15:27:17.775" v="6213" actId="1076"/>
          <ac:spMkLst>
            <pc:docMk/>
            <pc:sldMk cId="2639441608" sldId="286"/>
            <ac:spMk id="12" creationId="{DEE32069-B229-F6EA-8495-4863CD28379F}"/>
          </ac:spMkLst>
        </pc:spChg>
        <pc:spChg chg="add mod">
          <ac:chgData name="Ismaël Tuo" userId="fca7baf0e513a1e6" providerId="LiveId" clId="{11537C92-A8D5-F940-A295-4D4053ECE68F}" dt="2023-07-02T15:27:14.741" v="6212" actId="1076"/>
          <ac:spMkLst>
            <pc:docMk/>
            <pc:sldMk cId="2639441608" sldId="286"/>
            <ac:spMk id="13" creationId="{1CD90E12-4258-18E9-0100-5F3A3E1FD75A}"/>
          </ac:spMkLst>
        </pc:spChg>
        <pc:spChg chg="add mod">
          <ac:chgData name="Ismaël Tuo" userId="fca7baf0e513a1e6" providerId="LiveId" clId="{11537C92-A8D5-F940-A295-4D4053ECE68F}" dt="2023-07-02T15:27:10.133" v="6211" actId="1076"/>
          <ac:spMkLst>
            <pc:docMk/>
            <pc:sldMk cId="2639441608" sldId="286"/>
            <ac:spMk id="14" creationId="{B9CA182C-B0F7-CBC9-E9D3-A04703DCCD5B}"/>
          </ac:spMkLst>
        </pc:spChg>
        <pc:cxnChg chg="add mod">
          <ac:chgData name="Ismaël Tuo" userId="fca7baf0e513a1e6" providerId="LiveId" clId="{11537C92-A8D5-F940-A295-4D4053ECE68F}" dt="2023-07-02T15:27:48.422" v="6219" actId="14100"/>
          <ac:cxnSpMkLst>
            <pc:docMk/>
            <pc:sldMk cId="2639441608" sldId="286"/>
            <ac:cxnSpMk id="2" creationId="{34FC00D6-E4D6-0E7D-5037-F764FB435A1F}"/>
          </ac:cxnSpMkLst>
        </pc:cxnChg>
        <pc:cxnChg chg="del">
          <ac:chgData name="Ismaël Tuo" userId="fca7baf0e513a1e6" providerId="LiveId" clId="{11537C92-A8D5-F940-A295-4D4053ECE68F}" dt="2023-06-20T17:32:38.899" v="6088" actId="478"/>
          <ac:cxnSpMkLst>
            <pc:docMk/>
            <pc:sldMk cId="2639441608" sldId="286"/>
            <ac:cxnSpMk id="8" creationId="{B6F00F63-883E-0574-2871-D0C839DCCEEA}"/>
          </ac:cxnSpMkLst>
        </pc:cxnChg>
      </pc:sldChg>
      <pc:sldChg chg="addSp delSp modSp add mod">
        <pc:chgData name="Ismaël Tuo" userId="fca7baf0e513a1e6" providerId="LiveId" clId="{11537C92-A8D5-F940-A295-4D4053ECE68F}" dt="2023-07-02T15:29:58.153" v="6247" actId="1076"/>
        <pc:sldMkLst>
          <pc:docMk/>
          <pc:sldMk cId="1264287648" sldId="287"/>
        </pc:sldMkLst>
        <pc:spChg chg="mod">
          <ac:chgData name="Ismaël Tuo" userId="fca7baf0e513a1e6" providerId="LiveId" clId="{11537C92-A8D5-F940-A295-4D4053ECE68F}" dt="2023-07-02T15:28:03.187" v="6224" actId="1076"/>
          <ac:spMkLst>
            <pc:docMk/>
            <pc:sldMk cId="1264287648" sldId="287"/>
            <ac:spMk id="6" creationId="{84F10693-2FE8-EFC8-8DB6-84BFD181D260}"/>
          </ac:spMkLst>
        </pc:spChg>
        <pc:spChg chg="add mod">
          <ac:chgData name="Ismaël Tuo" userId="fca7baf0e513a1e6" providerId="LiveId" clId="{11537C92-A8D5-F940-A295-4D4053ECE68F}" dt="2023-07-02T15:29:58.153" v="6247" actId="1076"/>
          <ac:spMkLst>
            <pc:docMk/>
            <pc:sldMk cId="1264287648" sldId="287"/>
            <ac:spMk id="10" creationId="{C5C206E8-EE12-6BE3-191C-3D04E8210B62}"/>
          </ac:spMkLst>
        </pc:spChg>
        <pc:spChg chg="mod">
          <ac:chgData name="Ismaël Tuo" userId="fca7baf0e513a1e6" providerId="LiveId" clId="{11537C92-A8D5-F940-A295-4D4053ECE68F}" dt="2023-07-02T15:29:54.635" v="6246" actId="1076"/>
          <ac:spMkLst>
            <pc:docMk/>
            <pc:sldMk cId="1264287648" sldId="287"/>
            <ac:spMk id="11" creationId="{C27A3656-3CB0-8161-AE9F-B92FBE4F5083}"/>
          </ac:spMkLst>
        </pc:spChg>
        <pc:picChg chg="add del mod">
          <ac:chgData name="Ismaël Tuo" userId="fca7baf0e513a1e6" providerId="LiveId" clId="{11537C92-A8D5-F940-A295-4D4053ECE68F}" dt="2023-06-20T14:15:52.472" v="1775" actId="478"/>
          <ac:picMkLst>
            <pc:docMk/>
            <pc:sldMk cId="1264287648" sldId="287"/>
            <ac:picMk id="3" creationId="{00BD0983-F56E-11D9-52FB-AEA77EC9F7CA}"/>
          </ac:picMkLst>
        </pc:picChg>
        <pc:picChg chg="add mod">
          <ac:chgData name="Ismaël Tuo" userId="fca7baf0e513a1e6" providerId="LiveId" clId="{11537C92-A8D5-F940-A295-4D4053ECE68F}" dt="2023-07-02T15:29:50.487" v="6245" actId="1076"/>
          <ac:picMkLst>
            <pc:docMk/>
            <pc:sldMk cId="1264287648" sldId="287"/>
            <ac:picMk id="9" creationId="{F7636A48-9CCB-B89B-9311-1CBB307927E3}"/>
          </ac:picMkLst>
        </pc:picChg>
        <pc:cxnChg chg="add del mod">
          <ac:chgData name="Ismaël Tuo" userId="fca7baf0e513a1e6" providerId="LiveId" clId="{11537C92-A8D5-F940-A295-4D4053ECE68F}" dt="2023-07-02T15:27:52.501" v="6220" actId="478"/>
          <ac:cxnSpMkLst>
            <pc:docMk/>
            <pc:sldMk cId="1264287648" sldId="287"/>
            <ac:cxnSpMk id="2" creationId="{86C94A79-08FF-7931-9952-987530A3250C}"/>
          </ac:cxnSpMkLst>
        </pc:cxnChg>
        <pc:cxnChg chg="add mod">
          <ac:chgData name="Ismaël Tuo" userId="fca7baf0e513a1e6" providerId="LiveId" clId="{11537C92-A8D5-F940-A295-4D4053ECE68F}" dt="2023-07-02T15:28:00.225" v="6223" actId="1076"/>
          <ac:cxnSpMkLst>
            <pc:docMk/>
            <pc:sldMk cId="1264287648" sldId="287"/>
            <ac:cxnSpMk id="3" creationId="{9E909EE1-9F45-0EC1-A58E-60810B354818}"/>
          </ac:cxnSpMkLst>
        </pc:cxnChg>
        <pc:cxnChg chg="del">
          <ac:chgData name="Ismaël Tuo" userId="fca7baf0e513a1e6" providerId="LiveId" clId="{11537C92-A8D5-F940-A295-4D4053ECE68F}" dt="2023-06-20T17:33:06.767" v="6096" actId="478"/>
          <ac:cxnSpMkLst>
            <pc:docMk/>
            <pc:sldMk cId="1264287648" sldId="287"/>
            <ac:cxnSpMk id="8" creationId="{B6F00F63-883E-0574-2871-D0C839DCCEEA}"/>
          </ac:cxnSpMkLst>
        </pc:cxnChg>
      </pc:sldChg>
      <pc:sldChg chg="addSp delSp modSp add mod">
        <pc:chgData name="Ismaël Tuo" userId="fca7baf0e513a1e6" providerId="LiveId" clId="{11537C92-A8D5-F940-A295-4D4053ECE68F}" dt="2023-07-02T15:30:43.035" v="6261" actId="1076"/>
        <pc:sldMkLst>
          <pc:docMk/>
          <pc:sldMk cId="4054907751" sldId="288"/>
        </pc:sldMkLst>
        <pc:spChg chg="add mod">
          <ac:chgData name="Ismaël Tuo" userId="fca7baf0e513a1e6" providerId="LiveId" clId="{11537C92-A8D5-F940-A295-4D4053ECE68F}" dt="2023-07-02T15:30:37.343" v="6259" actId="1076"/>
          <ac:spMkLst>
            <pc:docMk/>
            <pc:sldMk cId="4054907751" sldId="288"/>
            <ac:spMk id="2" creationId="{D148F7FB-EE6F-838A-D9A0-3E81B584BBDF}"/>
          </ac:spMkLst>
        </pc:spChg>
        <pc:spChg chg="add mod">
          <ac:chgData name="Ismaël Tuo" userId="fca7baf0e513a1e6" providerId="LiveId" clId="{11537C92-A8D5-F940-A295-4D4053ECE68F}" dt="2023-07-02T15:30:43.035" v="6261" actId="1076"/>
          <ac:spMkLst>
            <pc:docMk/>
            <pc:sldMk cId="4054907751" sldId="288"/>
            <ac:spMk id="3" creationId="{B0CDC651-3EB4-0B74-E8D0-9B8BF0C8FE4F}"/>
          </ac:spMkLst>
        </pc:spChg>
        <pc:spChg chg="mod">
          <ac:chgData name="Ismaël Tuo" userId="fca7baf0e513a1e6" providerId="LiveId" clId="{11537C92-A8D5-F940-A295-4D4053ECE68F}" dt="2023-07-02T15:30:08.152" v="6249" actId="1076"/>
          <ac:spMkLst>
            <pc:docMk/>
            <pc:sldMk cId="4054907751" sldId="288"/>
            <ac:spMk id="6" creationId="{84F10693-2FE8-EFC8-8DB6-84BFD181D260}"/>
          </ac:spMkLst>
        </pc:spChg>
        <pc:spChg chg="del">
          <ac:chgData name="Ismaël Tuo" userId="fca7baf0e513a1e6" providerId="LiveId" clId="{11537C92-A8D5-F940-A295-4D4053ECE68F}" dt="2023-06-20T14:24:34.084" v="2407" actId="478"/>
          <ac:spMkLst>
            <pc:docMk/>
            <pc:sldMk cId="4054907751" sldId="288"/>
            <ac:spMk id="10" creationId="{C5C206E8-EE12-6BE3-191C-3D04E8210B62}"/>
          </ac:spMkLst>
        </pc:spChg>
        <pc:spChg chg="mod">
          <ac:chgData name="Ismaël Tuo" userId="fca7baf0e513a1e6" providerId="LiveId" clId="{11537C92-A8D5-F940-A295-4D4053ECE68F}" dt="2023-07-02T15:30:40.007" v="6260" actId="1076"/>
          <ac:spMkLst>
            <pc:docMk/>
            <pc:sldMk cId="4054907751" sldId="288"/>
            <ac:spMk id="11" creationId="{C27A3656-3CB0-8161-AE9F-B92FBE4F5083}"/>
          </ac:spMkLst>
        </pc:spChg>
        <pc:picChg chg="del">
          <ac:chgData name="Ismaël Tuo" userId="fca7baf0e513a1e6" providerId="LiveId" clId="{11537C92-A8D5-F940-A295-4D4053ECE68F}" dt="2023-06-20T14:24:22.862" v="2404" actId="478"/>
          <ac:picMkLst>
            <pc:docMk/>
            <pc:sldMk cId="4054907751" sldId="288"/>
            <ac:picMk id="9" creationId="{F7636A48-9CCB-B89B-9311-1CBB307927E3}"/>
          </ac:picMkLst>
        </pc:picChg>
        <pc:cxnChg chg="add del mod">
          <ac:chgData name="Ismaël Tuo" userId="fca7baf0e513a1e6" providerId="LiveId" clId="{11537C92-A8D5-F940-A295-4D4053ECE68F}" dt="2023-07-02T15:28:11.740" v="6225" actId="478"/>
          <ac:cxnSpMkLst>
            <pc:docMk/>
            <pc:sldMk cId="4054907751" sldId="288"/>
            <ac:cxnSpMk id="7" creationId="{FDB52C32-C25E-A373-C608-735B337FB55C}"/>
          </ac:cxnSpMkLst>
        </pc:cxnChg>
        <pc:cxnChg chg="add mod">
          <ac:chgData name="Ismaël Tuo" userId="fca7baf0e513a1e6" providerId="LiveId" clId="{11537C92-A8D5-F940-A295-4D4053ECE68F}" dt="2023-07-02T15:28:12.040" v="6226"/>
          <ac:cxnSpMkLst>
            <pc:docMk/>
            <pc:sldMk cId="4054907751" sldId="288"/>
            <ac:cxnSpMk id="8" creationId="{5A93CF8F-C2C5-9789-B27B-BF6868CFB38B}"/>
          </ac:cxnSpMkLst>
        </pc:cxnChg>
        <pc:cxnChg chg="del">
          <ac:chgData name="Ismaël Tuo" userId="fca7baf0e513a1e6" providerId="LiveId" clId="{11537C92-A8D5-F940-A295-4D4053ECE68F}" dt="2023-06-20T17:33:46.115" v="6107" actId="478"/>
          <ac:cxnSpMkLst>
            <pc:docMk/>
            <pc:sldMk cId="4054907751" sldId="288"/>
            <ac:cxnSpMk id="8" creationId="{B6F00F63-883E-0574-2871-D0C839DCCEEA}"/>
          </ac:cxnSpMkLst>
        </pc:cxnChg>
      </pc:sldChg>
      <pc:sldChg chg="addSp delSp modSp add mod">
        <pc:chgData name="Ismaël Tuo" userId="fca7baf0e513a1e6" providerId="LiveId" clId="{11537C92-A8D5-F940-A295-4D4053ECE68F}" dt="2023-07-02T15:31:37.206" v="6273" actId="1076"/>
        <pc:sldMkLst>
          <pc:docMk/>
          <pc:sldMk cId="215611455" sldId="289"/>
        </pc:sldMkLst>
        <pc:spChg chg="del">
          <ac:chgData name="Ismaël Tuo" userId="fca7baf0e513a1e6" providerId="LiveId" clId="{11537C92-A8D5-F940-A295-4D4053ECE68F}" dt="2023-06-20T14:39:09.116" v="3259" actId="478"/>
          <ac:spMkLst>
            <pc:docMk/>
            <pc:sldMk cId="215611455" sldId="289"/>
            <ac:spMk id="2" creationId="{D148F7FB-EE6F-838A-D9A0-3E81B584BBDF}"/>
          </ac:spMkLst>
        </pc:spChg>
        <pc:spChg chg="del">
          <ac:chgData name="Ismaël Tuo" userId="fca7baf0e513a1e6" providerId="LiveId" clId="{11537C92-A8D5-F940-A295-4D4053ECE68F}" dt="2023-06-20T14:38:43.660" v="3241" actId="478"/>
          <ac:spMkLst>
            <pc:docMk/>
            <pc:sldMk cId="215611455" sldId="289"/>
            <ac:spMk id="3" creationId="{B0CDC651-3EB4-0B74-E8D0-9B8BF0C8FE4F}"/>
          </ac:spMkLst>
        </pc:spChg>
        <pc:spChg chg="mod">
          <ac:chgData name="Ismaël Tuo" userId="fca7baf0e513a1e6" providerId="LiveId" clId="{11537C92-A8D5-F940-A295-4D4053ECE68F}" dt="2023-07-02T15:30:57.318" v="6263" actId="1076"/>
          <ac:spMkLst>
            <pc:docMk/>
            <pc:sldMk cId="215611455" sldId="289"/>
            <ac:spMk id="6" creationId="{84F10693-2FE8-EFC8-8DB6-84BFD181D260}"/>
          </ac:spMkLst>
        </pc:spChg>
        <pc:spChg chg="add del mod">
          <ac:chgData name="Ismaël Tuo" userId="fca7baf0e513a1e6" providerId="LiveId" clId="{11537C92-A8D5-F940-A295-4D4053ECE68F}" dt="2023-06-20T14:43:02.982" v="3602" actId="478"/>
          <ac:spMkLst>
            <pc:docMk/>
            <pc:sldMk cId="215611455" sldId="289"/>
            <ac:spMk id="7" creationId="{27E082EF-4FFA-D24F-6D7C-14F62F144F65}"/>
          </ac:spMkLst>
        </pc:spChg>
        <pc:spChg chg="add mod">
          <ac:chgData name="Ismaël Tuo" userId="fca7baf0e513a1e6" providerId="LiveId" clId="{11537C92-A8D5-F940-A295-4D4053ECE68F}" dt="2023-07-02T15:31:37.206" v="6273" actId="1076"/>
          <ac:spMkLst>
            <pc:docMk/>
            <pc:sldMk cId="215611455" sldId="289"/>
            <ac:spMk id="9" creationId="{BBF4AD00-1532-98CC-EDAF-3B608358DD3E}"/>
          </ac:spMkLst>
        </pc:spChg>
        <pc:spChg chg="mod">
          <ac:chgData name="Ismaël Tuo" userId="fca7baf0e513a1e6" providerId="LiveId" clId="{11537C92-A8D5-F940-A295-4D4053ECE68F}" dt="2023-07-02T15:31:04.136" v="6265" actId="1076"/>
          <ac:spMkLst>
            <pc:docMk/>
            <pc:sldMk cId="215611455" sldId="289"/>
            <ac:spMk id="11" creationId="{C27A3656-3CB0-8161-AE9F-B92FBE4F5083}"/>
          </ac:spMkLst>
        </pc:spChg>
        <pc:spChg chg="add mod">
          <ac:chgData name="Ismaël Tuo" userId="fca7baf0e513a1e6" providerId="LiveId" clId="{11537C92-A8D5-F940-A295-4D4053ECE68F}" dt="2023-07-02T15:31:32.103" v="6272" actId="1076"/>
          <ac:spMkLst>
            <pc:docMk/>
            <pc:sldMk cId="215611455" sldId="289"/>
            <ac:spMk id="13" creationId="{46DBBA0E-5ED6-C9EF-1B83-CFF89C5D547F}"/>
          </ac:spMkLst>
        </pc:spChg>
        <pc:spChg chg="add del mod">
          <ac:chgData name="Ismaël Tuo" userId="fca7baf0e513a1e6" providerId="LiveId" clId="{11537C92-A8D5-F940-A295-4D4053ECE68F}" dt="2023-06-20T15:18:11.401" v="5612" actId="478"/>
          <ac:spMkLst>
            <pc:docMk/>
            <pc:sldMk cId="215611455" sldId="289"/>
            <ac:spMk id="16" creationId="{4E1AB747-58B8-32C5-747A-B1CD35D9FE96}"/>
          </ac:spMkLst>
        </pc:spChg>
        <pc:picChg chg="add del mod">
          <ac:chgData name="Ismaël Tuo" userId="fca7baf0e513a1e6" providerId="LiveId" clId="{11537C92-A8D5-F940-A295-4D4053ECE68F}" dt="2023-06-20T14:51:57.284" v="3961" actId="478"/>
          <ac:picMkLst>
            <pc:docMk/>
            <pc:sldMk cId="215611455" sldId="289"/>
            <ac:picMk id="12" creationId="{8E7B032C-EA56-4337-E2AB-7A89FB9430F6}"/>
          </ac:picMkLst>
        </pc:picChg>
        <pc:picChg chg="add mod">
          <ac:chgData name="Ismaël Tuo" userId="fca7baf0e513a1e6" providerId="LiveId" clId="{11537C92-A8D5-F940-A295-4D4053ECE68F}" dt="2023-07-02T15:31:13.324" v="6268" actId="1076"/>
          <ac:picMkLst>
            <pc:docMk/>
            <pc:sldMk cId="215611455" sldId="289"/>
            <ac:picMk id="15" creationId="{1C9C9095-CF0C-7DA6-5FE9-A61A2F4A0223}"/>
          </ac:picMkLst>
        </pc:picChg>
        <pc:picChg chg="add mod">
          <ac:chgData name="Ismaël Tuo" userId="fca7baf0e513a1e6" providerId="LiveId" clId="{11537C92-A8D5-F940-A295-4D4053ECE68F}" dt="2023-06-20T17:35:10.754" v="6129" actId="1076"/>
          <ac:picMkLst>
            <pc:docMk/>
            <pc:sldMk cId="215611455" sldId="289"/>
            <ac:picMk id="18" creationId="{FF6E8BEC-8C54-B061-0E58-7A0250389771}"/>
          </ac:picMkLst>
        </pc:picChg>
        <pc:cxnChg chg="add del mod">
          <ac:chgData name="Ismaël Tuo" userId="fca7baf0e513a1e6" providerId="LiveId" clId="{11537C92-A8D5-F940-A295-4D4053ECE68F}" dt="2023-07-02T15:28:15.335" v="6227" actId="478"/>
          <ac:cxnSpMkLst>
            <pc:docMk/>
            <pc:sldMk cId="215611455" sldId="289"/>
            <ac:cxnSpMk id="2" creationId="{4C1EE724-8149-2940-381C-7326B55F4D87}"/>
          </ac:cxnSpMkLst>
        </pc:cxnChg>
        <pc:cxnChg chg="add mod">
          <ac:chgData name="Ismaël Tuo" userId="fca7baf0e513a1e6" providerId="LiveId" clId="{11537C92-A8D5-F940-A295-4D4053ECE68F}" dt="2023-07-02T15:28:15.717" v="6228"/>
          <ac:cxnSpMkLst>
            <pc:docMk/>
            <pc:sldMk cId="215611455" sldId="289"/>
            <ac:cxnSpMk id="3" creationId="{B773C49B-2D59-D9E9-F91C-5CD536DC4E0A}"/>
          </ac:cxnSpMkLst>
        </pc:cxnChg>
        <pc:cxnChg chg="del">
          <ac:chgData name="Ismaël Tuo" userId="fca7baf0e513a1e6" providerId="LiveId" clId="{11537C92-A8D5-F940-A295-4D4053ECE68F}" dt="2023-06-20T17:34:34.687" v="6119" actId="478"/>
          <ac:cxnSpMkLst>
            <pc:docMk/>
            <pc:sldMk cId="215611455" sldId="289"/>
            <ac:cxnSpMk id="8" creationId="{B6F00F63-883E-0574-2871-D0C839DCCEEA}"/>
          </ac:cxnSpMkLst>
        </pc:cxnChg>
      </pc:sldChg>
      <pc:sldChg chg="new del">
        <pc:chgData name="Ismaël Tuo" userId="fca7baf0e513a1e6" providerId="LiveId" clId="{11537C92-A8D5-F940-A295-4D4053ECE68F}" dt="2023-06-20T15:00:40.622" v="4746" actId="2696"/>
        <pc:sldMkLst>
          <pc:docMk/>
          <pc:sldMk cId="2626181354" sldId="290"/>
        </pc:sldMkLst>
      </pc:sldChg>
      <pc:sldChg chg="addSp delSp modSp add mod">
        <pc:chgData name="Ismaël Tuo" userId="fca7baf0e513a1e6" providerId="LiveId" clId="{11537C92-A8D5-F940-A295-4D4053ECE68F}" dt="2023-07-02T15:29:28.785" v="6240" actId="1076"/>
        <pc:sldMkLst>
          <pc:docMk/>
          <pc:sldMk cId="3666646187" sldId="290"/>
        </pc:sldMkLst>
        <pc:spChg chg="add mod">
          <ac:chgData name="Ismaël Tuo" userId="fca7baf0e513a1e6" providerId="LiveId" clId="{11537C92-A8D5-F940-A295-4D4053ECE68F}" dt="2023-07-02T15:29:24.051" v="6239" actId="1076"/>
          <ac:spMkLst>
            <pc:docMk/>
            <pc:sldMk cId="3666646187" sldId="290"/>
            <ac:spMk id="2" creationId="{01C7815E-FE90-D1FA-0FDE-8621B3AED13D}"/>
          </ac:spMkLst>
        </pc:spChg>
        <pc:spChg chg="mod">
          <ac:chgData name="Ismaël Tuo" userId="fca7baf0e513a1e6" providerId="LiveId" clId="{11537C92-A8D5-F940-A295-4D4053ECE68F}" dt="2023-07-02T15:29:04.801" v="6234" actId="1076"/>
          <ac:spMkLst>
            <pc:docMk/>
            <pc:sldMk cId="3666646187" sldId="290"/>
            <ac:spMk id="6" creationId="{84F10693-2FE8-EFC8-8DB6-84BFD181D260}"/>
          </ac:spMkLst>
        </pc:spChg>
        <pc:spChg chg="del">
          <ac:chgData name="Ismaël Tuo" userId="fca7baf0e513a1e6" providerId="LiveId" clId="{11537C92-A8D5-F940-A295-4D4053ECE68F}" dt="2023-06-20T15:01:52.853" v="4768" actId="478"/>
          <ac:spMkLst>
            <pc:docMk/>
            <pc:sldMk cId="3666646187" sldId="290"/>
            <ac:spMk id="9" creationId="{BBF4AD00-1532-98CC-EDAF-3B608358DD3E}"/>
          </ac:spMkLst>
        </pc:spChg>
        <pc:spChg chg="mod">
          <ac:chgData name="Ismaël Tuo" userId="fca7baf0e513a1e6" providerId="LiveId" clId="{11537C92-A8D5-F940-A295-4D4053ECE68F}" dt="2023-07-02T15:29:28.785" v="6240" actId="1076"/>
          <ac:spMkLst>
            <pc:docMk/>
            <pc:sldMk cId="3666646187" sldId="290"/>
            <ac:spMk id="11" creationId="{C27A3656-3CB0-8161-AE9F-B92FBE4F5083}"/>
          </ac:spMkLst>
        </pc:spChg>
        <pc:spChg chg="del">
          <ac:chgData name="Ismaël Tuo" userId="fca7baf0e513a1e6" providerId="LiveId" clId="{11537C92-A8D5-F940-A295-4D4053ECE68F}" dt="2023-06-20T15:01:55.969" v="4769" actId="478"/>
          <ac:spMkLst>
            <pc:docMk/>
            <pc:sldMk cId="3666646187" sldId="290"/>
            <ac:spMk id="13" creationId="{46DBBA0E-5ED6-C9EF-1B83-CFF89C5D547F}"/>
          </ac:spMkLst>
        </pc:spChg>
        <pc:spChg chg="del">
          <ac:chgData name="Ismaël Tuo" userId="fca7baf0e513a1e6" providerId="LiveId" clId="{11537C92-A8D5-F940-A295-4D4053ECE68F}" dt="2023-06-20T15:01:58.082" v="4770" actId="478"/>
          <ac:spMkLst>
            <pc:docMk/>
            <pc:sldMk cId="3666646187" sldId="290"/>
            <ac:spMk id="16" creationId="{4E1AB747-58B8-32C5-747A-B1CD35D9FE96}"/>
          </ac:spMkLst>
        </pc:spChg>
        <pc:picChg chg="add mod">
          <ac:chgData name="Ismaël Tuo" userId="fca7baf0e513a1e6" providerId="LiveId" clId="{11537C92-A8D5-F940-A295-4D4053ECE68F}" dt="2023-07-02T15:29:20.920" v="6238" actId="1076"/>
          <ac:picMkLst>
            <pc:docMk/>
            <pc:sldMk cId="3666646187" sldId="290"/>
            <ac:picMk id="7" creationId="{54843DC5-6B17-9A1F-C4D9-D2A06FBB6F1F}"/>
          </ac:picMkLst>
        </pc:picChg>
        <pc:picChg chg="del">
          <ac:chgData name="Ismaël Tuo" userId="fca7baf0e513a1e6" providerId="LiveId" clId="{11537C92-A8D5-F940-A295-4D4053ECE68F}" dt="2023-06-20T15:01:51.411" v="4767" actId="478"/>
          <ac:picMkLst>
            <pc:docMk/>
            <pc:sldMk cId="3666646187" sldId="290"/>
            <ac:picMk id="15" creationId="{1C9C9095-CF0C-7DA6-5FE9-A61A2F4A0223}"/>
          </ac:picMkLst>
        </pc:picChg>
        <pc:cxnChg chg="add del mod">
          <ac:chgData name="Ismaël Tuo" userId="fca7baf0e513a1e6" providerId="LiveId" clId="{11537C92-A8D5-F940-A295-4D4053ECE68F}" dt="2023-07-02T15:28:21.698" v="6231" actId="478"/>
          <ac:cxnSpMkLst>
            <pc:docMk/>
            <pc:sldMk cId="3666646187" sldId="290"/>
            <ac:cxnSpMk id="3" creationId="{1F3F6D6B-DE51-6842-3D27-250826AEB3B1}"/>
          </ac:cxnSpMkLst>
        </pc:cxnChg>
        <pc:cxnChg chg="add mod">
          <ac:chgData name="Ismaël Tuo" userId="fca7baf0e513a1e6" providerId="LiveId" clId="{11537C92-A8D5-F940-A295-4D4053ECE68F}" dt="2023-07-02T15:28:22.038" v="6232"/>
          <ac:cxnSpMkLst>
            <pc:docMk/>
            <pc:sldMk cId="3666646187" sldId="290"/>
            <ac:cxnSpMk id="8" creationId="{266C00B9-4D55-27DE-700B-D9F5F652BA6F}"/>
          </ac:cxnSpMkLst>
        </pc:cxnChg>
        <pc:cxnChg chg="del">
          <ac:chgData name="Ismaël Tuo" userId="fca7baf0e513a1e6" providerId="LiveId" clId="{11537C92-A8D5-F940-A295-4D4053ECE68F}" dt="2023-06-20T17:36:23.995" v="6141" actId="478"/>
          <ac:cxnSpMkLst>
            <pc:docMk/>
            <pc:sldMk cId="3666646187" sldId="290"/>
            <ac:cxnSpMk id="8" creationId="{B6F00F63-883E-0574-2871-D0C839DCCEEA}"/>
          </ac:cxnSpMkLst>
        </pc:cxnChg>
      </pc:sldChg>
      <pc:sldChg chg="addSp delSp modSp add mod">
        <pc:chgData name="Ismaël Tuo" userId="fca7baf0e513a1e6" providerId="LiveId" clId="{11537C92-A8D5-F940-A295-4D4053ECE68F}" dt="2023-07-02T15:32:32.842" v="6287" actId="255"/>
        <pc:sldMkLst>
          <pc:docMk/>
          <pc:sldMk cId="3224966230" sldId="291"/>
        </pc:sldMkLst>
        <pc:spChg chg="mod">
          <ac:chgData name="Ismaël Tuo" userId="fca7baf0e513a1e6" providerId="LiveId" clId="{11537C92-A8D5-F940-A295-4D4053ECE68F}" dt="2023-07-02T15:31:52.660" v="6275" actId="1076"/>
          <ac:spMkLst>
            <pc:docMk/>
            <pc:sldMk cId="3224966230" sldId="291"/>
            <ac:spMk id="6" creationId="{84F10693-2FE8-EFC8-8DB6-84BFD181D260}"/>
          </ac:spMkLst>
        </pc:spChg>
        <pc:spChg chg="mod">
          <ac:chgData name="Ismaël Tuo" userId="fca7baf0e513a1e6" providerId="LiveId" clId="{11537C92-A8D5-F940-A295-4D4053ECE68F}" dt="2023-07-02T15:32:15.769" v="6282" actId="1076"/>
          <ac:spMkLst>
            <pc:docMk/>
            <pc:sldMk cId="3224966230" sldId="291"/>
            <ac:spMk id="9" creationId="{BBF4AD00-1532-98CC-EDAF-3B608358DD3E}"/>
          </ac:spMkLst>
        </pc:spChg>
        <pc:spChg chg="mod">
          <ac:chgData name="Ismaël Tuo" userId="fca7baf0e513a1e6" providerId="LiveId" clId="{11537C92-A8D5-F940-A295-4D4053ECE68F}" dt="2023-07-02T15:32:22.670" v="6284" actId="1076"/>
          <ac:spMkLst>
            <pc:docMk/>
            <pc:sldMk cId="3224966230" sldId="291"/>
            <ac:spMk id="11" creationId="{C27A3656-3CB0-8161-AE9F-B92FBE4F5083}"/>
          </ac:spMkLst>
        </pc:spChg>
        <pc:spChg chg="add mod">
          <ac:chgData name="Ismaël Tuo" userId="fca7baf0e513a1e6" providerId="LiveId" clId="{11537C92-A8D5-F940-A295-4D4053ECE68F}" dt="2023-07-02T15:32:25.805" v="6285" actId="1076"/>
          <ac:spMkLst>
            <pc:docMk/>
            <pc:sldMk cId="3224966230" sldId="291"/>
            <ac:spMk id="12" creationId="{4995BB5A-F218-A1B4-414C-6D8E03EA453B}"/>
          </ac:spMkLst>
        </pc:spChg>
        <pc:spChg chg="del">
          <ac:chgData name="Ismaël Tuo" userId="fca7baf0e513a1e6" providerId="LiveId" clId="{11537C92-A8D5-F940-A295-4D4053ECE68F}" dt="2023-06-20T15:23:19.005" v="5966" actId="478"/>
          <ac:spMkLst>
            <pc:docMk/>
            <pc:sldMk cId="3224966230" sldId="291"/>
            <ac:spMk id="13" creationId="{46DBBA0E-5ED6-C9EF-1B83-CFF89C5D547F}"/>
          </ac:spMkLst>
        </pc:spChg>
        <pc:spChg chg="add mod">
          <ac:chgData name="Ismaël Tuo" userId="fca7baf0e513a1e6" providerId="LiveId" clId="{11537C92-A8D5-F940-A295-4D4053ECE68F}" dt="2023-07-02T15:32:28.120" v="6286" actId="1076"/>
          <ac:spMkLst>
            <pc:docMk/>
            <pc:sldMk cId="3224966230" sldId="291"/>
            <ac:spMk id="14" creationId="{EF100AA9-34F3-AA52-79A1-28BA2B614D3D}"/>
          </ac:spMkLst>
        </pc:spChg>
        <pc:spChg chg="mod">
          <ac:chgData name="Ismaël Tuo" userId="fca7baf0e513a1e6" providerId="LiveId" clId="{11537C92-A8D5-F940-A295-4D4053ECE68F}" dt="2023-07-02T15:32:32.842" v="6287" actId="255"/>
          <ac:spMkLst>
            <pc:docMk/>
            <pc:sldMk cId="3224966230" sldId="291"/>
            <ac:spMk id="16" creationId="{4E1AB747-58B8-32C5-747A-B1CD35D9FE96}"/>
          </ac:spMkLst>
        </pc:spChg>
        <pc:picChg chg="add mod">
          <ac:chgData name="Ismaël Tuo" userId="fca7baf0e513a1e6" providerId="LiveId" clId="{11537C92-A8D5-F940-A295-4D4053ECE68F}" dt="2023-07-02T15:32:10.439" v="6280" actId="1076"/>
          <ac:picMkLst>
            <pc:docMk/>
            <pc:sldMk cId="3224966230" sldId="291"/>
            <ac:picMk id="3" creationId="{E14CAF25-2756-9918-9DE4-DC08340BB5B9}"/>
          </ac:picMkLst>
        </pc:picChg>
        <pc:picChg chg="add mod">
          <ac:chgData name="Ismaël Tuo" userId="fca7baf0e513a1e6" providerId="LiveId" clId="{11537C92-A8D5-F940-A295-4D4053ECE68F}" dt="2023-07-02T15:32:12.437" v="6281" actId="1076"/>
          <ac:picMkLst>
            <pc:docMk/>
            <pc:sldMk cId="3224966230" sldId="291"/>
            <ac:picMk id="10" creationId="{6E6E78E0-8343-9732-0909-CB2C8FC758FC}"/>
          </ac:picMkLst>
        </pc:picChg>
        <pc:picChg chg="del">
          <ac:chgData name="Ismaël Tuo" userId="fca7baf0e513a1e6" providerId="LiveId" clId="{11537C92-A8D5-F940-A295-4D4053ECE68F}" dt="2023-06-20T15:22:02.501" v="5833" actId="478"/>
          <ac:picMkLst>
            <pc:docMk/>
            <pc:sldMk cId="3224966230" sldId="291"/>
            <ac:picMk id="15" creationId="{1C9C9095-CF0C-7DA6-5FE9-A61A2F4A0223}"/>
          </ac:picMkLst>
        </pc:picChg>
        <pc:cxnChg chg="add del mod">
          <ac:chgData name="Ismaël Tuo" userId="fca7baf0e513a1e6" providerId="LiveId" clId="{11537C92-A8D5-F940-A295-4D4053ECE68F}" dt="2023-07-02T15:28:18.488" v="6229" actId="478"/>
          <ac:cxnSpMkLst>
            <pc:docMk/>
            <pc:sldMk cId="3224966230" sldId="291"/>
            <ac:cxnSpMk id="2" creationId="{19C65F97-D174-3B53-FE3F-CB5BDBAD1BDA}"/>
          </ac:cxnSpMkLst>
        </pc:cxnChg>
        <pc:cxnChg chg="add mod">
          <ac:chgData name="Ismaël Tuo" userId="fca7baf0e513a1e6" providerId="LiveId" clId="{11537C92-A8D5-F940-A295-4D4053ECE68F}" dt="2023-07-02T15:28:18.864" v="6230"/>
          <ac:cxnSpMkLst>
            <pc:docMk/>
            <pc:sldMk cId="3224966230" sldId="291"/>
            <ac:cxnSpMk id="7" creationId="{8DA5F0A6-9F3B-8C78-40CC-F749DF86AAD1}"/>
          </ac:cxnSpMkLst>
        </pc:cxnChg>
        <pc:cxnChg chg="del">
          <ac:chgData name="Ismaël Tuo" userId="fca7baf0e513a1e6" providerId="LiveId" clId="{11537C92-A8D5-F940-A295-4D4053ECE68F}" dt="2023-06-20T17:35:22.418" v="6130" actId="478"/>
          <ac:cxnSpMkLst>
            <pc:docMk/>
            <pc:sldMk cId="3224966230" sldId="291"/>
            <ac:cxnSpMk id="8" creationId="{B6F00F63-883E-0574-2871-D0C839DCCEEA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B8971-FAD5-A544-A565-5C81831E2E08}" type="datetimeFigureOut">
              <a:rPr lang="fr-FR" smtClean="0"/>
              <a:t>12/11/2023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4CC60E-D162-B044-A24A-08767BE17F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538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4CC60E-D162-B044-A24A-08767BE17F5E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6160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4CC60E-D162-B044-A24A-08767BE17F5E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8736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AF453-C717-E044-9B61-C449088DBB9F}" type="datetime1">
              <a:rPr lang="fr-FR" smtClean="0"/>
              <a:t>12/11/2023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Cours: Python | Auteur: TUO N. Ismaël Maurice 
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3BB88-DD29-4D42-B62E-D7D541DB43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08835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74B8B-4B66-A54B-A7E1-EB9F6C09CE67}" type="datetime1">
              <a:rPr lang="fr-FR" smtClean="0"/>
              <a:t>12/11/2023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Cours: Python | Auteur: TUO N. Ismaël Maurice 
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3BB88-DD29-4D42-B62E-D7D541DB43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3759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4F9F2-42A0-CD42-8013-986AEAF97421}" type="datetime1">
              <a:rPr lang="fr-FR" smtClean="0"/>
              <a:t>12/11/2023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Cours: Python | Auteur: TUO N. Ismaël Maurice 
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3BB88-DD29-4D42-B62E-D7D541DB43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470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9BD9F-3179-BB4C-96AB-C40862581685}" type="datetime1">
              <a:rPr lang="fr-FR" smtClean="0"/>
              <a:t>12/11/2023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Cours: Python | Auteur: TUO N. Ismaël Maurice 
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3BB88-DD29-4D42-B62E-D7D541DB43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6599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4DE96-64FF-BC43-8A9C-18ED43A528D6}" type="datetime1">
              <a:rPr lang="fr-FR" smtClean="0"/>
              <a:t>12/11/2023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Cours: Python | Auteur: TUO N. Ismaël Maurice 
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3BB88-DD29-4D42-B62E-D7D541DB43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3475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FE800-9F9B-1C4F-A1CD-9EF46842C4CA}" type="datetime1">
              <a:rPr lang="fr-FR" smtClean="0"/>
              <a:t>12/11/2023</a:t>
            </a:fld>
            <a:endParaRPr lang="fr-F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Cours: Python | Auteur: TUO N. Ismaël Maurice 
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3BB88-DD29-4D42-B62E-D7D541DB43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2989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DED4E-8CB4-EF40-A349-EFC02EC7784E}" type="datetime1">
              <a:rPr lang="fr-FR" smtClean="0"/>
              <a:t>12/11/2023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Cours: Python | Auteur: TUO N. Ismaël Maurice 
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3BB88-DD29-4D42-B62E-D7D541DB4348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922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88D77-E8A2-E24F-81D2-817E60779F3E}" type="datetime1">
              <a:rPr lang="fr-FR" smtClean="0"/>
              <a:t>12/11/2023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Cours: Python | Auteur: TUO N. Ismaël Maurice 
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3BB88-DD29-4D42-B62E-D7D541DB43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0973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F964E-5B57-884A-A1B8-925BFA5276AF}" type="datetime1">
              <a:rPr lang="fr-FR" smtClean="0"/>
              <a:t>12/11/2023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Cours: Python | Auteur: TUO N. Ismaël Maurice 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3BB88-DD29-4D42-B62E-D7D541DB43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560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36CD0-A2E6-1543-A0E5-C829C16FEE55}" type="datetime1">
              <a:rPr lang="fr-FR" smtClean="0"/>
              <a:t>12/11/2023</a:t>
            </a:fld>
            <a:endParaRPr lang="fr-F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fr-FR"/>
              <a:t>Cours: Python | Auteur: TUO N. Ismaël Maurice 
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3BB88-DD29-4D42-B62E-D7D541DB43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5991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CEE5CE4A-5B1A-1846-BA66-722BDB7A9525}" type="datetime1">
              <a:rPr lang="fr-FR" smtClean="0"/>
              <a:t>12/11/2023</a:t>
            </a:fld>
            <a:endParaRPr lang="fr-F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/>
              <a:t>Cours: Python | Auteur: TUO N. Ismaël Maurice 
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3BB88-DD29-4D42-B62E-D7D541DB43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7705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55A13D9C-CA6E-9C45-8634-4423EBFFD553}" type="datetime1">
              <a:rPr lang="fr-FR" smtClean="0"/>
              <a:t>12/11/2023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fr-FR"/>
              <a:t>Cours: Python | Auteur: TUO N. Ismaël Maurice 
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B8C3BB88-DD29-4D42-B62E-D7D541DB43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3572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laptrinhcanban.com/en/python/nhap-mon-lap-trinh-python/gioi-thieu-python/python-la-gi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-nc-nd/3.0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7" Type="http://schemas.openxmlformats.org/officeDocument/2006/relationships/slide" Target="slide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jangoproject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kivy.org/" TargetMode="External"/><Relationship Id="rId4" Type="http://schemas.openxmlformats.org/officeDocument/2006/relationships/hyperlink" Target="https://tkdocs.com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ownloads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F42996-A20C-278E-8304-E7B669C70297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804671" y="2594153"/>
            <a:ext cx="4847983" cy="1231106"/>
          </a:xfrm>
          <a:noFill/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lvl="0"/>
            <a:r>
              <a:rPr lang="fr-FR" sz="3200" dirty="0">
                <a:solidFill>
                  <a:schemeClr val="tx1"/>
                </a:solidFill>
              </a:rPr>
              <a:t>PROGRAMMATION PYTHON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4036CE4-A502-6275-4A8A-31CB182AFE3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04672" y="5426793"/>
            <a:ext cx="4486656" cy="702702"/>
          </a:xfrm>
        </p:spPr>
        <p:txBody>
          <a:bodyPr>
            <a:normAutofit/>
          </a:bodyPr>
          <a:lstStyle/>
          <a:p>
            <a:pPr lvl="0"/>
            <a:r>
              <a:rPr lang="fr-FR" sz="2800" dirty="0">
                <a:solidFill>
                  <a:schemeClr val="tx1"/>
                </a:solidFill>
              </a:rPr>
              <a:t>Chapitre 1: Introduction</a:t>
            </a:r>
          </a:p>
        </p:txBody>
      </p:sp>
      <p:pic>
        <p:nvPicPr>
          <p:cNvPr id="14" name="Image 13" descr="Une image contenant logo, clipart, Graphique, Police&#10;&#10;Description générée automatiquement">
            <a:extLst>
              <a:ext uri="{FF2B5EF4-FFF2-40B4-BE49-F238E27FC236}">
                <a16:creationId xmlns:a16="http://schemas.microsoft.com/office/drawing/2014/main" id="{2DE5C0E7-6706-5272-AE9A-6FE4B34355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096000" y="0"/>
            <a:ext cx="6967728" cy="6857999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007E6C73-A254-CE5C-F611-378647BDEC82}"/>
              </a:ext>
            </a:extLst>
          </p:cNvPr>
          <p:cNvSpPr txBox="1"/>
          <p:nvPr/>
        </p:nvSpPr>
        <p:spPr>
          <a:xfrm>
            <a:off x="6169891" y="6583680"/>
            <a:ext cx="7772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>
                <a:solidFill>
                  <a:schemeClr val="bg1"/>
                </a:solidFill>
                <a:hlinkClick r:id="rId3" tooltip="https://laptrinhcanban.com/en/python/nhap-mon-lap-trinh-python/gioi-thieu-python/python-la-gi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Cette photo</a:t>
            </a:r>
            <a:r>
              <a:rPr lang="fr-FR" sz="900" dirty="0">
                <a:solidFill>
                  <a:schemeClr val="bg1"/>
                </a:solidFill>
              </a:rPr>
              <a:t> par Auteur inconnu est soumise à la licence </a:t>
            </a:r>
            <a:r>
              <a:rPr lang="fr-FR" sz="900" dirty="0">
                <a:solidFill>
                  <a:schemeClr val="bg1"/>
                </a:solidFill>
                <a:hlinkClick r:id="rId4" tooltip="https://creativecommons.org/licenses/by-nc-nd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BY-NC-ND</a:t>
            </a:r>
            <a:endParaRPr lang="fr-FR" sz="9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FEEC940-4BFF-956C-713A-1CE73C436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Cours: Python | Auteur: TUO N. Ismaël Maurice 
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E50FB16-F89F-D7CA-C6AA-CFC075094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3BB88-DD29-4D42-B62E-D7D541DB4348}" type="slidenum">
              <a:rPr lang="fr-FR" smtClean="0"/>
              <a:t>2</a:t>
            </a:fld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4F10693-2FE8-EFC8-8DB6-84BFD181D260}"/>
              </a:ext>
            </a:extLst>
          </p:cNvPr>
          <p:cNvSpPr txBox="1"/>
          <p:nvPr/>
        </p:nvSpPr>
        <p:spPr>
          <a:xfrm>
            <a:off x="397565" y="156971"/>
            <a:ext cx="3069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/>
              <a:t>Sommaire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C27A3656-3CB0-8161-AE9F-B92FBE4F5083}"/>
              </a:ext>
            </a:extLst>
          </p:cNvPr>
          <p:cNvSpPr txBox="1"/>
          <p:nvPr/>
        </p:nvSpPr>
        <p:spPr>
          <a:xfrm>
            <a:off x="397565" y="872066"/>
            <a:ext cx="919251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sldjump"/>
              </a:rPr>
              <a:t>Langage machine</a:t>
            </a: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sldjump"/>
              </a:rPr>
              <a:t>Langage de programmation</a:t>
            </a: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4" action="ppaction://hlinksldjump"/>
              </a:rPr>
              <a:t>Langage Python</a:t>
            </a: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5" action="ppaction://hlinksldjump"/>
              </a:rPr>
              <a:t>Installation de Python</a:t>
            </a: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6" action="ppaction://hlinksldjump"/>
              </a:rPr>
              <a:t>Utilisation de l’interpréteur</a:t>
            </a: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7" action="ppaction://hlinksldjump"/>
              </a:rPr>
              <a:t>Installation de Visual Studio Code</a:t>
            </a: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" name="Connecteur droit 1">
            <a:extLst>
              <a:ext uri="{FF2B5EF4-FFF2-40B4-BE49-F238E27FC236}">
                <a16:creationId xmlns:a16="http://schemas.microsoft.com/office/drawing/2014/main" id="{7D05559B-29F7-7D16-C42F-16C0B0D7AEA0}"/>
              </a:ext>
            </a:extLst>
          </p:cNvPr>
          <p:cNvCxnSpPr>
            <a:cxnSpLocks/>
          </p:cNvCxnSpPr>
          <p:nvPr/>
        </p:nvCxnSpPr>
        <p:spPr>
          <a:xfrm>
            <a:off x="500932" y="680191"/>
            <a:ext cx="11145199" cy="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8069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FEEC940-4BFF-956C-713A-1CE73C436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Cours: Python | Auteur: TUO N. Ismaël Maurice 
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E50FB16-F89F-D7CA-C6AA-CFC075094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3BB88-DD29-4D42-B62E-D7D541DB4348}" type="slidenum">
              <a:rPr lang="fr-FR" smtClean="0"/>
              <a:t>3</a:t>
            </a:fld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4F10693-2FE8-EFC8-8DB6-84BFD181D260}"/>
              </a:ext>
            </a:extLst>
          </p:cNvPr>
          <p:cNvSpPr txBox="1"/>
          <p:nvPr/>
        </p:nvSpPr>
        <p:spPr>
          <a:xfrm>
            <a:off x="397565" y="153177"/>
            <a:ext cx="30692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Langage machine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C27A3656-3CB0-8161-AE9F-B92FBE4F5083}"/>
              </a:ext>
            </a:extLst>
          </p:cNvPr>
          <p:cNvSpPr txBox="1"/>
          <p:nvPr/>
        </p:nvSpPr>
        <p:spPr>
          <a:xfrm>
            <a:off x="500932" y="832760"/>
            <a:ext cx="109991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 ordinateur utilise les opérations de bases l’addition, soustraction, multiplication, la division pour faire fonctionner les logiciels aussi complexes qu’ils soient.</a:t>
            </a:r>
          </a:p>
        </p:txBody>
      </p:sp>
      <p:cxnSp>
        <p:nvCxnSpPr>
          <p:cNvPr id="2" name="Connecteur droit 1">
            <a:extLst>
              <a:ext uri="{FF2B5EF4-FFF2-40B4-BE49-F238E27FC236}">
                <a16:creationId xmlns:a16="http://schemas.microsoft.com/office/drawing/2014/main" id="{34FC00D6-E4D6-0E7D-5037-F764FB435A1F}"/>
              </a:ext>
            </a:extLst>
          </p:cNvPr>
          <p:cNvCxnSpPr>
            <a:cxnSpLocks/>
          </p:cNvCxnSpPr>
          <p:nvPr/>
        </p:nvCxnSpPr>
        <p:spPr>
          <a:xfrm>
            <a:off x="500932" y="680191"/>
            <a:ext cx="11178450" cy="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" name="ZoneTexte 2">
            <a:extLst>
              <a:ext uri="{FF2B5EF4-FFF2-40B4-BE49-F238E27FC236}">
                <a16:creationId xmlns:a16="http://schemas.microsoft.com/office/drawing/2014/main" id="{FCD127F8-5DA1-8256-AD5F-C3E809A5261D}"/>
              </a:ext>
            </a:extLst>
          </p:cNvPr>
          <p:cNvSpPr txBox="1"/>
          <p:nvPr/>
        </p:nvSpPr>
        <p:spPr>
          <a:xfrm>
            <a:off x="500932" y="1643943"/>
            <a:ext cx="10999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 ordinateur effectue une suite d’instructions écrites en langage machine qui compose le programme.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908DE4C-C60B-ADE2-3F64-9E3BD462A9C5}"/>
              </a:ext>
            </a:extLst>
          </p:cNvPr>
          <p:cNvSpPr txBox="1"/>
          <p:nvPr/>
        </p:nvSpPr>
        <p:spPr>
          <a:xfrm>
            <a:off x="500932" y="2186394"/>
            <a:ext cx="109991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suite d’instructions du programme décrit à l’ordinateur ce qu’il faut faire. C’est grâce à ces instructions que l’ordinateur peut fermer la fenêtre d’un programme quand on clique sur la croix en haut à droite de l’écran.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996E4242-E6AF-5B90-A155-9DF789B7E833}"/>
              </a:ext>
            </a:extLst>
          </p:cNvPr>
          <p:cNvSpPr txBox="1"/>
          <p:nvPr/>
        </p:nvSpPr>
        <p:spPr>
          <a:xfrm>
            <a:off x="500932" y="3219348"/>
            <a:ext cx="10999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 langage d’un ordinateur est composé de groupe de 0 et 1 appelé binaire.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EE32069-B229-F6EA-8495-4863CD28379F}"/>
              </a:ext>
            </a:extLst>
          </p:cNvPr>
          <p:cNvSpPr txBox="1"/>
          <p:nvPr/>
        </p:nvSpPr>
        <p:spPr>
          <a:xfrm>
            <a:off x="500932" y="3873374"/>
            <a:ext cx="10999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Comparé à l’alphabet français composé de 26 lettres, l’alphabet de l’ordinateur est composé de 0 et 1.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1CD90E12-4258-18E9-0100-5F3A3E1FD75A}"/>
              </a:ext>
            </a:extLst>
          </p:cNvPr>
          <p:cNvSpPr txBox="1"/>
          <p:nvPr/>
        </p:nvSpPr>
        <p:spPr>
          <a:xfrm>
            <a:off x="500932" y="4492558"/>
            <a:ext cx="10999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 programme a pour but d’aider l’humain à communiquer avec un ordinateur. 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B9CA182C-B0F7-CBC9-E9D3-A04703DCCD5B}"/>
              </a:ext>
            </a:extLst>
          </p:cNvPr>
          <p:cNvSpPr txBox="1"/>
          <p:nvPr/>
        </p:nvSpPr>
        <p:spPr>
          <a:xfrm>
            <a:off x="500932" y="5201351"/>
            <a:ext cx="109991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 est possible de convertir le langage humain en langage machine par exemple la lettre « a » pour un humain sera compris comme comme « 01100001 » par une machine.</a:t>
            </a:r>
          </a:p>
        </p:txBody>
      </p:sp>
    </p:spTree>
    <p:extLst>
      <p:ext uri="{BB962C8B-B14F-4D97-AF65-F5344CB8AC3E}">
        <p14:creationId xmlns:p14="http://schemas.microsoft.com/office/powerpoint/2010/main" val="2639441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FEEC940-4BFF-956C-713A-1CE73C436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Cours: Python | Auteur: TUO N. Ismaël Maurice 
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E50FB16-F89F-D7CA-C6AA-CFC075094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3BB88-DD29-4D42-B62E-D7D541DB4348}" type="slidenum">
              <a:rPr lang="fr-FR" smtClean="0"/>
              <a:t>4</a:t>
            </a:fld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4F10693-2FE8-EFC8-8DB6-84BFD181D260}"/>
              </a:ext>
            </a:extLst>
          </p:cNvPr>
          <p:cNvSpPr txBox="1"/>
          <p:nvPr/>
        </p:nvSpPr>
        <p:spPr>
          <a:xfrm>
            <a:off x="397564" y="230693"/>
            <a:ext cx="5297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Langage de programmation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C27A3656-3CB0-8161-AE9F-B92FBE4F5083}"/>
              </a:ext>
            </a:extLst>
          </p:cNvPr>
          <p:cNvSpPr txBox="1"/>
          <p:nvPr/>
        </p:nvSpPr>
        <p:spPr>
          <a:xfrm>
            <a:off x="484307" y="996320"/>
            <a:ext cx="108958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 langage de programmation permet d’écrire un ensemble d’ordres en langage humain qui seront traduits en langage machine pour être exécuté par la machine. </a:t>
            </a:r>
          </a:p>
        </p:txBody>
      </p:sp>
      <p:pic>
        <p:nvPicPr>
          <p:cNvPr id="9" name="Image 8" descr="Une image contenant texte, capture d’écran, Police, ligne&#10;&#10;Description générée automatiquement">
            <a:extLst>
              <a:ext uri="{FF2B5EF4-FFF2-40B4-BE49-F238E27FC236}">
                <a16:creationId xmlns:a16="http://schemas.microsoft.com/office/drawing/2014/main" id="{F7636A48-9CCB-B89B-9311-1CBB307927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205" y="2239001"/>
            <a:ext cx="7772400" cy="1457325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C5C206E8-EE12-6BE3-191C-3D04E8210B62}"/>
              </a:ext>
            </a:extLst>
          </p:cNvPr>
          <p:cNvSpPr txBox="1"/>
          <p:nvPr/>
        </p:nvSpPr>
        <p:spPr>
          <a:xfrm>
            <a:off x="500932" y="4386440"/>
            <a:ext cx="108791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 existe un grand nombre de langages de programmation dont Python. Chaque langage de programmation dispose de sa syntaxe et son vocabulaire.</a:t>
            </a:r>
          </a:p>
          <a:p>
            <a:pPr algn="just"/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Nous verrons dans ce cours l’ensemble du vocabulaire du langage Python. Comment écrire un programme en Python.</a:t>
            </a: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9E909EE1-9F45-0EC1-A58E-60810B354818}"/>
              </a:ext>
            </a:extLst>
          </p:cNvPr>
          <p:cNvCxnSpPr>
            <a:cxnSpLocks/>
          </p:cNvCxnSpPr>
          <p:nvPr/>
        </p:nvCxnSpPr>
        <p:spPr>
          <a:xfrm>
            <a:off x="500932" y="680191"/>
            <a:ext cx="11178450" cy="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4287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FEEC940-4BFF-956C-713A-1CE73C436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Cours: Python | Auteur: TUO N. Ismaël Maurice 
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E50FB16-F89F-D7CA-C6AA-CFC075094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3BB88-DD29-4D42-B62E-D7D541DB4348}" type="slidenum">
              <a:rPr lang="fr-FR" smtClean="0"/>
              <a:t>5</a:t>
            </a:fld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4F10693-2FE8-EFC8-8DB6-84BFD181D260}"/>
              </a:ext>
            </a:extLst>
          </p:cNvPr>
          <p:cNvSpPr txBox="1"/>
          <p:nvPr/>
        </p:nvSpPr>
        <p:spPr>
          <a:xfrm>
            <a:off x="397564" y="256519"/>
            <a:ext cx="5297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Langage Python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C27A3656-3CB0-8161-AE9F-B92FBE4F5083}"/>
              </a:ext>
            </a:extLst>
          </p:cNvPr>
          <p:cNvSpPr txBox="1"/>
          <p:nvPr/>
        </p:nvSpPr>
        <p:spPr>
          <a:xfrm>
            <a:off x="451113" y="1041757"/>
            <a:ext cx="108958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est un langage de programmation créé par Guido van </a:t>
            </a:r>
            <a:r>
              <a:rPr lang="fr-F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Rossum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 1991. Le langage est maintenu aujourd’hui par l’association </a:t>
            </a:r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Software </a:t>
            </a:r>
            <a:r>
              <a:rPr lang="fr-F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Foundation</a:t>
            </a:r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(PSF) 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créé en 2001.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D148F7FB-EE6F-838A-D9A0-3E81B584BBDF}"/>
              </a:ext>
            </a:extLst>
          </p:cNvPr>
          <p:cNvSpPr txBox="1"/>
          <p:nvPr/>
        </p:nvSpPr>
        <p:spPr>
          <a:xfrm>
            <a:off x="401296" y="2043913"/>
            <a:ext cx="109954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est sous licence Open Source et peut être utilisé dans n’importe quel type de projet sans restriction.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0CDC651-3EB4-0B74-E8D0-9B8BF0C8FE4F}"/>
              </a:ext>
            </a:extLst>
          </p:cNvPr>
          <p:cNvSpPr txBox="1"/>
          <p:nvPr/>
        </p:nvSpPr>
        <p:spPr>
          <a:xfrm>
            <a:off x="500932" y="2661218"/>
            <a:ext cx="1099545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dispose d’une multitude d’outils qui le rend polyvalent et permet de créer: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 sites web avec des outils comme Django 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https://www.djangoproject.com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 applications de bureau avec des outils comme </a:t>
            </a:r>
            <a:r>
              <a:rPr lang="fr-F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https://tkdocs.com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 applications mobiles avec des outils comme </a:t>
            </a:r>
            <a:r>
              <a:rPr lang="fr-F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Kivy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https://kivy.org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l’analyse de données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l’intelligence artificielle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la domotique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 programmes réseau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5A93CF8F-C2C5-9789-B27B-BF6868CFB38B}"/>
              </a:ext>
            </a:extLst>
          </p:cNvPr>
          <p:cNvCxnSpPr>
            <a:cxnSpLocks/>
          </p:cNvCxnSpPr>
          <p:nvPr/>
        </p:nvCxnSpPr>
        <p:spPr>
          <a:xfrm>
            <a:off x="500932" y="680191"/>
            <a:ext cx="11178450" cy="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4907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FEEC940-4BFF-956C-713A-1CE73C436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Cours: Python | Auteur: TUO N. Ismaël Maurice 
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E50FB16-F89F-D7CA-C6AA-CFC075094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3BB88-DD29-4D42-B62E-D7D541DB4348}" type="slidenum">
              <a:rPr lang="fr-FR" smtClean="0"/>
              <a:t>6</a:t>
            </a:fld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4F10693-2FE8-EFC8-8DB6-84BFD181D260}"/>
              </a:ext>
            </a:extLst>
          </p:cNvPr>
          <p:cNvSpPr txBox="1"/>
          <p:nvPr/>
        </p:nvSpPr>
        <p:spPr>
          <a:xfrm>
            <a:off x="397563" y="212065"/>
            <a:ext cx="5297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Installation de Python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C27A3656-3CB0-8161-AE9F-B92FBE4F5083}"/>
              </a:ext>
            </a:extLst>
          </p:cNvPr>
          <p:cNvSpPr txBox="1"/>
          <p:nvPr/>
        </p:nvSpPr>
        <p:spPr>
          <a:xfrm>
            <a:off x="397564" y="755473"/>
            <a:ext cx="111462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Pour traduire nos programmes Python en langage machine nous aurons besoin d’installer le compilateur Python accessible ici: 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https://www.python.org/downloads/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BF4AD00-1532-98CC-EDAF-3B608358DD3E}"/>
              </a:ext>
            </a:extLst>
          </p:cNvPr>
          <p:cNvSpPr txBox="1"/>
          <p:nvPr/>
        </p:nvSpPr>
        <p:spPr>
          <a:xfrm>
            <a:off x="397564" y="1539851"/>
            <a:ext cx="111462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Pour vérifier l’installation de Python il faut ouvrir un terminal et taper: </a:t>
            </a:r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 </a:t>
            </a:r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python3 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 l’installation a réussi on devrait avoir un résultat semblable à celui-ci:</a:t>
            </a:r>
            <a:endParaRPr lang="fr-F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46DBBA0E-5ED6-C9EF-1B83-CFF89C5D547F}"/>
              </a:ext>
            </a:extLst>
          </p:cNvPr>
          <p:cNvSpPr txBox="1"/>
          <p:nvPr/>
        </p:nvSpPr>
        <p:spPr>
          <a:xfrm>
            <a:off x="500932" y="3644245"/>
            <a:ext cx="112818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fenêtre précédente est appelée interpréteur, il traduira en langage machine l’ensemble des ordres écrits en langage Python. L’interpréteur est aussi accessible grâce à une application </a:t>
            </a:r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IDLE 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installée avec le compilateur sur Windows et Mac.</a:t>
            </a:r>
          </a:p>
        </p:txBody>
      </p:sp>
      <p:pic>
        <p:nvPicPr>
          <p:cNvPr id="15" name="Image 14" descr="Une image contenant texte, Police, capture d’écran, noir&#10;&#10;Description générée automatiquement">
            <a:extLst>
              <a:ext uri="{FF2B5EF4-FFF2-40B4-BE49-F238E27FC236}">
                <a16:creationId xmlns:a16="http://schemas.microsoft.com/office/drawing/2014/main" id="{1C9C9095-CF0C-7DA6-5FE9-A61A2F4A02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6483" y="2362221"/>
            <a:ext cx="5969000" cy="901700"/>
          </a:xfrm>
          <a:prstGeom prst="rect">
            <a:avLst/>
          </a:prstGeom>
        </p:spPr>
      </p:pic>
      <p:pic>
        <p:nvPicPr>
          <p:cNvPr id="18" name="Image 17" descr="Une image contenant outil, fournitures de bureau, Équipement médical&#10;&#10;Description générée automatiquement">
            <a:extLst>
              <a:ext uri="{FF2B5EF4-FFF2-40B4-BE49-F238E27FC236}">
                <a16:creationId xmlns:a16="http://schemas.microsoft.com/office/drawing/2014/main" id="{FF6E8BEC-8C54-B061-0E58-7A02503897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5740" y="4826508"/>
            <a:ext cx="1346200" cy="1409700"/>
          </a:xfrm>
          <a:prstGeom prst="rect">
            <a:avLst/>
          </a:prstGeom>
        </p:spPr>
      </p:pic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B773C49B-2D59-D9E9-F91C-5CD536DC4E0A}"/>
              </a:ext>
            </a:extLst>
          </p:cNvPr>
          <p:cNvCxnSpPr>
            <a:cxnSpLocks/>
          </p:cNvCxnSpPr>
          <p:nvPr/>
        </p:nvCxnSpPr>
        <p:spPr>
          <a:xfrm>
            <a:off x="500932" y="680191"/>
            <a:ext cx="11178450" cy="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611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FEEC940-4BFF-956C-713A-1CE73C436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Cours: Python | Auteur: TUO N. Ismaël Maurice 
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E50FB16-F89F-D7CA-C6AA-CFC075094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3BB88-DD29-4D42-B62E-D7D541DB4348}" type="slidenum">
              <a:rPr lang="fr-FR" smtClean="0"/>
              <a:t>7</a:t>
            </a:fld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4F10693-2FE8-EFC8-8DB6-84BFD181D260}"/>
              </a:ext>
            </a:extLst>
          </p:cNvPr>
          <p:cNvSpPr txBox="1"/>
          <p:nvPr/>
        </p:nvSpPr>
        <p:spPr>
          <a:xfrm>
            <a:off x="429121" y="171230"/>
            <a:ext cx="5297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Utilisation de l’interpréteur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C27A3656-3CB0-8161-AE9F-B92FBE4F5083}"/>
              </a:ext>
            </a:extLst>
          </p:cNvPr>
          <p:cNvSpPr txBox="1"/>
          <p:nvPr/>
        </p:nvSpPr>
        <p:spPr>
          <a:xfrm>
            <a:off x="477930" y="838965"/>
            <a:ext cx="109111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Dans un interpréteur Python on a une série de chevrons &gt;&gt;&gt; qui signifie que l’interpréteur est prêt à recevoir une instruction Python.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BF4AD00-1532-98CC-EDAF-3B608358DD3E}"/>
              </a:ext>
            </a:extLst>
          </p:cNvPr>
          <p:cNvSpPr txBox="1"/>
          <p:nvPr/>
        </p:nvSpPr>
        <p:spPr>
          <a:xfrm>
            <a:off x="509968" y="1572035"/>
            <a:ext cx="108958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Dans un interpréteur on peut saisir des nombres ou faire des calculs: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4E1AB747-58B8-32C5-747A-B1CD35D9FE96}"/>
              </a:ext>
            </a:extLst>
          </p:cNvPr>
          <p:cNvSpPr txBox="1"/>
          <p:nvPr/>
        </p:nvSpPr>
        <p:spPr>
          <a:xfrm>
            <a:off x="485598" y="4992407"/>
            <a:ext cx="108958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Chaque ligne entrée dans l’interpréteur doit être exécutée avant de donner la main à l’utilisateur pour enter une nouvelle ligne de code. Pour les projets on préférera utiliser des éditeurs de code comme </a:t>
            </a:r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Studio Code.</a:t>
            </a:r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 2" descr="Une image contenant texte, capture d’écran, Police&#10;&#10;Description générée automatiquement">
            <a:extLst>
              <a:ext uri="{FF2B5EF4-FFF2-40B4-BE49-F238E27FC236}">
                <a16:creationId xmlns:a16="http://schemas.microsoft.com/office/drawing/2014/main" id="{E14CAF25-2756-9918-9DE4-DC08340BB5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938" y="2105589"/>
            <a:ext cx="5444939" cy="2451100"/>
          </a:xfrm>
          <a:prstGeom prst="rect">
            <a:avLst/>
          </a:prstGeom>
        </p:spPr>
      </p:pic>
      <p:pic>
        <p:nvPicPr>
          <p:cNvPr id="10" name="Image 9" descr="Une image contenant texte, capture d’écran, Police, algèbre&#10;&#10;Description générée automatiquement">
            <a:extLst>
              <a:ext uri="{FF2B5EF4-FFF2-40B4-BE49-F238E27FC236}">
                <a16:creationId xmlns:a16="http://schemas.microsoft.com/office/drawing/2014/main" id="{6E6E78E0-8343-9732-0909-CB2C8FC758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6983" y="2100247"/>
            <a:ext cx="5247432" cy="2451100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4995BB5A-F218-A1B4-414C-6D8E03EA453B}"/>
              </a:ext>
            </a:extLst>
          </p:cNvPr>
          <p:cNvSpPr txBox="1"/>
          <p:nvPr/>
        </p:nvSpPr>
        <p:spPr>
          <a:xfrm>
            <a:off x="1788536" y="4505467"/>
            <a:ext cx="2893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Interpréteur dans le terminal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EF100AA9-34F3-AA52-79A1-28BA2B614D3D}"/>
              </a:ext>
            </a:extLst>
          </p:cNvPr>
          <p:cNvSpPr txBox="1"/>
          <p:nvPr/>
        </p:nvSpPr>
        <p:spPr>
          <a:xfrm>
            <a:off x="7233475" y="4526222"/>
            <a:ext cx="2364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Interpréteur avec IDLE</a:t>
            </a: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8DA5F0A6-9F3B-8C78-40CC-F749DF86AAD1}"/>
              </a:ext>
            </a:extLst>
          </p:cNvPr>
          <p:cNvCxnSpPr>
            <a:cxnSpLocks/>
          </p:cNvCxnSpPr>
          <p:nvPr/>
        </p:nvCxnSpPr>
        <p:spPr>
          <a:xfrm>
            <a:off x="500932" y="680191"/>
            <a:ext cx="11178450" cy="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4966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FEEC940-4BFF-956C-713A-1CE73C436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Cours: Python | Auteur: TUO N. Ismaël Maurice 
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E50FB16-F89F-D7CA-C6AA-CFC075094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3BB88-DD29-4D42-B62E-D7D541DB4348}" type="slidenum">
              <a:rPr lang="fr-FR" smtClean="0"/>
              <a:t>8</a:t>
            </a:fld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4F10693-2FE8-EFC8-8DB6-84BFD181D260}"/>
              </a:ext>
            </a:extLst>
          </p:cNvPr>
          <p:cNvSpPr txBox="1"/>
          <p:nvPr/>
        </p:nvSpPr>
        <p:spPr>
          <a:xfrm>
            <a:off x="422502" y="240004"/>
            <a:ext cx="6638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Installation de Visual Studio Code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C27A3656-3CB0-8161-AE9F-B92FBE4F5083}"/>
              </a:ext>
            </a:extLst>
          </p:cNvPr>
          <p:cNvSpPr txBox="1"/>
          <p:nvPr/>
        </p:nvSpPr>
        <p:spPr>
          <a:xfrm>
            <a:off x="500931" y="876456"/>
            <a:ext cx="108958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 projet Python est constitué d’une suite d’instructions enregistrées dans un fichier. Pour créer ces fichiers on utilisera un éditeur de code comme </a:t>
            </a:r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Studio Code 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 peut être téléchargé ici: 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https://code.visualstudio.com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1C7815E-FE90-D1FA-0FDE-8621B3AED13D}"/>
              </a:ext>
            </a:extLst>
          </p:cNvPr>
          <p:cNvSpPr txBox="1"/>
          <p:nvPr/>
        </p:nvSpPr>
        <p:spPr>
          <a:xfrm>
            <a:off x="500932" y="2038019"/>
            <a:ext cx="108958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Après installation de VS Code il faudra l’ouvrir et installer l’extension Python pour enrichir les possibilités du code Python dans VS Code comme l’exécution:</a:t>
            </a:r>
          </a:p>
        </p:txBody>
      </p:sp>
      <p:pic>
        <p:nvPicPr>
          <p:cNvPr id="7" name="Image 6" descr="Une image contenant capture d’écran, texte, logiciel, Logiciel multimédia&#10;&#10;Description générée automatiquement">
            <a:extLst>
              <a:ext uri="{FF2B5EF4-FFF2-40B4-BE49-F238E27FC236}">
                <a16:creationId xmlns:a16="http://schemas.microsoft.com/office/drawing/2014/main" id="{54843DC5-6B17-9A1F-C4D9-D2A06FBB6F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3348" y="2981858"/>
            <a:ext cx="7772400" cy="2782443"/>
          </a:xfrm>
          <a:prstGeom prst="rect">
            <a:avLst/>
          </a:prstGeom>
        </p:spPr>
      </p:pic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266C00B9-4D55-27DE-700B-D9F5F652BA6F}"/>
              </a:ext>
            </a:extLst>
          </p:cNvPr>
          <p:cNvCxnSpPr>
            <a:cxnSpLocks/>
          </p:cNvCxnSpPr>
          <p:nvPr/>
        </p:nvCxnSpPr>
        <p:spPr>
          <a:xfrm>
            <a:off x="500932" y="680191"/>
            <a:ext cx="11178450" cy="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6646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6F3F27CE-DAF0-FDE9-1F09-904298E2C122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3740748" y="2437729"/>
            <a:ext cx="4486656" cy="1231106"/>
          </a:xfrm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lvl="0"/>
            <a:r>
              <a:rPr lang="fr-FR" sz="3000" dirty="0">
                <a:solidFill>
                  <a:schemeClr val="tx1"/>
                </a:solidFill>
              </a:rPr>
              <a:t>FIN CHAPITRE 1</a:t>
            </a:r>
          </a:p>
        </p:txBody>
      </p:sp>
    </p:spTree>
    <p:extLst>
      <p:ext uri="{BB962C8B-B14F-4D97-AF65-F5344CB8AC3E}">
        <p14:creationId xmlns:p14="http://schemas.microsoft.com/office/powerpoint/2010/main" val="2029635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Colis">
  <a:themeElements>
    <a:clrScheme name="Colis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Colis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olis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{1991B394-6474-D448-893E-2D8671049D47}tf10001120</Template>
  <TotalTime>141</TotalTime>
  <Words>738</Words>
  <Application>Microsoft Office PowerPoint</Application>
  <PresentationFormat>Grand écran</PresentationFormat>
  <Paragraphs>64</Paragraphs>
  <Slides>9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Calibri</vt:lpstr>
      <vt:lpstr>Gill Sans MT</vt:lpstr>
      <vt:lpstr>Times New Roman</vt:lpstr>
      <vt:lpstr>Colis</vt:lpstr>
      <vt:lpstr>PROGRAMMATION PYTHON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FIN CHAPITRE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PROGRAMMATION PYTHON</dc:title>
  <dc:creator>Ismaël Tuo</dc:creator>
  <cp:lastModifiedBy>Ismaël Tuo</cp:lastModifiedBy>
  <cp:revision>16</cp:revision>
  <dcterms:created xsi:type="dcterms:W3CDTF">2023-06-10T08:45:28Z</dcterms:created>
  <dcterms:modified xsi:type="dcterms:W3CDTF">2023-11-12T17:28:02Z</dcterms:modified>
</cp:coreProperties>
</file>