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06" d="100"/>
          <a:sy n="106" d="100"/>
        </p:scale>
        <p:origin x="13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4E0E620D-09F9-4BE3-9F03-2E2526FB828A}"/>
    <pc:docChg chg="custSel modSld">
      <pc:chgData name="Ismaël Tuo" userId="fca7baf0e513a1e6" providerId="LiveId" clId="{4E0E620D-09F9-4BE3-9F03-2E2526FB828A}" dt="2023-11-12T17:37:27.494" v="39" actId="313"/>
      <pc:docMkLst>
        <pc:docMk/>
      </pc:docMkLst>
      <pc:sldChg chg="modSp mod">
        <pc:chgData name="Ismaël Tuo" userId="fca7baf0e513a1e6" providerId="LiveId" clId="{4E0E620D-09F9-4BE3-9F03-2E2526FB828A}" dt="2023-11-12T17:34:09.263" v="11" actId="114"/>
        <pc:sldMkLst>
          <pc:docMk/>
          <pc:sldMk cId="1268069196" sldId="285"/>
        </pc:sldMkLst>
        <pc:spChg chg="mod">
          <ac:chgData name="Ismaël Tuo" userId="fca7baf0e513a1e6" providerId="LiveId" clId="{4E0E620D-09F9-4BE3-9F03-2E2526FB828A}" dt="2023-11-12T17:33:18.569" v="0" actId="113"/>
          <ac:spMkLst>
            <pc:docMk/>
            <pc:sldMk cId="1268069196" sldId="285"/>
            <ac:spMk id="6" creationId="{84F10693-2FE8-EFC8-8DB6-84BFD181D260}"/>
          </ac:spMkLst>
        </pc:spChg>
        <pc:spChg chg="mod">
          <ac:chgData name="Ismaël Tuo" userId="fca7baf0e513a1e6" providerId="LiveId" clId="{4E0E620D-09F9-4BE3-9F03-2E2526FB828A}" dt="2023-11-12T17:34:09.263" v="11" actId="114"/>
          <ac:spMkLst>
            <pc:docMk/>
            <pc:sldMk cId="1268069196" sldId="285"/>
            <ac:spMk id="11" creationId="{C27A3656-3CB0-8161-AE9F-B92FBE4F5083}"/>
          </ac:spMkLst>
        </pc:spChg>
      </pc:sldChg>
      <pc:sldChg chg="modSp mod">
        <pc:chgData name="Ismaël Tuo" userId="fca7baf0e513a1e6" providerId="LiveId" clId="{4E0E620D-09F9-4BE3-9F03-2E2526FB828A}" dt="2023-11-12T17:33:39.833" v="5" actId="114"/>
        <pc:sldMkLst>
          <pc:docMk/>
          <pc:sldMk cId="2639441608" sldId="286"/>
        </pc:sldMkLst>
        <pc:spChg chg="mod">
          <ac:chgData name="Ismaël Tuo" userId="fca7baf0e513a1e6" providerId="LiveId" clId="{4E0E620D-09F9-4BE3-9F03-2E2526FB828A}" dt="2023-11-12T17:33:27.749" v="2" actId="113"/>
          <ac:spMkLst>
            <pc:docMk/>
            <pc:sldMk cId="2639441608" sldId="286"/>
            <ac:spMk id="6" creationId="{84F10693-2FE8-EFC8-8DB6-84BFD181D260}"/>
          </ac:spMkLst>
        </pc:spChg>
        <pc:spChg chg="mod">
          <ac:chgData name="Ismaël Tuo" userId="fca7baf0e513a1e6" providerId="LiveId" clId="{4E0E620D-09F9-4BE3-9F03-2E2526FB828A}" dt="2023-11-12T17:33:39.833" v="5" actId="114"/>
          <ac:spMkLst>
            <pc:docMk/>
            <pc:sldMk cId="2639441608" sldId="286"/>
            <ac:spMk id="8" creationId="{9881D84C-00BD-1E34-4F26-E91ED394F8F5}"/>
          </ac:spMkLst>
        </pc:spChg>
      </pc:sldChg>
      <pc:sldChg chg="modSp mod">
        <pc:chgData name="Ismaël Tuo" userId="fca7baf0e513a1e6" providerId="LiveId" clId="{4E0E620D-09F9-4BE3-9F03-2E2526FB828A}" dt="2023-11-12T17:33:46.056" v="6" actId="113"/>
        <pc:sldMkLst>
          <pc:docMk/>
          <pc:sldMk cId="377111821" sldId="287"/>
        </pc:sldMkLst>
        <pc:spChg chg="mod">
          <ac:chgData name="Ismaël Tuo" userId="fca7baf0e513a1e6" providerId="LiveId" clId="{4E0E620D-09F9-4BE3-9F03-2E2526FB828A}" dt="2023-11-12T17:33:46.056" v="6" actId="113"/>
          <ac:spMkLst>
            <pc:docMk/>
            <pc:sldMk cId="377111821" sldId="287"/>
            <ac:spMk id="6" creationId="{84F10693-2FE8-EFC8-8DB6-84BFD181D260}"/>
          </ac:spMkLst>
        </pc:spChg>
      </pc:sldChg>
      <pc:sldChg chg="modSp mod">
        <pc:chgData name="Ismaël Tuo" userId="fca7baf0e513a1e6" providerId="LiveId" clId="{4E0E620D-09F9-4BE3-9F03-2E2526FB828A}" dt="2023-11-12T17:33:55.361" v="8" actId="114"/>
        <pc:sldMkLst>
          <pc:docMk/>
          <pc:sldMk cId="3717260012" sldId="288"/>
        </pc:sldMkLst>
        <pc:spChg chg="mod">
          <ac:chgData name="Ismaël Tuo" userId="fca7baf0e513a1e6" providerId="LiveId" clId="{4E0E620D-09F9-4BE3-9F03-2E2526FB828A}" dt="2023-11-12T17:33:55.361" v="8" actId="114"/>
          <ac:spMkLst>
            <pc:docMk/>
            <pc:sldMk cId="3717260012" sldId="288"/>
            <ac:spMk id="6" creationId="{84F10693-2FE8-EFC8-8DB6-84BFD181D260}"/>
          </ac:spMkLst>
        </pc:spChg>
      </pc:sldChg>
      <pc:sldChg chg="modSp mod">
        <pc:chgData name="Ismaël Tuo" userId="fca7baf0e513a1e6" providerId="LiveId" clId="{4E0E620D-09F9-4BE3-9F03-2E2526FB828A}" dt="2023-11-12T17:35:39.701" v="18" actId="114"/>
        <pc:sldMkLst>
          <pc:docMk/>
          <pc:sldMk cId="2604094558" sldId="289"/>
        </pc:sldMkLst>
        <pc:spChg chg="mod">
          <ac:chgData name="Ismaël Tuo" userId="fca7baf0e513a1e6" providerId="LiveId" clId="{4E0E620D-09F9-4BE3-9F03-2E2526FB828A}" dt="2023-11-12T17:34:26.011" v="13" actId="114"/>
          <ac:spMkLst>
            <pc:docMk/>
            <pc:sldMk cId="2604094558" sldId="289"/>
            <ac:spMk id="6" creationId="{84F10693-2FE8-EFC8-8DB6-84BFD181D260}"/>
          </ac:spMkLst>
        </pc:spChg>
        <pc:spChg chg="mod">
          <ac:chgData name="Ismaël Tuo" userId="fca7baf0e513a1e6" providerId="LiveId" clId="{4E0E620D-09F9-4BE3-9F03-2E2526FB828A}" dt="2023-11-12T17:34:39.433" v="15" actId="114"/>
          <ac:spMkLst>
            <pc:docMk/>
            <pc:sldMk cId="2604094558" sldId="289"/>
            <ac:spMk id="8" creationId="{1A352E09-1592-AB8E-9477-9456E1AAAB0A}"/>
          </ac:spMkLst>
        </pc:spChg>
        <pc:spChg chg="mod">
          <ac:chgData name="Ismaël Tuo" userId="fca7baf0e513a1e6" providerId="LiveId" clId="{4E0E620D-09F9-4BE3-9F03-2E2526FB828A}" dt="2023-11-12T17:35:35.398" v="17" actId="114"/>
          <ac:spMkLst>
            <pc:docMk/>
            <pc:sldMk cId="2604094558" sldId="289"/>
            <ac:spMk id="10" creationId="{00D82A33-265F-D08D-559B-80DCA0360122}"/>
          </ac:spMkLst>
        </pc:spChg>
        <pc:spChg chg="mod">
          <ac:chgData name="Ismaël Tuo" userId="fca7baf0e513a1e6" providerId="LiveId" clId="{4E0E620D-09F9-4BE3-9F03-2E2526FB828A}" dt="2023-11-12T17:34:34.656" v="14" actId="114"/>
          <ac:spMkLst>
            <pc:docMk/>
            <pc:sldMk cId="2604094558" sldId="289"/>
            <ac:spMk id="11" creationId="{C27A3656-3CB0-8161-AE9F-B92FBE4F5083}"/>
          </ac:spMkLst>
        </pc:spChg>
        <pc:spChg chg="mod">
          <ac:chgData name="Ismaël Tuo" userId="fca7baf0e513a1e6" providerId="LiveId" clId="{4E0E620D-09F9-4BE3-9F03-2E2526FB828A}" dt="2023-11-12T17:35:39.701" v="18" actId="114"/>
          <ac:spMkLst>
            <pc:docMk/>
            <pc:sldMk cId="2604094558" sldId="289"/>
            <ac:spMk id="12" creationId="{271F63E6-E5D3-0482-738C-5444C6C48A95}"/>
          </ac:spMkLst>
        </pc:spChg>
      </pc:sldChg>
      <pc:sldChg chg="modSp mod">
        <pc:chgData name="Ismaël Tuo" userId="fca7baf0e513a1e6" providerId="LiveId" clId="{4E0E620D-09F9-4BE3-9F03-2E2526FB828A}" dt="2023-11-12T17:36:03.994" v="22" actId="114"/>
        <pc:sldMkLst>
          <pc:docMk/>
          <pc:sldMk cId="1595672233" sldId="290"/>
        </pc:sldMkLst>
        <pc:spChg chg="mod">
          <ac:chgData name="Ismaël Tuo" userId="fca7baf0e513a1e6" providerId="LiveId" clId="{4E0E620D-09F9-4BE3-9F03-2E2526FB828A}" dt="2023-11-12T17:35:57.416" v="21" actId="114"/>
          <ac:spMkLst>
            <pc:docMk/>
            <pc:sldMk cId="1595672233" sldId="290"/>
            <ac:spMk id="6" creationId="{84F10693-2FE8-EFC8-8DB6-84BFD181D260}"/>
          </ac:spMkLst>
        </pc:spChg>
        <pc:spChg chg="mod">
          <ac:chgData name="Ismaël Tuo" userId="fca7baf0e513a1e6" providerId="LiveId" clId="{4E0E620D-09F9-4BE3-9F03-2E2526FB828A}" dt="2023-11-12T17:36:03.994" v="22" actId="114"/>
          <ac:spMkLst>
            <pc:docMk/>
            <pc:sldMk cId="1595672233" sldId="290"/>
            <ac:spMk id="11" creationId="{C27A3656-3CB0-8161-AE9F-B92FBE4F5083}"/>
          </ac:spMkLst>
        </pc:spChg>
      </pc:sldChg>
      <pc:sldChg chg="modSp mod">
        <pc:chgData name="Ismaël Tuo" userId="fca7baf0e513a1e6" providerId="LiveId" clId="{4E0E620D-09F9-4BE3-9F03-2E2526FB828A}" dt="2023-11-12T17:36:24.579" v="26" actId="114"/>
        <pc:sldMkLst>
          <pc:docMk/>
          <pc:sldMk cId="3700165843" sldId="291"/>
        </pc:sldMkLst>
        <pc:spChg chg="mod">
          <ac:chgData name="Ismaël Tuo" userId="fca7baf0e513a1e6" providerId="LiveId" clId="{4E0E620D-09F9-4BE3-9F03-2E2526FB828A}" dt="2023-11-12T17:36:24.579" v="26" actId="114"/>
          <ac:spMkLst>
            <pc:docMk/>
            <pc:sldMk cId="3700165843" sldId="291"/>
            <ac:spMk id="3" creationId="{1521EF1C-7BB2-299B-4762-9CD448C8BC4D}"/>
          </ac:spMkLst>
        </pc:spChg>
        <pc:spChg chg="mod">
          <ac:chgData name="Ismaël Tuo" userId="fca7baf0e513a1e6" providerId="LiveId" clId="{4E0E620D-09F9-4BE3-9F03-2E2526FB828A}" dt="2023-11-12T17:36:14.523" v="23" actId="113"/>
          <ac:spMkLst>
            <pc:docMk/>
            <pc:sldMk cId="3700165843" sldId="291"/>
            <ac:spMk id="6" creationId="{84F10693-2FE8-EFC8-8DB6-84BFD181D260}"/>
          </ac:spMkLst>
        </pc:spChg>
        <pc:spChg chg="mod">
          <ac:chgData name="Ismaël Tuo" userId="fca7baf0e513a1e6" providerId="LiveId" clId="{4E0E620D-09F9-4BE3-9F03-2E2526FB828A}" dt="2023-11-12T17:36:17.750" v="24" actId="33524"/>
          <ac:spMkLst>
            <pc:docMk/>
            <pc:sldMk cId="3700165843" sldId="291"/>
            <ac:spMk id="11" creationId="{C27A3656-3CB0-8161-AE9F-B92FBE4F5083}"/>
          </ac:spMkLst>
        </pc:spChg>
      </pc:sldChg>
      <pc:sldChg chg="modSp mod">
        <pc:chgData name="Ismaël Tuo" userId="fca7baf0e513a1e6" providerId="LiveId" clId="{4E0E620D-09F9-4BE3-9F03-2E2526FB828A}" dt="2023-11-12T17:36:39.282" v="29" actId="114"/>
        <pc:sldMkLst>
          <pc:docMk/>
          <pc:sldMk cId="2521371462" sldId="292"/>
        </pc:sldMkLst>
        <pc:spChg chg="mod">
          <ac:chgData name="Ismaël Tuo" userId="fca7baf0e513a1e6" providerId="LiveId" clId="{4E0E620D-09F9-4BE3-9F03-2E2526FB828A}" dt="2023-11-12T17:36:39.282" v="29" actId="114"/>
          <ac:spMkLst>
            <pc:docMk/>
            <pc:sldMk cId="2521371462" sldId="292"/>
            <ac:spMk id="3" creationId="{1521EF1C-7BB2-299B-4762-9CD448C8BC4D}"/>
          </ac:spMkLst>
        </pc:spChg>
        <pc:spChg chg="mod">
          <ac:chgData name="Ismaël Tuo" userId="fca7baf0e513a1e6" providerId="LiveId" clId="{4E0E620D-09F9-4BE3-9F03-2E2526FB828A}" dt="2023-11-12T17:36:32.116" v="27" actId="113"/>
          <ac:spMkLst>
            <pc:docMk/>
            <pc:sldMk cId="2521371462" sldId="292"/>
            <ac:spMk id="6" creationId="{84F10693-2FE8-EFC8-8DB6-84BFD181D260}"/>
          </ac:spMkLst>
        </pc:spChg>
      </pc:sldChg>
      <pc:sldChg chg="modSp mod">
        <pc:chgData name="Ismaël Tuo" userId="fca7baf0e513a1e6" providerId="LiveId" clId="{4E0E620D-09F9-4BE3-9F03-2E2526FB828A}" dt="2023-11-12T17:37:11.583" v="36" actId="114"/>
        <pc:sldMkLst>
          <pc:docMk/>
          <pc:sldMk cId="3574086749" sldId="293"/>
        </pc:sldMkLst>
        <pc:spChg chg="mod">
          <ac:chgData name="Ismaël Tuo" userId="fca7baf0e513a1e6" providerId="LiveId" clId="{4E0E620D-09F9-4BE3-9F03-2E2526FB828A}" dt="2023-11-12T17:36:44.987" v="30" actId="113"/>
          <ac:spMkLst>
            <pc:docMk/>
            <pc:sldMk cId="3574086749" sldId="293"/>
            <ac:spMk id="6" creationId="{84F10693-2FE8-EFC8-8DB6-84BFD181D260}"/>
          </ac:spMkLst>
        </pc:spChg>
        <pc:spChg chg="mod">
          <ac:chgData name="Ismaël Tuo" userId="fca7baf0e513a1e6" providerId="LiveId" clId="{4E0E620D-09F9-4BE3-9F03-2E2526FB828A}" dt="2023-11-12T17:36:57.843" v="33" actId="114"/>
          <ac:spMkLst>
            <pc:docMk/>
            <pc:sldMk cId="3574086749" sldId="293"/>
            <ac:spMk id="11" creationId="{C27A3656-3CB0-8161-AE9F-B92FBE4F5083}"/>
          </ac:spMkLst>
        </pc:spChg>
        <pc:spChg chg="mod">
          <ac:chgData name="Ismaël Tuo" userId="fca7baf0e513a1e6" providerId="LiveId" clId="{4E0E620D-09F9-4BE3-9F03-2E2526FB828A}" dt="2023-11-12T17:37:02.316" v="34" actId="114"/>
          <ac:spMkLst>
            <pc:docMk/>
            <pc:sldMk cId="3574086749" sldId="293"/>
            <ac:spMk id="17" creationId="{53FB939B-E438-30FA-E0B9-95619633C95D}"/>
          </ac:spMkLst>
        </pc:spChg>
        <pc:spChg chg="mod">
          <ac:chgData name="Ismaël Tuo" userId="fca7baf0e513a1e6" providerId="LiveId" clId="{4E0E620D-09F9-4BE3-9F03-2E2526FB828A}" dt="2023-11-12T17:37:11.583" v="36" actId="114"/>
          <ac:spMkLst>
            <pc:docMk/>
            <pc:sldMk cId="3574086749" sldId="293"/>
            <ac:spMk id="18" creationId="{AEA67759-9BBD-C3DF-5E81-E441D6CAFD1C}"/>
          </ac:spMkLst>
        </pc:spChg>
      </pc:sldChg>
      <pc:sldChg chg="modSp mod">
        <pc:chgData name="Ismaël Tuo" userId="fca7baf0e513a1e6" providerId="LiveId" clId="{4E0E620D-09F9-4BE3-9F03-2E2526FB828A}" dt="2023-11-12T17:37:18.946" v="37" actId="113"/>
        <pc:sldMkLst>
          <pc:docMk/>
          <pc:sldMk cId="776623728" sldId="294"/>
        </pc:sldMkLst>
        <pc:spChg chg="mod">
          <ac:chgData name="Ismaël Tuo" userId="fca7baf0e513a1e6" providerId="LiveId" clId="{4E0E620D-09F9-4BE3-9F03-2E2526FB828A}" dt="2023-11-12T17:37:18.946" v="37" actId="113"/>
          <ac:spMkLst>
            <pc:docMk/>
            <pc:sldMk cId="776623728" sldId="294"/>
            <ac:spMk id="6" creationId="{84F10693-2FE8-EFC8-8DB6-84BFD181D260}"/>
          </ac:spMkLst>
        </pc:spChg>
      </pc:sldChg>
      <pc:sldChg chg="modSp mod">
        <pc:chgData name="Ismaël Tuo" userId="fca7baf0e513a1e6" providerId="LiveId" clId="{4E0E620D-09F9-4BE3-9F03-2E2526FB828A}" dt="2023-11-12T17:37:27.494" v="39" actId="313"/>
        <pc:sldMkLst>
          <pc:docMk/>
          <pc:sldMk cId="832233270" sldId="295"/>
        </pc:sldMkLst>
        <pc:spChg chg="mod">
          <ac:chgData name="Ismaël Tuo" userId="fca7baf0e513a1e6" providerId="LiveId" clId="{4E0E620D-09F9-4BE3-9F03-2E2526FB828A}" dt="2023-11-12T17:37:24.648" v="38" actId="113"/>
          <ac:spMkLst>
            <pc:docMk/>
            <pc:sldMk cId="832233270" sldId="295"/>
            <ac:spMk id="6" creationId="{84F10693-2FE8-EFC8-8DB6-84BFD181D260}"/>
          </ac:spMkLst>
        </pc:spChg>
        <pc:spChg chg="mod">
          <ac:chgData name="Ismaël Tuo" userId="fca7baf0e513a1e6" providerId="LiveId" clId="{4E0E620D-09F9-4BE3-9F03-2E2526FB828A}" dt="2023-11-12T17:37:27.494" v="39" actId="313"/>
          <ac:spMkLst>
            <pc:docMk/>
            <pc:sldMk cId="832233270" sldId="295"/>
            <ac:spMk id="13" creationId="{58861DE0-74CC-61E5-2059-4F7561A1E63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i="1" dirty="0">
                <a:latin typeface="Times New Roman" panose="02020603050405020304" pitchFamily="18" charset="0"/>
                <a:cs typeface="Times New Roman" panose="02020603050405020304" pitchFamily="18" charset="0"/>
              </a:rPr>
              <a:t>input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i="1" dirty="0" err="1">
                <a:latin typeface="Times New Roman" panose="02020603050405020304" pitchFamily="18" charset="0"/>
                <a:cs typeface="Times New Roman" panose="02020603050405020304" pitchFamily="18" charset="0"/>
              </a:rPr>
              <a:t>nomVariable</a:t>
            </a:r>
            <a:r>
              <a:rPr lang="fr-FR" sz="2000" b="1" i="1" dirty="0">
                <a:latin typeface="Times New Roman" panose="02020603050405020304" pitchFamily="18" charset="0"/>
                <a:cs typeface="Times New Roman" panose="02020603050405020304" pitchFamily="18" charset="0"/>
              </a:rPr>
              <a:t> = input(</a:t>
            </a:r>
            <a:r>
              <a:rPr lang="fr-FR" sz="2000" b="1" i="1" dirty="0" err="1">
                <a:latin typeface="Times New Roman" panose="02020603050405020304" pitchFamily="18" charset="0"/>
                <a:cs typeface="Times New Roman" panose="02020603050405020304" pitchFamily="18" charset="0"/>
              </a:rPr>
              <a:t>message_a_afficher</a:t>
            </a:r>
            <a:r>
              <a:rPr lang="fr-FR" sz="2000" b="1" i="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i="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i="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i="1" dirty="0" err="1">
                <a:latin typeface="Times New Roman" panose="02020603050405020304" pitchFamily="18" charset="0"/>
                <a:cs typeface="Times New Roman" panose="02020603050405020304" pitchFamily="18" charset="0"/>
              </a:rPr>
              <a:t>type_de_destination</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variable_à_convertir</a:t>
            </a:r>
            <a:r>
              <a:rPr lang="fr-FR" sz="2000" b="1" i="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a:t>
            </a:r>
            <a:r>
              <a:rPr lang="fr-FR" sz="2000">
                <a:latin typeface="Times New Roman" panose="02020603050405020304" pitchFamily="18" charset="0"/>
                <a:cs typeface="Times New Roman" panose="02020603050405020304" pitchFamily="18" charset="0"/>
              </a:rPr>
              <a:t>« Christophe </a:t>
            </a:r>
            <a:r>
              <a:rPr lang="fr-FR" sz="2000" dirty="0">
                <a:latin typeface="Times New Roman" panose="02020603050405020304" pitchFamily="18" charset="0"/>
                <a:cs typeface="Times New Roman" panose="02020603050405020304" pitchFamily="18" charset="0"/>
              </a:rPr>
              <a:t>»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970318"/>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Commentaires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Condition </a:t>
            </a:r>
            <a:r>
              <a:rPr lang="fr-FR" sz="2800" i="1" dirty="0">
                <a:latin typeface="Times New Roman" panose="02020603050405020304" pitchFamily="18" charset="0"/>
                <a:cs typeface="Times New Roman" panose="02020603050405020304" pitchFamily="18" charset="0"/>
                <a:hlinkClick r:id="rId4" action="ppaction://hlinksldjump"/>
              </a:rPr>
              <a:t>if</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Conditions </a:t>
            </a:r>
            <a:r>
              <a:rPr lang="fr-FR" sz="2800" i="1" dirty="0">
                <a:latin typeface="Times New Roman" panose="02020603050405020304" pitchFamily="18" charset="0"/>
                <a:cs typeface="Times New Roman" panose="02020603050405020304" pitchFamily="18" charset="0"/>
                <a:hlinkClick r:id="rId5" action="ppaction://hlinksldjump"/>
              </a:rPr>
              <a:t>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Conditions </a:t>
            </a:r>
            <a:r>
              <a:rPr lang="fr-FR" sz="2800" i="1" dirty="0">
                <a:latin typeface="Times New Roman" panose="02020603050405020304" pitchFamily="18" charset="0"/>
                <a:cs typeface="Times New Roman" panose="02020603050405020304" pitchFamily="18" charset="0"/>
                <a:hlinkClick r:id="rId6" action="ppaction://hlinksldjump"/>
              </a:rPr>
              <a:t>if/elif/else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Opérateurs de comparaison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Opérateurs logiques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Programme interactif</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a:t>
            </a:r>
            <a:r>
              <a:rPr lang="fr-FR" sz="2000" b="1" i="1" dirty="0">
                <a:latin typeface="Times New Roman" panose="02020603050405020304" pitchFamily="18" charset="0"/>
                <a:cs typeface="Times New Roman" panose="02020603050405020304" pitchFamily="18" charset="0"/>
              </a:rPr>
              <a:t>or</a:t>
            </a:r>
            <a:r>
              <a:rPr lang="fr-FR" sz="2000" b="1"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and</a:t>
            </a:r>
            <a:r>
              <a:rPr lang="fr-FR" sz="2000" b="1" dirty="0">
                <a:latin typeface="Times New Roman" panose="02020603050405020304" pitchFamily="18" charset="0"/>
                <a:cs typeface="Times New Roman" panose="02020603050405020304" pitchFamily="18" charset="0"/>
              </a:rPr>
              <a:t>), non (</a:t>
            </a:r>
            <a:r>
              <a:rPr lang="fr-FR" sz="2000" b="1" i="1" dirty="0">
                <a:latin typeface="Times New Roman" panose="02020603050405020304" pitchFamily="18" charset="0"/>
                <a:cs typeface="Times New Roman" panose="02020603050405020304" pitchFamily="18" charset="0"/>
              </a:rPr>
              <a:t>not</a:t>
            </a:r>
            <a:r>
              <a:rPr lang="fr-FR"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449248" y="1774090"/>
            <a:ext cx="1089581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449248" y="3277842"/>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32312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868564" y="426388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700636" y="417116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 </a:t>
            </a:r>
            <a:r>
              <a:rPr lang="fr-FR" sz="2400" b="1" i="1" dirty="0">
                <a:latin typeface="Times New Roman" panose="02020603050405020304" pitchFamily="18" charset="0"/>
                <a:cs typeface="Times New Roman" panose="02020603050405020304" pitchFamily="18" charset="0"/>
              </a:rPr>
              <a: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 importe le résultat du test sur la variable </a:t>
            </a:r>
            <a:r>
              <a:rPr lang="fr-FR" sz="2000" b="1" i="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elif</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elif</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else</a:t>
            </a: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175480" y="1585471"/>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2060170" y="284277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sp>
        <p:nvSpPr>
          <p:cNvPr id="16" name="ZoneTexte 15">
            <a:extLst>
              <a:ext uri="{FF2B5EF4-FFF2-40B4-BE49-F238E27FC236}">
                <a16:creationId xmlns:a16="http://schemas.microsoft.com/office/drawing/2014/main" id="{6F81B256-F373-8F37-B5E6-CE80B77AABCC}"/>
              </a:ext>
            </a:extLst>
          </p:cNvPr>
          <p:cNvSpPr txBox="1"/>
          <p:nvPr/>
        </p:nvSpPr>
        <p:spPr>
          <a:xfrm>
            <a:off x="7501389" y="2897120"/>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sp>
        <p:nvSpPr>
          <p:cNvPr id="17" name="ZoneTexte 16">
            <a:extLst>
              <a:ext uri="{FF2B5EF4-FFF2-40B4-BE49-F238E27FC236}">
                <a16:creationId xmlns:a16="http://schemas.microsoft.com/office/drawing/2014/main" id="{E27150DA-8372-BDC6-6D06-6C093E344A64}"/>
              </a:ext>
            </a:extLst>
          </p:cNvPr>
          <p:cNvSpPr txBox="1"/>
          <p:nvPr/>
        </p:nvSpPr>
        <p:spPr>
          <a:xfrm>
            <a:off x="500932" y="3338356"/>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242628" y="1437319"/>
            <a:ext cx="3822700" cy="1511300"/>
          </a:xfrm>
          <a:prstGeom prst="rect">
            <a:avLst/>
          </a:prstGeom>
        </p:spPr>
      </p:pic>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opérateurs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332428957"/>
              </p:ext>
            </p:extLst>
          </p:nvPr>
        </p:nvGraphicFramePr>
        <p:xfrm>
          <a:off x="2949106" y="1129543"/>
          <a:ext cx="4491672" cy="158496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97565" y="2834065"/>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3234175"/>
            <a:ext cx="4457700" cy="2082800"/>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500932" y="5469923"/>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201</TotalTime>
  <Words>1103</Words>
  <Application>Microsoft Office PowerPoint</Application>
  <PresentationFormat>Grand écran</PresentationFormat>
  <Paragraphs>123</Paragraphs>
  <Slides>13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2023-11-12T17:37:27Z</dcterms:modified>
</cp:coreProperties>
</file>