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1"/>
  </p:sldMasterIdLst>
  <p:notesMasterIdLst>
    <p:notesMasterId r:id="rId22"/>
  </p:notesMasterIdLst>
  <p:sldIdLst>
    <p:sldId id="257" r:id="rId2"/>
    <p:sldId id="285" r:id="rId3"/>
    <p:sldId id="286" r:id="rId4"/>
    <p:sldId id="297" r:id="rId5"/>
    <p:sldId id="298" r:id="rId6"/>
    <p:sldId id="303" r:id="rId7"/>
    <p:sldId id="299" r:id="rId8"/>
    <p:sldId id="304" r:id="rId9"/>
    <p:sldId id="305" r:id="rId10"/>
    <p:sldId id="300" r:id="rId11"/>
    <p:sldId id="306" r:id="rId12"/>
    <p:sldId id="307" r:id="rId13"/>
    <p:sldId id="301" r:id="rId14"/>
    <p:sldId id="308" r:id="rId15"/>
    <p:sldId id="302" r:id="rId16"/>
    <p:sldId id="296" r:id="rId17"/>
    <p:sldId id="309" r:id="rId18"/>
    <p:sldId id="310" r:id="rId19"/>
    <p:sldId id="311" r:id="rId20"/>
    <p:sldId id="28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D602D2-F677-4216-A5DC-4FF8DE656DE4}" v="77" dt="2023-11-12T17:58:38.2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6370"/>
  </p:normalViewPr>
  <p:slideViewPr>
    <p:cSldViewPr snapToGrid="0">
      <p:cViewPr varScale="1">
        <p:scale>
          <a:sx n="106" d="100"/>
          <a:sy n="106" d="100"/>
        </p:scale>
        <p:origin x="13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ël Tuo" userId="fca7baf0e513a1e6" providerId="LiveId" clId="{EED602D2-F677-4216-A5DC-4FF8DE656DE4}"/>
    <pc:docChg chg="undo custSel addSld delSld modSld sldOrd">
      <pc:chgData name="Ismaël Tuo" userId="fca7baf0e513a1e6" providerId="LiveId" clId="{EED602D2-F677-4216-A5DC-4FF8DE656DE4}" dt="2023-11-12T17:58:41.368" v="14717" actId="1076"/>
      <pc:docMkLst>
        <pc:docMk/>
      </pc:docMkLst>
      <pc:sldChg chg="modSp">
        <pc:chgData name="Ismaël Tuo" userId="fca7baf0e513a1e6" providerId="LiveId" clId="{EED602D2-F677-4216-A5DC-4FF8DE656DE4}" dt="2023-10-14T13:59:35.347" v="20" actId="20577"/>
        <pc:sldMkLst>
          <pc:docMk/>
          <pc:sldMk cId="0" sldId="257"/>
        </pc:sldMkLst>
        <pc:spChg chg="mod">
          <ac:chgData name="Ismaël Tuo" userId="fca7baf0e513a1e6" providerId="LiveId" clId="{EED602D2-F677-4216-A5DC-4FF8DE656DE4}" dt="2023-10-14T13:59:35.347" v="20" actId="20577"/>
          <ac:spMkLst>
            <pc:docMk/>
            <pc:sldMk cId="0" sldId="257"/>
            <ac:spMk id="3" creationId="{44036CE4-A502-6275-4A8A-31CB182AFE34}"/>
          </ac:spMkLst>
        </pc:spChg>
      </pc:sldChg>
      <pc:sldChg chg="modSp">
        <pc:chgData name="Ismaël Tuo" userId="fca7baf0e513a1e6" providerId="LiveId" clId="{EED602D2-F677-4216-A5DC-4FF8DE656DE4}" dt="2023-10-14T14:00:10.039" v="31" actId="20577"/>
        <pc:sldMkLst>
          <pc:docMk/>
          <pc:sldMk cId="2029635794" sldId="284"/>
        </pc:sldMkLst>
        <pc:spChg chg="mod">
          <ac:chgData name="Ismaël Tuo" userId="fca7baf0e513a1e6" providerId="LiveId" clId="{EED602D2-F677-4216-A5DC-4FF8DE656DE4}" dt="2023-10-14T14:00:10.039" v="31" actId="20577"/>
          <ac:spMkLst>
            <pc:docMk/>
            <pc:sldMk cId="2029635794" sldId="284"/>
            <ac:spMk id="6" creationId="{6F3F27CE-DAF0-FDE9-1F09-904298E2C122}"/>
          </ac:spMkLst>
        </pc:spChg>
      </pc:sldChg>
      <pc:sldChg chg="modSp mod">
        <pc:chgData name="Ismaël Tuo" userId="fca7baf0e513a1e6" providerId="LiveId" clId="{EED602D2-F677-4216-A5DC-4FF8DE656DE4}" dt="2023-11-12T15:38:09.275" v="9925" actId="113"/>
        <pc:sldMkLst>
          <pc:docMk/>
          <pc:sldMk cId="1268069196" sldId="285"/>
        </pc:sldMkLst>
        <pc:spChg chg="mod">
          <ac:chgData name="Ismaël Tuo" userId="fca7baf0e513a1e6" providerId="LiveId" clId="{EED602D2-F677-4216-A5DC-4FF8DE656DE4}" dt="2023-11-12T15:38:09.275" v="9925" actId="113"/>
          <ac:spMkLst>
            <pc:docMk/>
            <pc:sldMk cId="1268069196" sldId="285"/>
            <ac:spMk id="6" creationId="{84F10693-2FE8-EFC8-8DB6-84BFD181D260}"/>
          </ac:spMkLst>
        </pc:spChg>
        <pc:spChg chg="mod">
          <ac:chgData name="Ismaël Tuo" userId="fca7baf0e513a1e6" providerId="LiveId" clId="{EED602D2-F677-4216-A5DC-4FF8DE656DE4}" dt="2023-11-12T15:36:40.834" v="9910" actId="114"/>
          <ac:spMkLst>
            <pc:docMk/>
            <pc:sldMk cId="1268069196" sldId="285"/>
            <ac:spMk id="11" creationId="{C27A3656-3CB0-8161-AE9F-B92FBE4F5083}"/>
          </ac:spMkLst>
        </pc:spChg>
      </pc:sldChg>
      <pc:sldChg chg="addSp delSp modSp mod">
        <pc:chgData name="Ismaël Tuo" userId="fca7baf0e513a1e6" providerId="LiveId" clId="{EED602D2-F677-4216-A5DC-4FF8DE656DE4}" dt="2023-11-12T15:38:15.857" v="9926" actId="113"/>
        <pc:sldMkLst>
          <pc:docMk/>
          <pc:sldMk cId="2639441608" sldId="286"/>
        </pc:sldMkLst>
        <pc:spChg chg="add mod">
          <ac:chgData name="Ismaël Tuo" userId="fca7baf0e513a1e6" providerId="LiveId" clId="{EED602D2-F677-4216-A5DC-4FF8DE656DE4}" dt="2023-11-12T10:49:11.259" v="2262" actId="1076"/>
          <ac:spMkLst>
            <pc:docMk/>
            <pc:sldMk cId="2639441608" sldId="286"/>
            <ac:spMk id="2" creationId="{3E77E39B-8ABE-7F31-84D0-7A573B58ABD5}"/>
          </ac:spMkLst>
        </pc:spChg>
        <pc:spChg chg="mod">
          <ac:chgData name="Ismaël Tuo" userId="fca7baf0e513a1e6" providerId="LiveId" clId="{EED602D2-F677-4216-A5DC-4FF8DE656DE4}" dt="2023-11-12T15:38:15.857" v="9926" actId="113"/>
          <ac:spMkLst>
            <pc:docMk/>
            <pc:sldMk cId="2639441608" sldId="286"/>
            <ac:spMk id="6" creationId="{84F10693-2FE8-EFC8-8DB6-84BFD181D260}"/>
          </ac:spMkLst>
        </pc:spChg>
        <pc:spChg chg="del">
          <ac:chgData name="Ismaël Tuo" userId="fca7baf0e513a1e6" providerId="LiveId" clId="{EED602D2-F677-4216-A5DC-4FF8DE656DE4}" dt="2023-10-14T13:59:51.687" v="26" actId="478"/>
          <ac:spMkLst>
            <pc:docMk/>
            <pc:sldMk cId="2639441608" sldId="286"/>
            <ac:spMk id="7" creationId="{A7F409D0-698E-5FD5-CED0-6555525AA945}"/>
          </ac:spMkLst>
        </pc:spChg>
        <pc:spChg chg="del">
          <ac:chgData name="Ismaël Tuo" userId="fca7baf0e513a1e6" providerId="LiveId" clId="{EED602D2-F677-4216-A5DC-4FF8DE656DE4}" dt="2023-10-14T13:59:51.687" v="26" actId="478"/>
          <ac:spMkLst>
            <pc:docMk/>
            <pc:sldMk cId="2639441608" sldId="286"/>
            <ac:spMk id="10" creationId="{971E681D-829D-AF8E-E41D-FF819F02C147}"/>
          </ac:spMkLst>
        </pc:spChg>
        <pc:spChg chg="add mod">
          <ac:chgData name="Ismaël Tuo" userId="fca7baf0e513a1e6" providerId="LiveId" clId="{EED602D2-F677-4216-A5DC-4FF8DE656DE4}" dt="2023-10-14T14:31:34.408" v="2185" actId="20577"/>
          <ac:spMkLst>
            <pc:docMk/>
            <pc:sldMk cId="2639441608" sldId="286"/>
            <ac:spMk id="11" creationId="{CB2695E2-2CA5-DD5C-29F9-B363F7EEAB95}"/>
          </ac:spMkLst>
        </pc:spChg>
        <pc:spChg chg="mod">
          <ac:chgData name="Ismaël Tuo" userId="fca7baf0e513a1e6" providerId="LiveId" clId="{EED602D2-F677-4216-A5DC-4FF8DE656DE4}" dt="2023-11-12T10:48:55.449" v="2261" actId="20577"/>
          <ac:spMkLst>
            <pc:docMk/>
            <pc:sldMk cId="2639441608" sldId="286"/>
            <ac:spMk id="22" creationId="{C3926A1A-9664-733A-6ADF-C5B314D8B1F9}"/>
          </ac:spMkLst>
        </pc:spChg>
        <pc:spChg chg="del">
          <ac:chgData name="Ismaël Tuo" userId="fca7baf0e513a1e6" providerId="LiveId" clId="{EED602D2-F677-4216-A5DC-4FF8DE656DE4}" dt="2023-10-14T13:59:51.687" v="26" actId="478"/>
          <ac:spMkLst>
            <pc:docMk/>
            <pc:sldMk cId="2639441608" sldId="286"/>
            <ac:spMk id="23" creationId="{023E6157-A4CC-904B-F118-E7F53F1EEE5D}"/>
          </ac:spMkLst>
        </pc:spChg>
        <pc:spChg chg="del">
          <ac:chgData name="Ismaël Tuo" userId="fca7baf0e513a1e6" providerId="LiveId" clId="{EED602D2-F677-4216-A5DC-4FF8DE656DE4}" dt="2023-10-14T13:59:51.687" v="26" actId="478"/>
          <ac:spMkLst>
            <pc:docMk/>
            <pc:sldMk cId="2639441608" sldId="286"/>
            <ac:spMk id="24" creationId="{490AFEE3-3385-A599-3785-E48B9310FBA3}"/>
          </ac:spMkLst>
        </pc:spChg>
        <pc:spChg chg="del">
          <ac:chgData name="Ismaël Tuo" userId="fca7baf0e513a1e6" providerId="LiveId" clId="{EED602D2-F677-4216-A5DC-4FF8DE656DE4}" dt="2023-10-14T13:59:51.687" v="26" actId="478"/>
          <ac:spMkLst>
            <pc:docMk/>
            <pc:sldMk cId="2639441608" sldId="286"/>
            <ac:spMk id="25" creationId="{F9F94655-6855-844B-0323-7EEAA3968513}"/>
          </ac:spMkLst>
        </pc:spChg>
        <pc:spChg chg="del">
          <ac:chgData name="Ismaël Tuo" userId="fca7baf0e513a1e6" providerId="LiveId" clId="{EED602D2-F677-4216-A5DC-4FF8DE656DE4}" dt="2023-10-14T13:59:51.687" v="26" actId="478"/>
          <ac:spMkLst>
            <pc:docMk/>
            <pc:sldMk cId="2639441608" sldId="286"/>
            <ac:spMk id="32" creationId="{66B3D263-5DDD-C7EB-063C-0C4402305CE0}"/>
          </ac:spMkLst>
        </pc:spChg>
        <pc:spChg chg="del">
          <ac:chgData name="Ismaël Tuo" userId="fca7baf0e513a1e6" providerId="LiveId" clId="{EED602D2-F677-4216-A5DC-4FF8DE656DE4}" dt="2023-10-14T13:59:51.687" v="26" actId="478"/>
          <ac:spMkLst>
            <pc:docMk/>
            <pc:sldMk cId="2639441608" sldId="286"/>
            <ac:spMk id="34" creationId="{873C72B7-0AF9-3D64-91CB-8F4463908AF6}"/>
          </ac:spMkLst>
        </pc:spChg>
        <pc:spChg chg="del">
          <ac:chgData name="Ismaël Tuo" userId="fca7baf0e513a1e6" providerId="LiveId" clId="{EED602D2-F677-4216-A5DC-4FF8DE656DE4}" dt="2023-10-14T13:59:56.672" v="27" actId="478"/>
          <ac:spMkLst>
            <pc:docMk/>
            <pc:sldMk cId="2639441608" sldId="286"/>
            <ac:spMk id="39" creationId="{A22E4384-0C22-5079-AC66-A25235960354}"/>
          </ac:spMkLst>
        </pc:spChg>
        <pc:picChg chg="add mod">
          <ac:chgData name="Ismaël Tuo" userId="fca7baf0e513a1e6" providerId="LiveId" clId="{EED602D2-F677-4216-A5DC-4FF8DE656DE4}" dt="2023-10-14T14:14:20.197" v="411" actId="1076"/>
          <ac:picMkLst>
            <pc:docMk/>
            <pc:sldMk cId="2639441608" sldId="286"/>
            <ac:picMk id="9" creationId="{F60D0362-DF20-A16B-5E73-7FC94E9C706B}"/>
          </ac:picMkLst>
        </pc:picChg>
        <pc:cxnChg chg="del mod">
          <ac:chgData name="Ismaël Tuo" userId="fca7baf0e513a1e6" providerId="LiveId" clId="{EED602D2-F677-4216-A5DC-4FF8DE656DE4}" dt="2023-10-14T13:59:51.687" v="26" actId="478"/>
          <ac:cxnSpMkLst>
            <pc:docMk/>
            <pc:sldMk cId="2639441608" sldId="286"/>
            <ac:cxnSpMk id="27" creationId="{72C2B148-4D53-B760-4534-EDDB41010838}"/>
          </ac:cxnSpMkLst>
        </pc:cxnChg>
        <pc:cxnChg chg="del mod">
          <ac:chgData name="Ismaël Tuo" userId="fca7baf0e513a1e6" providerId="LiveId" clId="{EED602D2-F677-4216-A5DC-4FF8DE656DE4}" dt="2023-10-14T13:59:51.687" v="26" actId="478"/>
          <ac:cxnSpMkLst>
            <pc:docMk/>
            <pc:sldMk cId="2639441608" sldId="286"/>
            <ac:cxnSpMk id="28" creationId="{FEE60F49-F449-0638-BE4B-AA68759F4B31}"/>
          </ac:cxnSpMkLst>
        </pc:cxnChg>
      </pc:sldChg>
      <pc:sldChg chg="addSp delSp modSp mod">
        <pc:chgData name="Ismaël Tuo" userId="fca7baf0e513a1e6" providerId="LiveId" clId="{EED602D2-F677-4216-A5DC-4FF8DE656DE4}" dt="2023-11-12T16:51:57.781" v="14700" actId="113"/>
        <pc:sldMkLst>
          <pc:docMk/>
          <pc:sldMk cId="335285156" sldId="296"/>
        </pc:sldMkLst>
        <pc:spChg chg="mod">
          <ac:chgData name="Ismaël Tuo" userId="fca7baf0e513a1e6" providerId="LiveId" clId="{EED602D2-F677-4216-A5DC-4FF8DE656DE4}" dt="2023-11-12T16:14:41.371" v="11564"/>
          <ac:spMkLst>
            <pc:docMk/>
            <pc:sldMk cId="335285156" sldId="296"/>
            <ac:spMk id="2" creationId="{30762B68-20AD-E048-3AB2-67EF1C3DE0A6}"/>
          </ac:spMkLst>
        </pc:spChg>
        <pc:spChg chg="mod">
          <ac:chgData name="Ismaël Tuo" userId="fca7baf0e513a1e6" providerId="LiveId" clId="{EED602D2-F677-4216-A5DC-4FF8DE656DE4}" dt="2023-11-12T16:51:57.781" v="14700" actId="113"/>
          <ac:spMkLst>
            <pc:docMk/>
            <pc:sldMk cId="335285156" sldId="296"/>
            <ac:spMk id="6" creationId="{84F10693-2FE8-EFC8-8DB6-84BFD181D260}"/>
          </ac:spMkLst>
        </pc:spChg>
        <pc:spChg chg="del mod">
          <ac:chgData name="Ismaël Tuo" userId="fca7baf0e513a1e6" providerId="LiveId" clId="{EED602D2-F677-4216-A5DC-4FF8DE656DE4}" dt="2023-11-12T16:14:48.333" v="11565" actId="478"/>
          <ac:spMkLst>
            <pc:docMk/>
            <pc:sldMk cId="335285156" sldId="296"/>
            <ac:spMk id="7" creationId="{13C076C3-6118-3631-AFD0-D74872C44830}"/>
          </ac:spMkLst>
        </pc:spChg>
        <pc:spChg chg="add mod">
          <ac:chgData name="Ismaël Tuo" userId="fca7baf0e513a1e6" providerId="LiveId" clId="{EED602D2-F677-4216-A5DC-4FF8DE656DE4}" dt="2023-11-12T16:24:05.280" v="12488" actId="20577"/>
          <ac:spMkLst>
            <pc:docMk/>
            <pc:sldMk cId="335285156" sldId="296"/>
            <ac:spMk id="8" creationId="{4F15C26F-94FE-720C-4A0A-4A0C73455BB5}"/>
          </ac:spMkLst>
        </pc:spChg>
      </pc:sldChg>
      <pc:sldChg chg="addSp delSp modSp add mod">
        <pc:chgData name="Ismaël Tuo" userId="fca7baf0e513a1e6" providerId="LiveId" clId="{EED602D2-F677-4216-A5DC-4FF8DE656DE4}" dt="2023-11-12T15:38:21.072" v="9927" actId="113"/>
        <pc:sldMkLst>
          <pc:docMk/>
          <pc:sldMk cId="657992875" sldId="297"/>
        </pc:sldMkLst>
        <pc:spChg chg="del">
          <ac:chgData name="Ismaël Tuo" userId="fca7baf0e513a1e6" providerId="LiveId" clId="{EED602D2-F677-4216-A5DC-4FF8DE656DE4}" dt="2023-10-14T14:17:24.133" v="697" actId="478"/>
          <ac:spMkLst>
            <pc:docMk/>
            <pc:sldMk cId="657992875" sldId="297"/>
            <ac:spMk id="2" creationId="{3E77E39B-8ABE-7F31-84D0-7A573B58ABD5}"/>
          </ac:spMkLst>
        </pc:spChg>
        <pc:spChg chg="mod">
          <ac:chgData name="Ismaël Tuo" userId="fca7baf0e513a1e6" providerId="LiveId" clId="{EED602D2-F677-4216-A5DC-4FF8DE656DE4}" dt="2023-11-12T15:38:21.072" v="9927" actId="113"/>
          <ac:spMkLst>
            <pc:docMk/>
            <pc:sldMk cId="657992875" sldId="297"/>
            <ac:spMk id="6" creationId="{84F10693-2FE8-EFC8-8DB6-84BFD181D260}"/>
          </ac:spMkLst>
        </pc:spChg>
        <pc:spChg chg="add mod">
          <ac:chgData name="Ismaël Tuo" userId="fca7baf0e513a1e6" providerId="LiveId" clId="{EED602D2-F677-4216-A5DC-4FF8DE656DE4}" dt="2023-10-14T14:32:11.715" v="2190" actId="20577"/>
          <ac:spMkLst>
            <pc:docMk/>
            <pc:sldMk cId="657992875" sldId="297"/>
            <ac:spMk id="7" creationId="{F5103A6D-1581-73AC-D428-CD67D86CF19C}"/>
          </ac:spMkLst>
        </pc:spChg>
        <pc:spChg chg="del">
          <ac:chgData name="Ismaël Tuo" userId="fca7baf0e513a1e6" providerId="LiveId" clId="{EED602D2-F677-4216-A5DC-4FF8DE656DE4}" dt="2023-10-14T14:17:21.666" v="696" actId="478"/>
          <ac:spMkLst>
            <pc:docMk/>
            <pc:sldMk cId="657992875" sldId="297"/>
            <ac:spMk id="11" creationId="{CB2695E2-2CA5-DD5C-29F9-B363F7EEAB95}"/>
          </ac:spMkLst>
        </pc:spChg>
        <pc:spChg chg="add mod">
          <ac:chgData name="Ismaël Tuo" userId="fca7baf0e513a1e6" providerId="LiveId" clId="{EED602D2-F677-4216-A5DC-4FF8DE656DE4}" dt="2023-11-12T15:36:53.698" v="9911" actId="114"/>
          <ac:spMkLst>
            <pc:docMk/>
            <pc:sldMk cId="657992875" sldId="297"/>
            <ac:spMk id="12" creationId="{3E20A2F7-CAE6-17D3-5341-CC8A96175BF0}"/>
          </ac:spMkLst>
        </pc:spChg>
        <pc:spChg chg="add mod">
          <ac:chgData name="Ismaël Tuo" userId="fca7baf0e513a1e6" providerId="LiveId" clId="{EED602D2-F677-4216-A5DC-4FF8DE656DE4}" dt="2023-11-12T10:51:03.337" v="2276" actId="20577"/>
          <ac:spMkLst>
            <pc:docMk/>
            <pc:sldMk cId="657992875" sldId="297"/>
            <ac:spMk id="13" creationId="{0DC96812-CFBF-1D4B-B1E4-F79A776886F4}"/>
          </ac:spMkLst>
        </pc:spChg>
        <pc:spChg chg="mod">
          <ac:chgData name="Ismaël Tuo" userId="fca7baf0e513a1e6" providerId="LiveId" clId="{EED602D2-F677-4216-A5DC-4FF8DE656DE4}" dt="2023-10-14T14:31:47.804" v="2186" actId="1076"/>
          <ac:spMkLst>
            <pc:docMk/>
            <pc:sldMk cId="657992875" sldId="297"/>
            <ac:spMk id="22" creationId="{C3926A1A-9664-733A-6ADF-C5B314D8B1F9}"/>
          </ac:spMkLst>
        </pc:spChg>
        <pc:picChg chg="del">
          <ac:chgData name="Ismaël Tuo" userId="fca7baf0e513a1e6" providerId="LiveId" clId="{EED602D2-F677-4216-A5DC-4FF8DE656DE4}" dt="2023-10-14T14:17:19.330" v="695" actId="478"/>
          <ac:picMkLst>
            <pc:docMk/>
            <pc:sldMk cId="657992875" sldId="297"/>
            <ac:picMk id="9" creationId="{F60D0362-DF20-A16B-5E73-7FC94E9C706B}"/>
          </ac:picMkLst>
        </pc:picChg>
        <pc:picChg chg="add mod">
          <ac:chgData name="Ismaël Tuo" userId="fca7baf0e513a1e6" providerId="LiveId" clId="{EED602D2-F677-4216-A5DC-4FF8DE656DE4}" dt="2023-10-14T14:29:53.525" v="2177" actId="1076"/>
          <ac:picMkLst>
            <pc:docMk/>
            <pc:sldMk cId="657992875" sldId="297"/>
            <ac:picMk id="10" creationId="{BD38BD74-84FB-5C0C-9B03-375FEFC45550}"/>
          </ac:picMkLst>
        </pc:picChg>
      </pc:sldChg>
      <pc:sldChg chg="del">
        <pc:chgData name="Ismaël Tuo" userId="fca7baf0e513a1e6" providerId="LiveId" clId="{EED602D2-F677-4216-A5DC-4FF8DE656DE4}" dt="2023-10-14T14:00:02.535" v="28" actId="47"/>
        <pc:sldMkLst>
          <pc:docMk/>
          <pc:sldMk cId="790842746" sldId="297"/>
        </pc:sldMkLst>
      </pc:sldChg>
      <pc:sldChg chg="addSp delSp modSp add mod ord">
        <pc:chgData name="Ismaël Tuo" userId="fca7baf0e513a1e6" providerId="LiveId" clId="{EED602D2-F677-4216-A5DC-4FF8DE656DE4}" dt="2023-11-12T15:38:25.069" v="9928" actId="113"/>
        <pc:sldMkLst>
          <pc:docMk/>
          <pc:sldMk cId="3076032188" sldId="298"/>
        </pc:sldMkLst>
        <pc:spChg chg="del">
          <ac:chgData name="Ismaël Tuo" userId="fca7baf0e513a1e6" providerId="LiveId" clId="{EED602D2-F677-4216-A5DC-4FF8DE656DE4}" dt="2023-11-12T11:26:14.469" v="2374" actId="478"/>
          <ac:spMkLst>
            <pc:docMk/>
            <pc:sldMk cId="3076032188" sldId="298"/>
            <ac:spMk id="2" creationId="{30762B68-20AD-E048-3AB2-67EF1C3DE0A6}"/>
          </ac:spMkLst>
        </pc:spChg>
        <pc:spChg chg="mod">
          <ac:chgData name="Ismaël Tuo" userId="fca7baf0e513a1e6" providerId="LiveId" clId="{EED602D2-F677-4216-A5DC-4FF8DE656DE4}" dt="2023-11-12T15:38:25.069" v="9928" actId="113"/>
          <ac:spMkLst>
            <pc:docMk/>
            <pc:sldMk cId="3076032188" sldId="298"/>
            <ac:spMk id="6" creationId="{84F10693-2FE8-EFC8-8DB6-84BFD181D260}"/>
          </ac:spMkLst>
        </pc:spChg>
        <pc:spChg chg="del">
          <ac:chgData name="Ismaël Tuo" userId="fca7baf0e513a1e6" providerId="LiveId" clId="{EED602D2-F677-4216-A5DC-4FF8DE656DE4}" dt="2023-11-12T10:54:49.564" v="2373" actId="478"/>
          <ac:spMkLst>
            <pc:docMk/>
            <pc:sldMk cId="3076032188" sldId="298"/>
            <ac:spMk id="7" creationId="{13C076C3-6118-3631-AFD0-D74872C44830}"/>
          </ac:spMkLst>
        </pc:spChg>
        <pc:spChg chg="add mod">
          <ac:chgData name="Ismaël Tuo" userId="fca7baf0e513a1e6" providerId="LiveId" clId="{EED602D2-F677-4216-A5DC-4FF8DE656DE4}" dt="2023-11-12T15:37:12.675" v="9912" actId="114"/>
          <ac:spMkLst>
            <pc:docMk/>
            <pc:sldMk cId="3076032188" sldId="298"/>
            <ac:spMk id="8" creationId="{A49A0135-5A4C-9E73-960A-F5FE64F39C6B}"/>
          </ac:spMkLst>
        </pc:spChg>
        <pc:spChg chg="add mod">
          <ac:chgData name="Ismaël Tuo" userId="fca7baf0e513a1e6" providerId="LiveId" clId="{EED602D2-F677-4216-A5DC-4FF8DE656DE4}" dt="2023-11-12T15:37:21.741" v="9915" actId="114"/>
          <ac:spMkLst>
            <pc:docMk/>
            <pc:sldMk cId="3076032188" sldId="298"/>
            <ac:spMk id="11" creationId="{67B2CF47-D9A7-9A1C-EB0D-FC5EF94096F8}"/>
          </ac:spMkLst>
        </pc:spChg>
        <pc:spChg chg="add mod">
          <ac:chgData name="Ismaël Tuo" userId="fca7baf0e513a1e6" providerId="LiveId" clId="{EED602D2-F677-4216-A5DC-4FF8DE656DE4}" dt="2023-11-12T15:37:24.323" v="9916" actId="114"/>
          <ac:spMkLst>
            <pc:docMk/>
            <pc:sldMk cId="3076032188" sldId="298"/>
            <ac:spMk id="12" creationId="{0E12C373-8A2E-222B-6648-6C7D2DC79E22}"/>
          </ac:spMkLst>
        </pc:spChg>
        <pc:picChg chg="add del mod">
          <ac:chgData name="Ismaël Tuo" userId="fca7baf0e513a1e6" providerId="LiveId" clId="{EED602D2-F677-4216-A5DC-4FF8DE656DE4}" dt="2023-11-12T11:56:59.756" v="4053" actId="478"/>
          <ac:picMkLst>
            <pc:docMk/>
            <pc:sldMk cId="3076032188" sldId="298"/>
            <ac:picMk id="10" creationId="{064FF70E-3895-7700-7963-D0DB676BFB93}"/>
          </ac:picMkLst>
        </pc:picChg>
        <pc:picChg chg="add mod">
          <ac:chgData name="Ismaël Tuo" userId="fca7baf0e513a1e6" providerId="LiveId" clId="{EED602D2-F677-4216-A5DC-4FF8DE656DE4}" dt="2023-11-12T11:57:33.200" v="4060" actId="1076"/>
          <ac:picMkLst>
            <pc:docMk/>
            <pc:sldMk cId="3076032188" sldId="298"/>
            <ac:picMk id="14" creationId="{C830614D-DB07-F655-03F2-32F18065F858}"/>
          </ac:picMkLst>
        </pc:picChg>
      </pc:sldChg>
      <pc:sldChg chg="del">
        <pc:chgData name="Ismaël Tuo" userId="fca7baf0e513a1e6" providerId="LiveId" clId="{EED602D2-F677-4216-A5DC-4FF8DE656DE4}" dt="2023-10-14T14:00:02.535" v="28" actId="47"/>
        <pc:sldMkLst>
          <pc:docMk/>
          <pc:sldMk cId="3451309311" sldId="298"/>
        </pc:sldMkLst>
      </pc:sldChg>
      <pc:sldChg chg="addSp modSp add mod">
        <pc:chgData name="Ismaël Tuo" userId="fca7baf0e513a1e6" providerId="LiveId" clId="{EED602D2-F677-4216-A5DC-4FF8DE656DE4}" dt="2023-11-12T15:39:26.246" v="9930" actId="113"/>
        <pc:sldMkLst>
          <pc:docMk/>
          <pc:sldMk cId="3566762566" sldId="299"/>
        </pc:sldMkLst>
        <pc:spChg chg="mod">
          <ac:chgData name="Ismaël Tuo" userId="fca7baf0e513a1e6" providerId="LiveId" clId="{EED602D2-F677-4216-A5DC-4FF8DE656DE4}" dt="2023-11-12T15:39:26.246" v="9930" actId="113"/>
          <ac:spMkLst>
            <pc:docMk/>
            <pc:sldMk cId="3566762566" sldId="299"/>
            <ac:spMk id="6" creationId="{84F10693-2FE8-EFC8-8DB6-84BFD181D260}"/>
          </ac:spMkLst>
        </pc:spChg>
        <pc:spChg chg="mod">
          <ac:chgData name="Ismaël Tuo" userId="fca7baf0e513a1e6" providerId="LiveId" clId="{EED602D2-F677-4216-A5DC-4FF8DE656DE4}" dt="2023-11-12T12:16:45.982" v="4586" actId="20577"/>
          <ac:spMkLst>
            <pc:docMk/>
            <pc:sldMk cId="3566762566" sldId="299"/>
            <ac:spMk id="8" creationId="{A49A0135-5A4C-9E73-960A-F5FE64F39C6B}"/>
          </ac:spMkLst>
        </pc:spChg>
        <pc:spChg chg="add mod">
          <ac:chgData name="Ismaël Tuo" userId="fca7baf0e513a1e6" providerId="LiveId" clId="{EED602D2-F677-4216-A5DC-4FF8DE656DE4}" dt="2023-11-12T15:38:02.885" v="9924" actId="114"/>
          <ac:spMkLst>
            <pc:docMk/>
            <pc:sldMk cId="3566762566" sldId="299"/>
            <ac:spMk id="9" creationId="{E42CE045-00A5-91CC-9492-343AB7A4848A}"/>
          </ac:spMkLst>
        </pc:spChg>
        <pc:picChg chg="add mod">
          <ac:chgData name="Ismaël Tuo" userId="fca7baf0e513a1e6" providerId="LiveId" clId="{EED602D2-F677-4216-A5DC-4FF8DE656DE4}" dt="2023-11-12T12:20:00.134" v="4591" actId="1076"/>
          <ac:picMkLst>
            <pc:docMk/>
            <pc:sldMk cId="3566762566" sldId="299"/>
            <ac:picMk id="7" creationId="{F4A62502-3EB1-EEC8-FA0E-5F88122B6C0F}"/>
          </ac:picMkLst>
        </pc:picChg>
      </pc:sldChg>
      <pc:sldChg chg="del">
        <pc:chgData name="Ismaël Tuo" userId="fca7baf0e513a1e6" providerId="LiveId" clId="{EED602D2-F677-4216-A5DC-4FF8DE656DE4}" dt="2023-10-14T14:00:02.535" v="28" actId="47"/>
        <pc:sldMkLst>
          <pc:docMk/>
          <pc:sldMk cId="2314930706" sldId="300"/>
        </pc:sldMkLst>
      </pc:sldChg>
      <pc:sldChg chg="addSp delSp modSp add mod">
        <pc:chgData name="Ismaël Tuo" userId="fca7baf0e513a1e6" providerId="LiveId" clId="{EED602D2-F677-4216-A5DC-4FF8DE656DE4}" dt="2023-11-12T15:41:05.519" v="9953" actId="114"/>
        <pc:sldMkLst>
          <pc:docMk/>
          <pc:sldMk cId="3618396490" sldId="300"/>
        </pc:sldMkLst>
        <pc:spChg chg="mod">
          <ac:chgData name="Ismaël Tuo" userId="fca7baf0e513a1e6" providerId="LiveId" clId="{EED602D2-F677-4216-A5DC-4FF8DE656DE4}" dt="2023-11-12T15:40:43.767" v="9945" actId="113"/>
          <ac:spMkLst>
            <pc:docMk/>
            <pc:sldMk cId="3618396490" sldId="300"/>
            <ac:spMk id="6" creationId="{84F10693-2FE8-EFC8-8DB6-84BFD181D260}"/>
          </ac:spMkLst>
        </pc:spChg>
        <pc:spChg chg="mod">
          <ac:chgData name="Ismaël Tuo" userId="fca7baf0e513a1e6" providerId="LiveId" clId="{EED602D2-F677-4216-A5DC-4FF8DE656DE4}" dt="2023-11-12T15:41:05.519" v="9953" actId="114"/>
          <ac:spMkLst>
            <pc:docMk/>
            <pc:sldMk cId="3618396490" sldId="300"/>
            <ac:spMk id="8" creationId="{A49A0135-5A4C-9E73-960A-F5FE64F39C6B}"/>
          </ac:spMkLst>
        </pc:spChg>
        <pc:spChg chg="add mod">
          <ac:chgData name="Ismaël Tuo" userId="fca7baf0e513a1e6" providerId="LiveId" clId="{EED602D2-F677-4216-A5DC-4FF8DE656DE4}" dt="2023-11-12T14:54:31.267" v="7224" actId="1076"/>
          <ac:spMkLst>
            <pc:docMk/>
            <pc:sldMk cId="3618396490" sldId="300"/>
            <ac:spMk id="9" creationId="{D7203CD4-9047-6D90-EC97-5071C1C8D0B8}"/>
          </ac:spMkLst>
        </pc:spChg>
        <pc:picChg chg="add del mod">
          <ac:chgData name="Ismaël Tuo" userId="fca7baf0e513a1e6" providerId="LiveId" clId="{EED602D2-F677-4216-A5DC-4FF8DE656DE4}" dt="2023-11-12T14:53:59.413" v="7145" actId="478"/>
          <ac:picMkLst>
            <pc:docMk/>
            <pc:sldMk cId="3618396490" sldId="300"/>
            <ac:picMk id="7" creationId="{A8A9BB47-2036-1059-6B70-53C9E5DAD3B2}"/>
          </ac:picMkLst>
        </pc:picChg>
        <pc:picChg chg="add mod">
          <ac:chgData name="Ismaël Tuo" userId="fca7baf0e513a1e6" providerId="LiveId" clId="{EED602D2-F677-4216-A5DC-4FF8DE656DE4}" dt="2023-11-12T14:57:58.938" v="7229" actId="1076"/>
          <ac:picMkLst>
            <pc:docMk/>
            <pc:sldMk cId="3618396490" sldId="300"/>
            <ac:picMk id="11" creationId="{FD2FEA0A-B53A-3BA0-1DD1-02987D375A84}"/>
          </ac:picMkLst>
        </pc:picChg>
        <pc:picChg chg="add mod">
          <ac:chgData name="Ismaël Tuo" userId="fca7baf0e513a1e6" providerId="LiveId" clId="{EED602D2-F677-4216-A5DC-4FF8DE656DE4}" dt="2023-11-12T14:57:52.894" v="7228" actId="1076"/>
          <ac:picMkLst>
            <pc:docMk/>
            <pc:sldMk cId="3618396490" sldId="300"/>
            <ac:picMk id="13" creationId="{B7E75558-7612-B162-21BD-5DF6D63A52B2}"/>
          </ac:picMkLst>
        </pc:picChg>
      </pc:sldChg>
      <pc:sldChg chg="del">
        <pc:chgData name="Ismaël Tuo" userId="fca7baf0e513a1e6" providerId="LiveId" clId="{EED602D2-F677-4216-A5DC-4FF8DE656DE4}" dt="2023-10-14T14:00:02.535" v="28" actId="47"/>
        <pc:sldMkLst>
          <pc:docMk/>
          <pc:sldMk cId="1612634069" sldId="301"/>
        </pc:sldMkLst>
      </pc:sldChg>
      <pc:sldChg chg="addSp modSp add mod">
        <pc:chgData name="Ismaël Tuo" userId="fca7baf0e513a1e6" providerId="LiveId" clId="{EED602D2-F677-4216-A5DC-4FF8DE656DE4}" dt="2023-11-12T15:42:14.406" v="9973" actId="113"/>
        <pc:sldMkLst>
          <pc:docMk/>
          <pc:sldMk cId="3734288045" sldId="301"/>
        </pc:sldMkLst>
        <pc:spChg chg="add mod">
          <ac:chgData name="Ismaël Tuo" userId="fca7baf0e513a1e6" providerId="LiveId" clId="{EED602D2-F677-4216-A5DC-4FF8DE656DE4}" dt="2023-11-12T15:34:57.902" v="9876" actId="114"/>
          <ac:spMkLst>
            <pc:docMk/>
            <pc:sldMk cId="3734288045" sldId="301"/>
            <ac:spMk id="2" creationId="{995763AC-BEBA-CF6D-195D-08B52510B8B4}"/>
          </ac:spMkLst>
        </pc:spChg>
        <pc:spChg chg="mod">
          <ac:chgData name="Ismaël Tuo" userId="fca7baf0e513a1e6" providerId="LiveId" clId="{EED602D2-F677-4216-A5DC-4FF8DE656DE4}" dt="2023-11-12T15:42:14.406" v="9973" actId="113"/>
          <ac:spMkLst>
            <pc:docMk/>
            <pc:sldMk cId="3734288045" sldId="301"/>
            <ac:spMk id="6" creationId="{84F10693-2FE8-EFC8-8DB6-84BFD181D260}"/>
          </ac:spMkLst>
        </pc:spChg>
        <pc:spChg chg="mod">
          <ac:chgData name="Ismaël Tuo" userId="fca7baf0e513a1e6" providerId="LiveId" clId="{EED602D2-F677-4216-A5DC-4FF8DE656DE4}" dt="2023-11-12T15:35:03.156" v="9878" actId="114"/>
          <ac:spMkLst>
            <pc:docMk/>
            <pc:sldMk cId="3734288045" sldId="301"/>
            <ac:spMk id="8" creationId="{A49A0135-5A4C-9E73-960A-F5FE64F39C6B}"/>
          </ac:spMkLst>
        </pc:spChg>
        <pc:spChg chg="add mod">
          <ac:chgData name="Ismaël Tuo" userId="fca7baf0e513a1e6" providerId="LiveId" clId="{EED602D2-F677-4216-A5DC-4FF8DE656DE4}" dt="2023-11-12T15:34:49.942" v="9874" actId="20577"/>
          <ac:spMkLst>
            <pc:docMk/>
            <pc:sldMk cId="3734288045" sldId="301"/>
            <ac:spMk id="10" creationId="{F2139584-C2DD-D88A-37B6-A231F2390BE5}"/>
          </ac:spMkLst>
        </pc:spChg>
        <pc:spChg chg="add mod">
          <ac:chgData name="Ismaël Tuo" userId="fca7baf0e513a1e6" providerId="LiveId" clId="{EED602D2-F677-4216-A5DC-4FF8DE656DE4}" dt="2023-11-12T15:34:41.942" v="9871" actId="114"/>
          <ac:spMkLst>
            <pc:docMk/>
            <pc:sldMk cId="3734288045" sldId="301"/>
            <ac:spMk id="11" creationId="{1DC4B92B-5097-178F-836D-C241630BBEAD}"/>
          </ac:spMkLst>
        </pc:spChg>
        <pc:spChg chg="add mod">
          <ac:chgData name="Ismaël Tuo" userId="fca7baf0e513a1e6" providerId="LiveId" clId="{EED602D2-F677-4216-A5DC-4FF8DE656DE4}" dt="2023-11-12T15:34:36.385" v="9869" actId="114"/>
          <ac:spMkLst>
            <pc:docMk/>
            <pc:sldMk cId="3734288045" sldId="301"/>
            <ac:spMk id="12" creationId="{7B030EE3-C950-4625-58B8-DBBD12E86C4A}"/>
          </ac:spMkLst>
        </pc:spChg>
        <pc:picChg chg="add mod">
          <ac:chgData name="Ismaël Tuo" userId="fca7baf0e513a1e6" providerId="LiveId" clId="{EED602D2-F677-4216-A5DC-4FF8DE656DE4}" dt="2023-11-12T15:35:04.516" v="9879" actId="1076"/>
          <ac:picMkLst>
            <pc:docMk/>
            <pc:sldMk cId="3734288045" sldId="301"/>
            <ac:picMk id="9" creationId="{A56AB1C5-BFE9-F4F6-D5E3-1B0CCB8AC7AA}"/>
          </ac:picMkLst>
        </pc:picChg>
      </pc:sldChg>
      <pc:sldChg chg="del">
        <pc:chgData name="Ismaël Tuo" userId="fca7baf0e513a1e6" providerId="LiveId" clId="{EED602D2-F677-4216-A5DC-4FF8DE656DE4}" dt="2023-10-14T14:00:06.260" v="29" actId="47"/>
        <pc:sldMkLst>
          <pc:docMk/>
          <pc:sldMk cId="116532967" sldId="302"/>
        </pc:sldMkLst>
      </pc:sldChg>
      <pc:sldChg chg="addSp delSp modSp add mod">
        <pc:chgData name="Ismaël Tuo" userId="fca7baf0e513a1e6" providerId="LiveId" clId="{EED602D2-F677-4216-A5DC-4FF8DE656DE4}" dt="2023-11-12T16:13:33.478" v="11562" actId="20577"/>
        <pc:sldMkLst>
          <pc:docMk/>
          <pc:sldMk cId="2090591242" sldId="302"/>
        </pc:sldMkLst>
        <pc:spChg chg="add mod">
          <ac:chgData name="Ismaël Tuo" userId="fca7baf0e513a1e6" providerId="LiveId" clId="{EED602D2-F677-4216-A5DC-4FF8DE656DE4}" dt="2023-11-12T16:13:26.148" v="11559" actId="20577"/>
          <ac:spMkLst>
            <pc:docMk/>
            <pc:sldMk cId="2090591242" sldId="302"/>
            <ac:spMk id="2" creationId="{6B14F9DF-BBBD-811F-A05F-E24195B6F162}"/>
          </ac:spMkLst>
        </pc:spChg>
        <pc:spChg chg="mod">
          <ac:chgData name="Ismaël Tuo" userId="fca7baf0e513a1e6" providerId="LiveId" clId="{EED602D2-F677-4216-A5DC-4FF8DE656DE4}" dt="2023-11-12T15:55:35.245" v="10201" actId="113"/>
          <ac:spMkLst>
            <pc:docMk/>
            <pc:sldMk cId="2090591242" sldId="302"/>
            <ac:spMk id="6" creationId="{84F10693-2FE8-EFC8-8DB6-84BFD181D260}"/>
          </ac:spMkLst>
        </pc:spChg>
        <pc:spChg chg="add mod">
          <ac:chgData name="Ismaël Tuo" userId="fca7baf0e513a1e6" providerId="LiveId" clId="{EED602D2-F677-4216-A5DC-4FF8DE656DE4}" dt="2023-11-12T16:13:33.478" v="11562" actId="20577"/>
          <ac:spMkLst>
            <pc:docMk/>
            <pc:sldMk cId="2090591242" sldId="302"/>
            <ac:spMk id="7" creationId="{A2B4CCB5-D791-8A29-16F9-9B6EE38C4285}"/>
          </ac:spMkLst>
        </pc:spChg>
        <pc:spChg chg="mod">
          <ac:chgData name="Ismaël Tuo" userId="fca7baf0e513a1e6" providerId="LiveId" clId="{EED602D2-F677-4216-A5DC-4FF8DE656DE4}" dt="2023-11-12T16:08:53.002" v="11349" actId="14100"/>
          <ac:spMkLst>
            <pc:docMk/>
            <pc:sldMk cId="2090591242" sldId="302"/>
            <ac:spMk id="8" creationId="{A49A0135-5A4C-9E73-960A-F5FE64F39C6B}"/>
          </ac:spMkLst>
        </pc:spChg>
        <pc:spChg chg="add mod">
          <ac:chgData name="Ismaël Tuo" userId="fca7baf0e513a1e6" providerId="LiveId" clId="{EED602D2-F677-4216-A5DC-4FF8DE656DE4}" dt="2023-11-12T16:12:58.605" v="11551" actId="1076"/>
          <ac:spMkLst>
            <pc:docMk/>
            <pc:sldMk cId="2090591242" sldId="302"/>
            <ac:spMk id="9" creationId="{7E16383B-DD75-E085-7108-A69FE834E44E}"/>
          </ac:spMkLst>
        </pc:spChg>
        <pc:spChg chg="add mod">
          <ac:chgData name="Ismaël Tuo" userId="fca7baf0e513a1e6" providerId="LiveId" clId="{EED602D2-F677-4216-A5DC-4FF8DE656DE4}" dt="2023-11-12T16:12:49.463" v="11548" actId="1076"/>
          <ac:spMkLst>
            <pc:docMk/>
            <pc:sldMk cId="2090591242" sldId="302"/>
            <ac:spMk id="17" creationId="{0801D7FB-F920-740B-B80A-FDB3A95DB049}"/>
          </ac:spMkLst>
        </pc:spChg>
        <pc:spChg chg="add mod">
          <ac:chgData name="Ismaël Tuo" userId="fca7baf0e513a1e6" providerId="LiveId" clId="{EED602D2-F677-4216-A5DC-4FF8DE656DE4}" dt="2023-11-12T16:12:51.982" v="11549" actId="313"/>
          <ac:spMkLst>
            <pc:docMk/>
            <pc:sldMk cId="2090591242" sldId="302"/>
            <ac:spMk id="22" creationId="{5B26898F-C221-228B-09F0-BC6D38282939}"/>
          </ac:spMkLst>
        </pc:spChg>
        <pc:picChg chg="add del mod">
          <ac:chgData name="Ismaël Tuo" userId="fca7baf0e513a1e6" providerId="LiveId" clId="{EED602D2-F677-4216-A5DC-4FF8DE656DE4}" dt="2023-11-12T16:05:54.859" v="11192" actId="478"/>
          <ac:picMkLst>
            <pc:docMk/>
            <pc:sldMk cId="2090591242" sldId="302"/>
            <ac:picMk id="11" creationId="{B74FECBA-5D68-B266-C2CA-EEF7C92F9A96}"/>
          </ac:picMkLst>
        </pc:picChg>
        <pc:picChg chg="add del mod">
          <ac:chgData name="Ismaël Tuo" userId="fca7baf0e513a1e6" providerId="LiveId" clId="{EED602D2-F677-4216-A5DC-4FF8DE656DE4}" dt="2023-11-12T16:05:55.784" v="11193" actId="478"/>
          <ac:picMkLst>
            <pc:docMk/>
            <pc:sldMk cId="2090591242" sldId="302"/>
            <ac:picMk id="13" creationId="{D07F4B95-3BDA-924E-1C3A-590A477763B0}"/>
          </ac:picMkLst>
        </pc:picChg>
        <pc:picChg chg="add mod">
          <ac:chgData name="Ismaël Tuo" userId="fca7baf0e513a1e6" providerId="LiveId" clId="{EED602D2-F677-4216-A5DC-4FF8DE656DE4}" dt="2023-11-12T16:12:56.115" v="11550" actId="1076"/>
          <ac:picMkLst>
            <pc:docMk/>
            <pc:sldMk cId="2090591242" sldId="302"/>
            <ac:picMk id="14" creationId="{56F5B479-E2AC-9877-F335-F2EE8E5CED72}"/>
          </ac:picMkLst>
        </pc:picChg>
        <pc:picChg chg="add del mod">
          <ac:chgData name="Ismaël Tuo" userId="fca7baf0e513a1e6" providerId="LiveId" clId="{EED602D2-F677-4216-A5DC-4FF8DE656DE4}" dt="2023-11-12T16:10:55.572" v="11373" actId="478"/>
          <ac:picMkLst>
            <pc:docMk/>
            <pc:sldMk cId="2090591242" sldId="302"/>
            <ac:picMk id="16" creationId="{B2D5BA07-E79A-7B87-11AB-BA47918B2E9C}"/>
          </ac:picMkLst>
        </pc:picChg>
        <pc:picChg chg="add del mod">
          <ac:chgData name="Ismaël Tuo" userId="fca7baf0e513a1e6" providerId="LiveId" clId="{EED602D2-F677-4216-A5DC-4FF8DE656DE4}" dt="2023-11-12T16:11:45.477" v="11382" actId="478"/>
          <ac:picMkLst>
            <pc:docMk/>
            <pc:sldMk cId="2090591242" sldId="302"/>
            <ac:picMk id="19" creationId="{2E7585FC-F326-AF97-733C-465BC8228EFD}"/>
          </ac:picMkLst>
        </pc:picChg>
        <pc:picChg chg="add del mod">
          <ac:chgData name="Ismaël Tuo" userId="fca7baf0e513a1e6" providerId="LiveId" clId="{EED602D2-F677-4216-A5DC-4FF8DE656DE4}" dt="2023-11-12T16:11:56.401" v="11391"/>
          <ac:picMkLst>
            <pc:docMk/>
            <pc:sldMk cId="2090591242" sldId="302"/>
            <ac:picMk id="21" creationId="{7794482E-9FEB-1323-9E0C-FAD14608AF18}"/>
          </ac:picMkLst>
        </pc:picChg>
      </pc:sldChg>
      <pc:sldChg chg="addSp delSp modSp add mod">
        <pc:chgData name="Ismaël Tuo" userId="fca7baf0e513a1e6" providerId="LiveId" clId="{EED602D2-F677-4216-A5DC-4FF8DE656DE4}" dt="2023-11-12T15:38:29.613" v="9929" actId="113"/>
        <pc:sldMkLst>
          <pc:docMk/>
          <pc:sldMk cId="1707354492" sldId="303"/>
        </pc:sldMkLst>
        <pc:spChg chg="add mod">
          <ac:chgData name="Ismaël Tuo" userId="fca7baf0e513a1e6" providerId="LiveId" clId="{EED602D2-F677-4216-A5DC-4FF8DE656DE4}" dt="2023-11-12T15:37:43.760" v="9919" actId="114"/>
          <ac:spMkLst>
            <pc:docMk/>
            <pc:sldMk cId="1707354492" sldId="303"/>
            <ac:spMk id="2" creationId="{7420139E-341C-99F8-E744-317175EDB3BF}"/>
          </ac:spMkLst>
        </pc:spChg>
        <pc:spChg chg="mod">
          <ac:chgData name="Ismaël Tuo" userId="fca7baf0e513a1e6" providerId="LiveId" clId="{EED602D2-F677-4216-A5DC-4FF8DE656DE4}" dt="2023-11-12T15:38:29.613" v="9929" actId="113"/>
          <ac:spMkLst>
            <pc:docMk/>
            <pc:sldMk cId="1707354492" sldId="303"/>
            <ac:spMk id="6" creationId="{84F10693-2FE8-EFC8-8DB6-84BFD181D260}"/>
          </ac:spMkLst>
        </pc:spChg>
        <pc:spChg chg="mod">
          <ac:chgData name="Ismaël Tuo" userId="fca7baf0e513a1e6" providerId="LiveId" clId="{EED602D2-F677-4216-A5DC-4FF8DE656DE4}" dt="2023-11-12T12:02:25.224" v="4428" actId="1076"/>
          <ac:spMkLst>
            <pc:docMk/>
            <pc:sldMk cId="1707354492" sldId="303"/>
            <ac:spMk id="8" creationId="{A49A0135-5A4C-9E73-960A-F5FE64F39C6B}"/>
          </ac:spMkLst>
        </pc:spChg>
        <pc:spChg chg="del">
          <ac:chgData name="Ismaël Tuo" userId="fca7baf0e513a1e6" providerId="LiveId" clId="{EED602D2-F677-4216-A5DC-4FF8DE656DE4}" dt="2023-11-12T12:00:08.490" v="4205" actId="478"/>
          <ac:spMkLst>
            <pc:docMk/>
            <pc:sldMk cId="1707354492" sldId="303"/>
            <ac:spMk id="11" creationId="{67B2CF47-D9A7-9A1C-EB0D-FC5EF94096F8}"/>
          </ac:spMkLst>
        </pc:spChg>
        <pc:spChg chg="del">
          <ac:chgData name="Ismaël Tuo" userId="fca7baf0e513a1e6" providerId="LiveId" clId="{EED602D2-F677-4216-A5DC-4FF8DE656DE4}" dt="2023-11-12T12:00:10.214" v="4206" actId="478"/>
          <ac:spMkLst>
            <pc:docMk/>
            <pc:sldMk cId="1707354492" sldId="303"/>
            <ac:spMk id="12" creationId="{0E12C373-8A2E-222B-6648-6C7D2DC79E22}"/>
          </ac:spMkLst>
        </pc:spChg>
        <pc:picChg chg="add del mod">
          <ac:chgData name="Ismaël Tuo" userId="fca7baf0e513a1e6" providerId="LiveId" clId="{EED602D2-F677-4216-A5DC-4FF8DE656DE4}" dt="2023-11-12T15:24:10.231" v="8787" actId="1076"/>
          <ac:picMkLst>
            <pc:docMk/>
            <pc:sldMk cId="1707354492" sldId="303"/>
            <ac:picMk id="7" creationId="{1DB1261B-A713-1E9F-47C5-E346CE0D614A}"/>
          </ac:picMkLst>
        </pc:picChg>
        <pc:picChg chg="add mod">
          <ac:chgData name="Ismaël Tuo" userId="fca7baf0e513a1e6" providerId="LiveId" clId="{EED602D2-F677-4216-A5DC-4FF8DE656DE4}" dt="2023-11-12T15:24:11.678" v="8788" actId="1076"/>
          <ac:picMkLst>
            <pc:docMk/>
            <pc:sldMk cId="1707354492" sldId="303"/>
            <ac:picMk id="10" creationId="{F90E92E6-DABB-D3FB-3051-AFA9C191319C}"/>
          </ac:picMkLst>
        </pc:picChg>
        <pc:picChg chg="add del mod">
          <ac:chgData name="Ismaël Tuo" userId="fca7baf0e513a1e6" providerId="LiveId" clId="{EED602D2-F677-4216-A5DC-4FF8DE656DE4}" dt="2023-11-12T12:13:44.735" v="4463" actId="22"/>
          <ac:picMkLst>
            <pc:docMk/>
            <pc:sldMk cId="1707354492" sldId="303"/>
            <ac:picMk id="12" creationId="{E7A57AAD-BD4E-63EF-8D91-5188A03D80C6}"/>
          </ac:picMkLst>
        </pc:picChg>
        <pc:picChg chg="del">
          <ac:chgData name="Ismaël Tuo" userId="fca7baf0e513a1e6" providerId="LiveId" clId="{EED602D2-F677-4216-A5DC-4FF8DE656DE4}" dt="2023-11-12T12:00:07.031" v="4204" actId="478"/>
          <ac:picMkLst>
            <pc:docMk/>
            <pc:sldMk cId="1707354492" sldId="303"/>
            <ac:picMk id="14" creationId="{C830614D-DB07-F655-03F2-32F18065F858}"/>
          </ac:picMkLst>
        </pc:picChg>
      </pc:sldChg>
      <pc:sldChg chg="addSp delSp modSp add mod">
        <pc:chgData name="Ismaël Tuo" userId="fca7baf0e513a1e6" providerId="LiveId" clId="{EED602D2-F677-4216-A5DC-4FF8DE656DE4}" dt="2023-11-12T15:39:53.169" v="9937" actId="114"/>
        <pc:sldMkLst>
          <pc:docMk/>
          <pc:sldMk cId="2497607695" sldId="304"/>
        </pc:sldMkLst>
        <pc:spChg chg="mod">
          <ac:chgData name="Ismaël Tuo" userId="fca7baf0e513a1e6" providerId="LiveId" clId="{EED602D2-F677-4216-A5DC-4FF8DE656DE4}" dt="2023-11-12T15:39:49.700" v="9936" actId="113"/>
          <ac:spMkLst>
            <pc:docMk/>
            <pc:sldMk cId="2497607695" sldId="304"/>
            <ac:spMk id="6" creationId="{84F10693-2FE8-EFC8-8DB6-84BFD181D260}"/>
          </ac:spMkLst>
        </pc:spChg>
        <pc:spChg chg="mod">
          <ac:chgData name="Ismaël Tuo" userId="fca7baf0e513a1e6" providerId="LiveId" clId="{EED602D2-F677-4216-A5DC-4FF8DE656DE4}" dt="2023-11-12T15:39:53.169" v="9937" actId="114"/>
          <ac:spMkLst>
            <pc:docMk/>
            <pc:sldMk cId="2497607695" sldId="304"/>
            <ac:spMk id="8" creationId="{A49A0135-5A4C-9E73-960A-F5FE64F39C6B}"/>
          </ac:spMkLst>
        </pc:spChg>
        <pc:spChg chg="del">
          <ac:chgData name="Ismaël Tuo" userId="fca7baf0e513a1e6" providerId="LiveId" clId="{EED602D2-F677-4216-A5DC-4FF8DE656DE4}" dt="2023-11-12T12:33:41.200" v="5683" actId="478"/>
          <ac:spMkLst>
            <pc:docMk/>
            <pc:sldMk cId="2497607695" sldId="304"/>
            <ac:spMk id="9" creationId="{E42CE045-00A5-91CC-9492-343AB7A4848A}"/>
          </ac:spMkLst>
        </pc:spChg>
        <pc:spChg chg="add mod">
          <ac:chgData name="Ismaël Tuo" userId="fca7baf0e513a1e6" providerId="LiveId" clId="{EED602D2-F677-4216-A5DC-4FF8DE656DE4}" dt="2023-11-12T12:43:32.574" v="6083" actId="1076"/>
          <ac:spMkLst>
            <pc:docMk/>
            <pc:sldMk cId="2497607695" sldId="304"/>
            <ac:spMk id="13" creationId="{FCCDDB4D-FF4E-E81E-6935-F722047C0C4C}"/>
          </ac:spMkLst>
        </pc:spChg>
        <pc:spChg chg="add del mod">
          <ac:chgData name="Ismaël Tuo" userId="fca7baf0e513a1e6" providerId="LiveId" clId="{EED602D2-F677-4216-A5DC-4FF8DE656DE4}" dt="2023-11-12T12:40:49.051" v="6011" actId="478"/>
          <ac:spMkLst>
            <pc:docMk/>
            <pc:sldMk cId="2497607695" sldId="304"/>
            <ac:spMk id="14" creationId="{88A70C25-802B-82DA-F524-86A2433A07EB}"/>
          </ac:spMkLst>
        </pc:spChg>
        <pc:picChg chg="del">
          <ac:chgData name="Ismaël Tuo" userId="fca7baf0e513a1e6" providerId="LiveId" clId="{EED602D2-F677-4216-A5DC-4FF8DE656DE4}" dt="2023-11-12T12:33:39.697" v="5682" actId="478"/>
          <ac:picMkLst>
            <pc:docMk/>
            <pc:sldMk cId="2497607695" sldId="304"/>
            <ac:picMk id="7" creationId="{F4A62502-3EB1-EEC8-FA0E-5F88122B6C0F}"/>
          </ac:picMkLst>
        </pc:picChg>
        <pc:picChg chg="add del mod">
          <ac:chgData name="Ismaël Tuo" userId="fca7baf0e513a1e6" providerId="LiveId" clId="{EED602D2-F677-4216-A5DC-4FF8DE656DE4}" dt="2023-11-12T12:42:27.333" v="6024" actId="478"/>
          <ac:picMkLst>
            <pc:docMk/>
            <pc:sldMk cId="2497607695" sldId="304"/>
            <ac:picMk id="10" creationId="{9C03E95D-7A9A-33D9-933C-84CF91DC4867}"/>
          </ac:picMkLst>
        </pc:picChg>
        <pc:picChg chg="add mod">
          <ac:chgData name="Ismaël Tuo" userId="fca7baf0e513a1e6" providerId="LiveId" clId="{EED602D2-F677-4216-A5DC-4FF8DE656DE4}" dt="2023-11-12T12:43:25.218" v="6081" actId="1076"/>
          <ac:picMkLst>
            <pc:docMk/>
            <pc:sldMk cId="2497607695" sldId="304"/>
            <ac:picMk id="12" creationId="{C1DC8404-BFB4-F51A-2DA6-5959D5C80446}"/>
          </ac:picMkLst>
        </pc:picChg>
        <pc:picChg chg="add mod">
          <ac:chgData name="Ismaël Tuo" userId="fca7baf0e513a1e6" providerId="LiveId" clId="{EED602D2-F677-4216-A5DC-4FF8DE656DE4}" dt="2023-11-12T12:43:35.388" v="6084" actId="1076"/>
          <ac:picMkLst>
            <pc:docMk/>
            <pc:sldMk cId="2497607695" sldId="304"/>
            <ac:picMk id="16" creationId="{00460D72-6A12-AF7E-2096-AE1E46E799B7}"/>
          </ac:picMkLst>
        </pc:picChg>
        <pc:picChg chg="add mod">
          <ac:chgData name="Ismaël Tuo" userId="fca7baf0e513a1e6" providerId="LiveId" clId="{EED602D2-F677-4216-A5DC-4FF8DE656DE4}" dt="2023-11-12T12:43:29.590" v="6082" actId="1076"/>
          <ac:picMkLst>
            <pc:docMk/>
            <pc:sldMk cId="2497607695" sldId="304"/>
            <ac:picMk id="18" creationId="{23C2049F-3970-8394-E111-C7C63152F307}"/>
          </ac:picMkLst>
        </pc:picChg>
      </pc:sldChg>
      <pc:sldChg chg="addSp delSp modSp add mod">
        <pc:chgData name="Ismaël Tuo" userId="fca7baf0e513a1e6" providerId="LiveId" clId="{EED602D2-F677-4216-A5DC-4FF8DE656DE4}" dt="2023-11-12T17:58:17.359" v="14708" actId="14100"/>
        <pc:sldMkLst>
          <pc:docMk/>
          <pc:sldMk cId="3008580483" sldId="305"/>
        </pc:sldMkLst>
        <pc:spChg chg="add mod">
          <ac:chgData name="Ismaël Tuo" userId="fca7baf0e513a1e6" providerId="LiveId" clId="{EED602D2-F677-4216-A5DC-4FF8DE656DE4}" dt="2023-11-12T17:58:17.359" v="14708" actId="14100"/>
          <ac:spMkLst>
            <pc:docMk/>
            <pc:sldMk cId="3008580483" sldId="305"/>
            <ac:spMk id="2" creationId="{D526A7E0-4DD6-2262-85DD-FC8D535BDC93}"/>
          </ac:spMkLst>
        </pc:spChg>
        <pc:spChg chg="mod">
          <ac:chgData name="Ismaël Tuo" userId="fca7baf0e513a1e6" providerId="LiveId" clId="{EED602D2-F677-4216-A5DC-4FF8DE656DE4}" dt="2023-11-12T15:40:05.758" v="9939" actId="113"/>
          <ac:spMkLst>
            <pc:docMk/>
            <pc:sldMk cId="3008580483" sldId="305"/>
            <ac:spMk id="6" creationId="{84F10693-2FE8-EFC8-8DB6-84BFD181D260}"/>
          </ac:spMkLst>
        </pc:spChg>
        <pc:spChg chg="mod">
          <ac:chgData name="Ismaël Tuo" userId="fca7baf0e513a1e6" providerId="LiveId" clId="{EED602D2-F677-4216-A5DC-4FF8DE656DE4}" dt="2023-11-12T15:40:30.645" v="9942" actId="114"/>
          <ac:spMkLst>
            <pc:docMk/>
            <pc:sldMk cId="3008580483" sldId="305"/>
            <ac:spMk id="8" creationId="{A49A0135-5A4C-9E73-960A-F5FE64F39C6B}"/>
          </ac:spMkLst>
        </pc:spChg>
        <pc:spChg chg="add del mod">
          <ac:chgData name="Ismaël Tuo" userId="fca7baf0e513a1e6" providerId="LiveId" clId="{EED602D2-F677-4216-A5DC-4FF8DE656DE4}" dt="2023-11-12T17:58:11.087" v="14706" actId="478"/>
          <ac:spMkLst>
            <pc:docMk/>
            <pc:sldMk cId="3008580483" sldId="305"/>
            <ac:spMk id="11" creationId="{BC1E090A-0317-189E-E4B6-FDA199BA5E52}"/>
          </ac:spMkLst>
        </pc:spChg>
        <pc:spChg chg="del">
          <ac:chgData name="Ismaël Tuo" userId="fca7baf0e513a1e6" providerId="LiveId" clId="{EED602D2-F677-4216-A5DC-4FF8DE656DE4}" dt="2023-11-12T14:33:46.592" v="6101" actId="478"/>
          <ac:spMkLst>
            <pc:docMk/>
            <pc:sldMk cId="3008580483" sldId="305"/>
            <ac:spMk id="13" creationId="{FCCDDB4D-FF4E-E81E-6935-F722047C0C4C}"/>
          </ac:spMkLst>
        </pc:spChg>
        <pc:picChg chg="add mod">
          <ac:chgData name="Ismaël Tuo" userId="fca7baf0e513a1e6" providerId="LiveId" clId="{EED602D2-F677-4216-A5DC-4FF8DE656DE4}" dt="2023-11-12T14:45:37.994" v="6336" actId="1076"/>
          <ac:picMkLst>
            <pc:docMk/>
            <pc:sldMk cId="3008580483" sldId="305"/>
            <ac:picMk id="7" creationId="{F221EA8B-7D5B-511F-153F-3ADAE95FAA92}"/>
          </ac:picMkLst>
        </pc:picChg>
        <pc:picChg chg="add mod">
          <ac:chgData name="Ismaël Tuo" userId="fca7baf0e513a1e6" providerId="LiveId" clId="{EED602D2-F677-4216-A5DC-4FF8DE656DE4}" dt="2023-11-12T14:45:30.742" v="6333" actId="1076"/>
          <ac:picMkLst>
            <pc:docMk/>
            <pc:sldMk cId="3008580483" sldId="305"/>
            <ac:picMk id="10" creationId="{171E9BC0-9C5C-12AF-8A0F-B9BF03551800}"/>
          </ac:picMkLst>
        </pc:picChg>
        <pc:picChg chg="del">
          <ac:chgData name="Ismaël Tuo" userId="fca7baf0e513a1e6" providerId="LiveId" clId="{EED602D2-F677-4216-A5DC-4FF8DE656DE4}" dt="2023-11-12T14:33:47.191" v="6102" actId="478"/>
          <ac:picMkLst>
            <pc:docMk/>
            <pc:sldMk cId="3008580483" sldId="305"/>
            <ac:picMk id="12" creationId="{C1DC8404-BFB4-F51A-2DA6-5959D5C80446}"/>
          </ac:picMkLst>
        </pc:picChg>
        <pc:picChg chg="del">
          <ac:chgData name="Ismaël Tuo" userId="fca7baf0e513a1e6" providerId="LiveId" clId="{EED602D2-F677-4216-A5DC-4FF8DE656DE4}" dt="2023-11-12T14:33:48.701" v="6103" actId="478"/>
          <ac:picMkLst>
            <pc:docMk/>
            <pc:sldMk cId="3008580483" sldId="305"/>
            <ac:picMk id="16" creationId="{00460D72-6A12-AF7E-2096-AE1E46E799B7}"/>
          </ac:picMkLst>
        </pc:picChg>
        <pc:picChg chg="del">
          <ac:chgData name="Ismaël Tuo" userId="fca7baf0e513a1e6" providerId="LiveId" clId="{EED602D2-F677-4216-A5DC-4FF8DE656DE4}" dt="2023-11-12T14:33:45.089" v="6100" actId="478"/>
          <ac:picMkLst>
            <pc:docMk/>
            <pc:sldMk cId="3008580483" sldId="305"/>
            <ac:picMk id="18" creationId="{23C2049F-3970-8394-E111-C7C63152F307}"/>
          </ac:picMkLst>
        </pc:picChg>
      </pc:sldChg>
      <pc:sldChg chg="addSp delSp modSp add mod">
        <pc:chgData name="Ismaël Tuo" userId="fca7baf0e513a1e6" providerId="LiveId" clId="{EED602D2-F677-4216-A5DC-4FF8DE656DE4}" dt="2023-11-12T17:58:26.620" v="14711" actId="1076"/>
        <pc:sldMkLst>
          <pc:docMk/>
          <pc:sldMk cId="224177438" sldId="306"/>
        </pc:sldMkLst>
        <pc:spChg chg="add mod">
          <ac:chgData name="Ismaël Tuo" userId="fca7baf0e513a1e6" providerId="LiveId" clId="{EED602D2-F677-4216-A5DC-4FF8DE656DE4}" dt="2023-11-12T17:58:26.620" v="14711" actId="1076"/>
          <ac:spMkLst>
            <pc:docMk/>
            <pc:sldMk cId="224177438" sldId="306"/>
            <ac:spMk id="2" creationId="{F34B158B-1685-5A7A-832C-1BE848BE8107}"/>
          </ac:spMkLst>
        </pc:spChg>
        <pc:spChg chg="mod">
          <ac:chgData name="Ismaël Tuo" userId="fca7baf0e513a1e6" providerId="LiveId" clId="{EED602D2-F677-4216-A5DC-4FF8DE656DE4}" dt="2023-11-12T15:41:17.503" v="9956" actId="113"/>
          <ac:spMkLst>
            <pc:docMk/>
            <pc:sldMk cId="224177438" sldId="306"/>
            <ac:spMk id="6" creationId="{84F10693-2FE8-EFC8-8DB6-84BFD181D260}"/>
          </ac:spMkLst>
        </pc:spChg>
        <pc:spChg chg="mod">
          <ac:chgData name="Ismaël Tuo" userId="fca7baf0e513a1e6" providerId="LiveId" clId="{EED602D2-F677-4216-A5DC-4FF8DE656DE4}" dt="2023-11-12T15:41:26.161" v="9959" actId="114"/>
          <ac:spMkLst>
            <pc:docMk/>
            <pc:sldMk cId="224177438" sldId="306"/>
            <ac:spMk id="8" creationId="{A49A0135-5A4C-9E73-960A-F5FE64F39C6B}"/>
          </ac:spMkLst>
        </pc:spChg>
        <pc:spChg chg="del">
          <ac:chgData name="Ismaël Tuo" userId="fca7baf0e513a1e6" providerId="LiveId" clId="{EED602D2-F677-4216-A5DC-4FF8DE656DE4}" dt="2023-11-12T14:58:38.543" v="7270" actId="478"/>
          <ac:spMkLst>
            <pc:docMk/>
            <pc:sldMk cId="224177438" sldId="306"/>
            <ac:spMk id="9" creationId="{D7203CD4-9047-6D90-EC97-5071C1C8D0B8}"/>
          </ac:spMkLst>
        </pc:spChg>
        <pc:spChg chg="add del mod">
          <ac:chgData name="Ismaël Tuo" userId="fca7baf0e513a1e6" providerId="LiveId" clId="{EED602D2-F677-4216-A5DC-4FF8DE656DE4}" dt="2023-11-12T17:58:24.586" v="14710" actId="478"/>
          <ac:spMkLst>
            <pc:docMk/>
            <pc:sldMk cId="224177438" sldId="306"/>
            <ac:spMk id="16" creationId="{2AD7554E-3037-F047-6CF7-096B9BF1E9D1}"/>
          </ac:spMkLst>
        </pc:spChg>
        <pc:spChg chg="add mod">
          <ac:chgData name="Ismaël Tuo" userId="fca7baf0e513a1e6" providerId="LiveId" clId="{EED602D2-F677-4216-A5DC-4FF8DE656DE4}" dt="2023-11-12T15:41:40.597" v="9964" actId="114"/>
          <ac:spMkLst>
            <pc:docMk/>
            <pc:sldMk cId="224177438" sldId="306"/>
            <ac:spMk id="17" creationId="{5D102776-2AD4-5153-6181-97314BC12603}"/>
          </ac:spMkLst>
        </pc:spChg>
        <pc:spChg chg="add mod">
          <ac:chgData name="Ismaël Tuo" userId="fca7baf0e513a1e6" providerId="LiveId" clId="{EED602D2-F677-4216-A5DC-4FF8DE656DE4}" dt="2023-11-12T15:13:12.889" v="7958" actId="1076"/>
          <ac:spMkLst>
            <pc:docMk/>
            <pc:sldMk cId="224177438" sldId="306"/>
            <ac:spMk id="18" creationId="{D65DC891-9DBE-B882-4BE1-DF35848588AD}"/>
          </ac:spMkLst>
        </pc:spChg>
        <pc:picChg chg="add del mod">
          <ac:chgData name="Ismaël Tuo" userId="fca7baf0e513a1e6" providerId="LiveId" clId="{EED602D2-F677-4216-A5DC-4FF8DE656DE4}" dt="2023-11-12T15:06:02.575" v="7382" actId="478"/>
          <ac:picMkLst>
            <pc:docMk/>
            <pc:sldMk cId="224177438" sldId="306"/>
            <ac:picMk id="7" creationId="{80250A4C-0A31-2EDE-EE5D-F4162C145AD8}"/>
          </ac:picMkLst>
        </pc:picChg>
        <pc:picChg chg="del">
          <ac:chgData name="Ismaël Tuo" userId="fca7baf0e513a1e6" providerId="LiveId" clId="{EED602D2-F677-4216-A5DC-4FF8DE656DE4}" dt="2023-11-12T14:58:39.068" v="7271" actId="478"/>
          <ac:picMkLst>
            <pc:docMk/>
            <pc:sldMk cId="224177438" sldId="306"/>
            <ac:picMk id="11" creationId="{FD2FEA0A-B53A-3BA0-1DD1-02987D375A84}"/>
          </ac:picMkLst>
        </pc:picChg>
        <pc:picChg chg="add mod">
          <ac:chgData name="Ismaël Tuo" userId="fca7baf0e513a1e6" providerId="LiveId" clId="{EED602D2-F677-4216-A5DC-4FF8DE656DE4}" dt="2023-11-12T15:08:14.674" v="7387" actId="1076"/>
          <ac:picMkLst>
            <pc:docMk/>
            <pc:sldMk cId="224177438" sldId="306"/>
            <ac:picMk id="12" creationId="{EDAEFC58-B915-3C9A-8933-52A4F798A1DB}"/>
          </ac:picMkLst>
        </pc:picChg>
        <pc:picChg chg="del">
          <ac:chgData name="Ismaël Tuo" userId="fca7baf0e513a1e6" providerId="LiveId" clId="{EED602D2-F677-4216-A5DC-4FF8DE656DE4}" dt="2023-11-12T14:58:39.863" v="7272" actId="478"/>
          <ac:picMkLst>
            <pc:docMk/>
            <pc:sldMk cId="224177438" sldId="306"/>
            <ac:picMk id="13" creationId="{B7E75558-7612-B162-21BD-5DF6D63A52B2}"/>
          </ac:picMkLst>
        </pc:picChg>
        <pc:picChg chg="add mod">
          <ac:chgData name="Ismaël Tuo" userId="fca7baf0e513a1e6" providerId="LiveId" clId="{EED602D2-F677-4216-A5DC-4FF8DE656DE4}" dt="2023-11-12T15:08:10.512" v="7386" actId="1076"/>
          <ac:picMkLst>
            <pc:docMk/>
            <pc:sldMk cId="224177438" sldId="306"/>
            <ac:picMk id="15" creationId="{CA6CF413-0D9F-D194-0B6F-0C2403D386BB}"/>
          </ac:picMkLst>
        </pc:picChg>
      </pc:sldChg>
      <pc:sldChg chg="addSp delSp modSp add mod">
        <pc:chgData name="Ismaël Tuo" userId="fca7baf0e513a1e6" providerId="LiveId" clId="{EED602D2-F677-4216-A5DC-4FF8DE656DE4}" dt="2023-11-12T17:58:33.297" v="14714" actId="1076"/>
        <pc:sldMkLst>
          <pc:docMk/>
          <pc:sldMk cId="1141244409" sldId="307"/>
        </pc:sldMkLst>
        <pc:spChg chg="add mod">
          <ac:chgData name="Ismaël Tuo" userId="fca7baf0e513a1e6" providerId="LiveId" clId="{EED602D2-F677-4216-A5DC-4FF8DE656DE4}" dt="2023-11-12T17:58:33.297" v="14714" actId="1076"/>
          <ac:spMkLst>
            <pc:docMk/>
            <pc:sldMk cId="1141244409" sldId="307"/>
            <ac:spMk id="2" creationId="{9A57DEB5-2BE3-3768-CC13-389C1115566E}"/>
          </ac:spMkLst>
        </pc:spChg>
        <pc:spChg chg="mod">
          <ac:chgData name="Ismaël Tuo" userId="fca7baf0e513a1e6" providerId="LiveId" clId="{EED602D2-F677-4216-A5DC-4FF8DE656DE4}" dt="2023-11-12T15:41:54.613" v="9967" actId="113"/>
          <ac:spMkLst>
            <pc:docMk/>
            <pc:sldMk cId="1141244409" sldId="307"/>
            <ac:spMk id="6" creationId="{84F10693-2FE8-EFC8-8DB6-84BFD181D260}"/>
          </ac:spMkLst>
        </pc:spChg>
        <pc:spChg chg="mod">
          <ac:chgData name="Ismaël Tuo" userId="fca7baf0e513a1e6" providerId="LiveId" clId="{EED602D2-F677-4216-A5DC-4FF8DE656DE4}" dt="2023-11-12T15:15:58.327" v="8207" actId="20577"/>
          <ac:spMkLst>
            <pc:docMk/>
            <pc:sldMk cId="1141244409" sldId="307"/>
            <ac:spMk id="8" creationId="{A49A0135-5A4C-9E73-960A-F5FE64F39C6B}"/>
          </ac:spMkLst>
        </pc:spChg>
        <pc:spChg chg="add mod">
          <ac:chgData name="Ismaël Tuo" userId="fca7baf0e513a1e6" providerId="LiveId" clId="{EED602D2-F677-4216-A5DC-4FF8DE656DE4}" dt="2023-11-12T15:42:08.851" v="9972" actId="114"/>
          <ac:spMkLst>
            <pc:docMk/>
            <pc:sldMk cId="1141244409" sldId="307"/>
            <ac:spMk id="11" creationId="{147021D7-8DA6-4F94-6F76-A7D1CA1FDA2B}"/>
          </ac:spMkLst>
        </pc:spChg>
        <pc:spChg chg="del mod">
          <ac:chgData name="Ismaël Tuo" userId="fca7baf0e513a1e6" providerId="LiveId" clId="{EED602D2-F677-4216-A5DC-4FF8DE656DE4}" dt="2023-11-12T17:58:30.143" v="14712" actId="478"/>
          <ac:spMkLst>
            <pc:docMk/>
            <pc:sldMk cId="1141244409" sldId="307"/>
            <ac:spMk id="16" creationId="{2AD7554E-3037-F047-6CF7-096B9BF1E9D1}"/>
          </ac:spMkLst>
        </pc:spChg>
        <pc:spChg chg="del">
          <ac:chgData name="Ismaël Tuo" userId="fca7baf0e513a1e6" providerId="LiveId" clId="{EED602D2-F677-4216-A5DC-4FF8DE656DE4}" dt="2023-11-12T15:14:30.577" v="7972" actId="478"/>
          <ac:spMkLst>
            <pc:docMk/>
            <pc:sldMk cId="1141244409" sldId="307"/>
            <ac:spMk id="17" creationId="{5D102776-2AD4-5153-6181-97314BC12603}"/>
          </ac:spMkLst>
        </pc:spChg>
        <pc:spChg chg="del">
          <ac:chgData name="Ismaël Tuo" userId="fca7baf0e513a1e6" providerId="LiveId" clId="{EED602D2-F677-4216-A5DC-4FF8DE656DE4}" dt="2023-11-12T15:14:33.396" v="7973" actId="478"/>
          <ac:spMkLst>
            <pc:docMk/>
            <pc:sldMk cId="1141244409" sldId="307"/>
            <ac:spMk id="18" creationId="{D65DC891-9DBE-B882-4BE1-DF35848588AD}"/>
          </ac:spMkLst>
        </pc:spChg>
        <pc:picChg chg="add mod">
          <ac:chgData name="Ismaël Tuo" userId="fca7baf0e513a1e6" providerId="LiveId" clId="{EED602D2-F677-4216-A5DC-4FF8DE656DE4}" dt="2023-11-12T15:24:59.649" v="8891" actId="1076"/>
          <ac:picMkLst>
            <pc:docMk/>
            <pc:sldMk cId="1141244409" sldId="307"/>
            <ac:picMk id="7" creationId="{D09F46E3-D8FF-0FD0-C1A4-25763F8E727A}"/>
          </ac:picMkLst>
        </pc:picChg>
        <pc:picChg chg="add mod">
          <ac:chgData name="Ismaël Tuo" userId="fca7baf0e513a1e6" providerId="LiveId" clId="{EED602D2-F677-4216-A5DC-4FF8DE656DE4}" dt="2023-11-12T15:25:02.388" v="8892" actId="1076"/>
          <ac:picMkLst>
            <pc:docMk/>
            <pc:sldMk cId="1141244409" sldId="307"/>
            <ac:picMk id="10" creationId="{0A92EDA9-DCA0-0A85-6FA8-82F1E3923437}"/>
          </ac:picMkLst>
        </pc:picChg>
        <pc:picChg chg="del mod">
          <ac:chgData name="Ismaël Tuo" userId="fca7baf0e513a1e6" providerId="LiveId" clId="{EED602D2-F677-4216-A5DC-4FF8DE656DE4}" dt="2023-11-12T15:17:32.105" v="8208" actId="478"/>
          <ac:picMkLst>
            <pc:docMk/>
            <pc:sldMk cId="1141244409" sldId="307"/>
            <ac:picMk id="12" creationId="{EDAEFC58-B915-3C9A-8933-52A4F798A1DB}"/>
          </ac:picMkLst>
        </pc:picChg>
        <pc:picChg chg="del mod">
          <ac:chgData name="Ismaël Tuo" userId="fca7baf0e513a1e6" providerId="LiveId" clId="{EED602D2-F677-4216-A5DC-4FF8DE656DE4}" dt="2023-11-12T15:17:42.375" v="8214" actId="478"/>
          <ac:picMkLst>
            <pc:docMk/>
            <pc:sldMk cId="1141244409" sldId="307"/>
            <ac:picMk id="15" creationId="{CA6CF413-0D9F-D194-0B6F-0C2403D386BB}"/>
          </ac:picMkLst>
        </pc:picChg>
      </pc:sldChg>
      <pc:sldChg chg="addSp delSp modSp add mod">
        <pc:chgData name="Ismaël Tuo" userId="fca7baf0e513a1e6" providerId="LiveId" clId="{EED602D2-F677-4216-A5DC-4FF8DE656DE4}" dt="2023-11-12T17:58:41.368" v="14717" actId="1076"/>
        <pc:sldMkLst>
          <pc:docMk/>
          <pc:sldMk cId="3021006989" sldId="308"/>
        </pc:sldMkLst>
        <pc:spChg chg="del">
          <ac:chgData name="Ismaël Tuo" userId="fca7baf0e513a1e6" providerId="LiveId" clId="{EED602D2-F677-4216-A5DC-4FF8DE656DE4}" dt="2023-11-12T15:42:32.502" v="9976" actId="478"/>
          <ac:spMkLst>
            <pc:docMk/>
            <pc:sldMk cId="3021006989" sldId="308"/>
            <ac:spMk id="2" creationId="{995763AC-BEBA-CF6D-195D-08B52510B8B4}"/>
          </ac:spMkLst>
        </pc:spChg>
        <pc:spChg chg="add mod">
          <ac:chgData name="Ismaël Tuo" userId="fca7baf0e513a1e6" providerId="LiveId" clId="{EED602D2-F677-4216-A5DC-4FF8DE656DE4}" dt="2023-11-12T17:58:41.368" v="14717" actId="1076"/>
          <ac:spMkLst>
            <pc:docMk/>
            <pc:sldMk cId="3021006989" sldId="308"/>
            <ac:spMk id="2" creationId="{BF840951-940B-D858-7052-775405A75A55}"/>
          </ac:spMkLst>
        </pc:spChg>
        <pc:spChg chg="mod">
          <ac:chgData name="Ismaël Tuo" userId="fca7baf0e513a1e6" providerId="LiveId" clId="{EED602D2-F677-4216-A5DC-4FF8DE656DE4}" dt="2023-11-12T15:42:27.990" v="9974" actId="113"/>
          <ac:spMkLst>
            <pc:docMk/>
            <pc:sldMk cId="3021006989" sldId="308"/>
            <ac:spMk id="6" creationId="{84F10693-2FE8-EFC8-8DB6-84BFD181D260}"/>
          </ac:spMkLst>
        </pc:spChg>
        <pc:spChg chg="mod">
          <ac:chgData name="Ismaël Tuo" userId="fca7baf0e513a1e6" providerId="LiveId" clId="{EED602D2-F677-4216-A5DC-4FF8DE656DE4}" dt="2023-11-12T15:43:08.928" v="10133" actId="20577"/>
          <ac:spMkLst>
            <pc:docMk/>
            <pc:sldMk cId="3021006989" sldId="308"/>
            <ac:spMk id="8" creationId="{A49A0135-5A4C-9E73-960A-F5FE64F39C6B}"/>
          </ac:spMkLst>
        </pc:spChg>
        <pc:spChg chg="del">
          <ac:chgData name="Ismaël Tuo" userId="fca7baf0e513a1e6" providerId="LiveId" clId="{EED602D2-F677-4216-A5DC-4FF8DE656DE4}" dt="2023-11-12T15:42:33.862" v="9977" actId="478"/>
          <ac:spMkLst>
            <pc:docMk/>
            <pc:sldMk cId="3021006989" sldId="308"/>
            <ac:spMk id="10" creationId="{F2139584-C2DD-D88A-37B6-A231F2390BE5}"/>
          </ac:spMkLst>
        </pc:spChg>
        <pc:spChg chg="del">
          <ac:chgData name="Ismaël Tuo" userId="fca7baf0e513a1e6" providerId="LiveId" clId="{EED602D2-F677-4216-A5DC-4FF8DE656DE4}" dt="2023-11-12T15:42:35.422" v="9978" actId="478"/>
          <ac:spMkLst>
            <pc:docMk/>
            <pc:sldMk cId="3021006989" sldId="308"/>
            <ac:spMk id="11" creationId="{1DC4B92B-5097-178F-836D-C241630BBEAD}"/>
          </ac:spMkLst>
        </pc:spChg>
        <pc:spChg chg="del">
          <ac:chgData name="Ismaël Tuo" userId="fca7baf0e513a1e6" providerId="LiveId" clId="{EED602D2-F677-4216-A5DC-4FF8DE656DE4}" dt="2023-11-12T15:42:36.915" v="9979" actId="478"/>
          <ac:spMkLst>
            <pc:docMk/>
            <pc:sldMk cId="3021006989" sldId="308"/>
            <ac:spMk id="12" creationId="{7B030EE3-C950-4625-58B8-DBBD12E86C4A}"/>
          </ac:spMkLst>
        </pc:spChg>
        <pc:spChg chg="add del mod">
          <ac:chgData name="Ismaël Tuo" userId="fca7baf0e513a1e6" providerId="LiveId" clId="{EED602D2-F677-4216-A5DC-4FF8DE656DE4}" dt="2023-11-12T17:58:37.864" v="14715" actId="478"/>
          <ac:spMkLst>
            <pc:docMk/>
            <pc:sldMk cId="3021006989" sldId="308"/>
            <ac:spMk id="16" creationId="{4A9C6F4F-CD86-0913-27C9-28D9254F5A34}"/>
          </ac:spMkLst>
        </pc:spChg>
        <pc:spChg chg="add del mod">
          <ac:chgData name="Ismaël Tuo" userId="fca7baf0e513a1e6" providerId="LiveId" clId="{EED602D2-F677-4216-A5DC-4FF8DE656DE4}" dt="2023-11-12T15:53:40.298" v="10194" actId="478"/>
          <ac:spMkLst>
            <pc:docMk/>
            <pc:sldMk cId="3021006989" sldId="308"/>
            <ac:spMk id="21" creationId="{28C7A404-098D-66B4-6352-66DC4FB54CDB}"/>
          </ac:spMkLst>
        </pc:spChg>
        <pc:picChg chg="del">
          <ac:chgData name="Ismaël Tuo" userId="fca7baf0e513a1e6" providerId="LiveId" clId="{EED602D2-F677-4216-A5DC-4FF8DE656DE4}" dt="2023-11-12T15:42:30.968" v="9975" actId="478"/>
          <ac:picMkLst>
            <pc:docMk/>
            <pc:sldMk cId="3021006989" sldId="308"/>
            <ac:picMk id="9" creationId="{A56AB1C5-BFE9-F4F6-D5E3-1B0CCB8AC7AA}"/>
          </ac:picMkLst>
        </pc:picChg>
        <pc:picChg chg="add mod">
          <ac:chgData name="Ismaël Tuo" userId="fca7baf0e513a1e6" providerId="LiveId" clId="{EED602D2-F677-4216-A5DC-4FF8DE656DE4}" dt="2023-11-12T16:02:35.950" v="11171" actId="1076"/>
          <ac:picMkLst>
            <pc:docMk/>
            <pc:sldMk cId="3021006989" sldId="308"/>
            <ac:picMk id="13" creationId="{AAF5A680-833B-7F43-EF4C-BF90E182BB60}"/>
          </ac:picMkLst>
        </pc:picChg>
        <pc:picChg chg="add mod">
          <ac:chgData name="Ismaël Tuo" userId="fca7baf0e513a1e6" providerId="LiveId" clId="{EED602D2-F677-4216-A5DC-4FF8DE656DE4}" dt="2023-11-12T15:52:30.889" v="10188" actId="1076"/>
          <ac:picMkLst>
            <pc:docMk/>
            <pc:sldMk cId="3021006989" sldId="308"/>
            <ac:picMk id="15" creationId="{4D640726-F129-A63F-76B5-06DF7B1D9F03}"/>
          </ac:picMkLst>
        </pc:picChg>
        <pc:picChg chg="add del mod">
          <ac:chgData name="Ismaël Tuo" userId="fca7baf0e513a1e6" providerId="LiveId" clId="{EED602D2-F677-4216-A5DC-4FF8DE656DE4}" dt="2023-11-12T15:51:09.457" v="10144" actId="478"/>
          <ac:picMkLst>
            <pc:docMk/>
            <pc:sldMk cId="3021006989" sldId="308"/>
            <ac:picMk id="18" creationId="{1C2AA473-FDB6-EB43-B074-FD29C3551AEF}"/>
          </ac:picMkLst>
        </pc:picChg>
        <pc:picChg chg="add del mod">
          <ac:chgData name="Ismaël Tuo" userId="fca7baf0e513a1e6" providerId="LiveId" clId="{EED602D2-F677-4216-A5DC-4FF8DE656DE4}" dt="2023-11-12T15:52:55.028" v="10191" actId="478"/>
          <ac:picMkLst>
            <pc:docMk/>
            <pc:sldMk cId="3021006989" sldId="308"/>
            <ac:picMk id="20" creationId="{4EFB6998-5273-7FD3-32BA-7C2FB80B3BC1}"/>
          </ac:picMkLst>
        </pc:picChg>
        <pc:picChg chg="add del mod">
          <ac:chgData name="Ismaël Tuo" userId="fca7baf0e513a1e6" providerId="LiveId" clId="{EED602D2-F677-4216-A5DC-4FF8DE656DE4}" dt="2023-11-12T15:53:41.056" v="10195" actId="478"/>
          <ac:picMkLst>
            <pc:docMk/>
            <pc:sldMk cId="3021006989" sldId="308"/>
            <ac:picMk id="23" creationId="{93EF1E2E-4DCA-6D87-D074-8AF34E17B36D}"/>
          </ac:picMkLst>
        </pc:picChg>
        <pc:picChg chg="add del mod">
          <ac:chgData name="Ismaël Tuo" userId="fca7baf0e513a1e6" providerId="LiveId" clId="{EED602D2-F677-4216-A5DC-4FF8DE656DE4}" dt="2023-11-12T16:02:18.318" v="11159" actId="478"/>
          <ac:picMkLst>
            <pc:docMk/>
            <pc:sldMk cId="3021006989" sldId="308"/>
            <ac:picMk id="25" creationId="{88DC2ADE-3CCD-59D1-FCDC-042C7B1B10C7}"/>
          </ac:picMkLst>
        </pc:picChg>
        <pc:picChg chg="add del mod">
          <ac:chgData name="Ismaël Tuo" userId="fca7baf0e513a1e6" providerId="LiveId" clId="{EED602D2-F677-4216-A5DC-4FF8DE656DE4}" dt="2023-11-12T16:02:51.686" v="11173" actId="478"/>
          <ac:picMkLst>
            <pc:docMk/>
            <pc:sldMk cId="3021006989" sldId="308"/>
            <ac:picMk id="27" creationId="{F5AE6AFF-E2F0-25A6-F0DA-14CD4ECED3FE}"/>
          </ac:picMkLst>
        </pc:picChg>
        <pc:picChg chg="add mod">
          <ac:chgData name="Ismaël Tuo" userId="fca7baf0e513a1e6" providerId="LiveId" clId="{EED602D2-F677-4216-A5DC-4FF8DE656DE4}" dt="2023-11-12T16:02:38.072" v="11172" actId="1076"/>
          <ac:picMkLst>
            <pc:docMk/>
            <pc:sldMk cId="3021006989" sldId="308"/>
            <ac:picMk id="29" creationId="{DAFB5510-8C95-CC04-9044-A8A40A3A638C}"/>
          </ac:picMkLst>
        </pc:picChg>
        <pc:picChg chg="add mod">
          <ac:chgData name="Ismaël Tuo" userId="fca7baf0e513a1e6" providerId="LiveId" clId="{EED602D2-F677-4216-A5DC-4FF8DE656DE4}" dt="2023-11-12T16:02:59.447" v="11177" actId="1076"/>
          <ac:picMkLst>
            <pc:docMk/>
            <pc:sldMk cId="3021006989" sldId="308"/>
            <ac:picMk id="31" creationId="{5DDCF020-D75C-3E71-C486-FED33BBED9C0}"/>
          </ac:picMkLst>
        </pc:picChg>
      </pc:sldChg>
      <pc:sldChg chg="modSp add mod">
        <pc:chgData name="Ismaël Tuo" userId="fca7baf0e513a1e6" providerId="LiveId" clId="{EED602D2-F677-4216-A5DC-4FF8DE656DE4}" dt="2023-11-12T16:52:02.567" v="14701" actId="113"/>
        <pc:sldMkLst>
          <pc:docMk/>
          <pc:sldMk cId="2258153617" sldId="309"/>
        </pc:sldMkLst>
        <pc:spChg chg="mod">
          <ac:chgData name="Ismaël Tuo" userId="fca7baf0e513a1e6" providerId="LiveId" clId="{EED602D2-F677-4216-A5DC-4FF8DE656DE4}" dt="2023-11-12T16:17:37.071" v="11744"/>
          <ac:spMkLst>
            <pc:docMk/>
            <pc:sldMk cId="2258153617" sldId="309"/>
            <ac:spMk id="2" creationId="{30762B68-20AD-E048-3AB2-67EF1C3DE0A6}"/>
          </ac:spMkLst>
        </pc:spChg>
        <pc:spChg chg="mod">
          <ac:chgData name="Ismaël Tuo" userId="fca7baf0e513a1e6" providerId="LiveId" clId="{EED602D2-F677-4216-A5DC-4FF8DE656DE4}" dt="2023-11-12T16:52:02.567" v="14701" actId="113"/>
          <ac:spMkLst>
            <pc:docMk/>
            <pc:sldMk cId="2258153617" sldId="309"/>
            <ac:spMk id="6" creationId="{84F10693-2FE8-EFC8-8DB6-84BFD181D260}"/>
          </ac:spMkLst>
        </pc:spChg>
        <pc:spChg chg="mod">
          <ac:chgData name="Ismaël Tuo" userId="fca7baf0e513a1e6" providerId="LiveId" clId="{EED602D2-F677-4216-A5DC-4FF8DE656DE4}" dt="2023-11-12T16:23:56.938" v="12484" actId="20577"/>
          <ac:spMkLst>
            <pc:docMk/>
            <pc:sldMk cId="2258153617" sldId="309"/>
            <ac:spMk id="8" creationId="{4F15C26F-94FE-720C-4A0A-4A0C73455BB5}"/>
          </ac:spMkLst>
        </pc:spChg>
      </pc:sldChg>
      <pc:sldChg chg="add del">
        <pc:chgData name="Ismaël Tuo" userId="fca7baf0e513a1e6" providerId="LiveId" clId="{EED602D2-F677-4216-A5DC-4FF8DE656DE4}" dt="2023-11-12T16:14:01.124" v="11563" actId="2696"/>
        <pc:sldMkLst>
          <pc:docMk/>
          <pc:sldMk cId="3506613299" sldId="309"/>
        </pc:sldMkLst>
      </pc:sldChg>
      <pc:sldChg chg="addSp modSp add mod">
        <pc:chgData name="Ismaël Tuo" userId="fca7baf0e513a1e6" providerId="LiveId" clId="{EED602D2-F677-4216-A5DC-4FF8DE656DE4}" dt="2023-11-12T16:52:07.621" v="14702" actId="113"/>
        <pc:sldMkLst>
          <pc:docMk/>
          <pc:sldMk cId="3897783148" sldId="310"/>
        </pc:sldMkLst>
        <pc:spChg chg="mod">
          <ac:chgData name="Ismaël Tuo" userId="fca7baf0e513a1e6" providerId="LiveId" clId="{EED602D2-F677-4216-A5DC-4FF8DE656DE4}" dt="2023-11-12T16:18:31.653" v="11755" actId="20577"/>
          <ac:spMkLst>
            <pc:docMk/>
            <pc:sldMk cId="3897783148" sldId="310"/>
            <ac:spMk id="2" creationId="{30762B68-20AD-E048-3AB2-67EF1C3DE0A6}"/>
          </ac:spMkLst>
        </pc:spChg>
        <pc:spChg chg="mod">
          <ac:chgData name="Ismaël Tuo" userId="fca7baf0e513a1e6" providerId="LiveId" clId="{EED602D2-F677-4216-A5DC-4FF8DE656DE4}" dt="2023-11-12T16:52:07.621" v="14702" actId="113"/>
          <ac:spMkLst>
            <pc:docMk/>
            <pc:sldMk cId="3897783148" sldId="310"/>
            <ac:spMk id="6" creationId="{84F10693-2FE8-EFC8-8DB6-84BFD181D260}"/>
          </ac:spMkLst>
        </pc:spChg>
        <pc:spChg chg="add mod">
          <ac:chgData name="Ismaël Tuo" userId="fca7baf0e513a1e6" providerId="LiveId" clId="{EED602D2-F677-4216-A5DC-4FF8DE656DE4}" dt="2023-11-12T16:37:47.690" v="13755" actId="1076"/>
          <ac:spMkLst>
            <pc:docMk/>
            <pc:sldMk cId="3897783148" sldId="310"/>
            <ac:spMk id="7" creationId="{25ED013B-8CA2-C3CE-9A17-7A60506DA91E}"/>
          </ac:spMkLst>
        </pc:spChg>
        <pc:spChg chg="mod">
          <ac:chgData name="Ismaël Tuo" userId="fca7baf0e513a1e6" providerId="LiveId" clId="{EED602D2-F677-4216-A5DC-4FF8DE656DE4}" dt="2023-11-12T16:26:07.949" v="12654" actId="1076"/>
          <ac:spMkLst>
            <pc:docMk/>
            <pc:sldMk cId="3897783148" sldId="310"/>
            <ac:spMk id="8" creationId="{4F15C26F-94FE-720C-4A0A-4A0C73455BB5}"/>
          </ac:spMkLst>
        </pc:spChg>
        <pc:spChg chg="add mod">
          <ac:chgData name="Ismaël Tuo" userId="fca7baf0e513a1e6" providerId="LiveId" clId="{EED602D2-F677-4216-A5DC-4FF8DE656DE4}" dt="2023-11-12T16:37:57.155" v="13757" actId="1076"/>
          <ac:spMkLst>
            <pc:docMk/>
            <pc:sldMk cId="3897783148" sldId="310"/>
            <ac:spMk id="9" creationId="{279C3764-D659-0DFF-3280-483DE85CF5EB}"/>
          </ac:spMkLst>
        </pc:spChg>
      </pc:sldChg>
      <pc:sldChg chg="modSp add mod">
        <pc:chgData name="Ismaël Tuo" userId="fca7baf0e513a1e6" providerId="LiveId" clId="{EED602D2-F677-4216-A5DC-4FF8DE656DE4}" dt="2023-11-12T16:52:10.671" v="14703" actId="113"/>
        <pc:sldMkLst>
          <pc:docMk/>
          <pc:sldMk cId="643093169" sldId="311"/>
        </pc:sldMkLst>
        <pc:spChg chg="mod">
          <ac:chgData name="Ismaël Tuo" userId="fca7baf0e513a1e6" providerId="LiveId" clId="{EED602D2-F677-4216-A5DC-4FF8DE656DE4}" dt="2023-11-12T16:40:07.258" v="13759" actId="20577"/>
          <ac:spMkLst>
            <pc:docMk/>
            <pc:sldMk cId="643093169" sldId="311"/>
            <ac:spMk id="2" creationId="{30762B68-20AD-E048-3AB2-67EF1C3DE0A6}"/>
          </ac:spMkLst>
        </pc:spChg>
        <pc:spChg chg="mod">
          <ac:chgData name="Ismaël Tuo" userId="fca7baf0e513a1e6" providerId="LiveId" clId="{EED602D2-F677-4216-A5DC-4FF8DE656DE4}" dt="2023-11-12T16:52:10.671" v="14703" actId="113"/>
          <ac:spMkLst>
            <pc:docMk/>
            <pc:sldMk cId="643093169" sldId="311"/>
            <ac:spMk id="6" creationId="{84F10693-2FE8-EFC8-8DB6-84BFD181D260}"/>
          </ac:spMkLst>
        </pc:spChg>
        <pc:spChg chg="mod">
          <ac:chgData name="Ismaël Tuo" userId="fca7baf0e513a1e6" providerId="LiveId" clId="{EED602D2-F677-4216-A5DC-4FF8DE656DE4}" dt="2023-11-12T16:45:57.192" v="14699" actId="1076"/>
          <ac:spMkLst>
            <pc:docMk/>
            <pc:sldMk cId="643093169" sldId="311"/>
            <ac:spMk id="8" creationId="{4F15C26F-94FE-720C-4A0A-4A0C73455BB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B8971-FAD5-A544-A565-5C81831E2E08}" type="datetimeFigureOut">
              <a:rPr lang="fr-FR" smtClean="0"/>
              <a:t>12/11/2023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CC60E-D162-B044-A24A-08767BE17F5E}" type="slidenum">
              <a:rPr lang="fr-FR" smtClean="0"/>
              <a:t>‹N°›</a:t>
            </a:fld>
            <a:endParaRPr lang="fr-FR"/>
          </a:p>
        </p:txBody>
      </p:sp>
    </p:spTree>
    <p:extLst>
      <p:ext uri="{BB962C8B-B14F-4D97-AF65-F5344CB8AC3E}">
        <p14:creationId xmlns:p14="http://schemas.microsoft.com/office/powerpoint/2010/main" val="12153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446AF453-C717-E044-9B61-C449088DBB9F}" type="datetime1">
              <a:rPr lang="fr-FR" smtClean="0"/>
              <a:t>12/11/2023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750883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D74B8B-4B66-A54B-A7E1-EB9F6C09CE67}" type="datetime1">
              <a:rPr lang="fr-FR" smtClean="0"/>
              <a:t>12/11/2023</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253375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584F9F2-42A0-CD42-8013-986AEAF97421}" type="datetime1">
              <a:rPr lang="fr-FR" smtClean="0"/>
              <a:t>12/11/2023</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41347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AB9BD9F-3179-BB4C-96AB-C40862581685}" type="datetime1">
              <a:rPr lang="fr-FR" smtClean="0"/>
              <a:t>12/11/2023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82659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A664DE96-64FF-BC43-8A9C-18ED43A528D6}" type="datetime1">
              <a:rPr lang="fr-FR" smtClean="0"/>
              <a:t>12/11/2023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963475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2C8FE800-9F9B-1C4F-A1CD-9EF46842C4CA}" type="datetime1">
              <a:rPr lang="fr-FR" smtClean="0"/>
              <a:t>12/11/2023</a:t>
            </a:fld>
            <a:endParaRPr lang="fr-FR"/>
          </a:p>
        </p:txBody>
      </p:sp>
      <p:sp>
        <p:nvSpPr>
          <p:cNvPr id="9" name="Footer Placeholder 8"/>
          <p:cNvSpPr>
            <a:spLocks noGrp="1"/>
          </p:cNvSpPr>
          <p:nvPr>
            <p:ph type="ftr" sz="quarter" idx="11"/>
          </p:nvPr>
        </p:nvSpPr>
        <p:spPr/>
        <p:txBody>
          <a:bodyPr/>
          <a:lstStyle/>
          <a:p>
            <a:r>
              <a:rPr lang="fr-FR"/>
              <a:t>Cours: Python | Auteur: TUO N. Ismaël Maurice 
</a:t>
            </a:r>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67298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0F7DED4E-8CB4-EF40-A349-EFC02EC7784E}" type="datetime1">
              <a:rPr lang="fr-FR" smtClean="0"/>
              <a:t>12/11/2023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94592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BB88D77-E8A2-E24F-81D2-817E60779F3E}" type="datetime1">
              <a:rPr lang="fr-FR" smtClean="0"/>
              <a:t>12/11/2023</a:t>
            </a:fld>
            <a:endParaRPr lang="fr-FR"/>
          </a:p>
        </p:txBody>
      </p:sp>
      <p:sp>
        <p:nvSpPr>
          <p:cNvPr id="4" name="Footer Placeholder 3"/>
          <p:cNvSpPr>
            <a:spLocks noGrp="1"/>
          </p:cNvSpPr>
          <p:nvPr>
            <p:ph type="ftr" sz="quarter" idx="11"/>
          </p:nvPr>
        </p:nvSpPr>
        <p:spPr/>
        <p:txBody>
          <a:bodyPr/>
          <a:lstStyle/>
          <a:p>
            <a:r>
              <a:rPr lang="fr-FR"/>
              <a:t>Cours: Python | Auteur: TUO N. Ismaël Maurice 
</a:t>
            </a:r>
          </a:p>
        </p:txBody>
      </p:sp>
      <p:sp>
        <p:nvSpPr>
          <p:cNvPr id="5" name="Slide Number Placeholder 4"/>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86097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F964E-5B57-884A-A1B8-925BFA5276AF}" type="datetime1">
              <a:rPr lang="fr-FR" smtClean="0"/>
              <a:t>12/11/2023</a:t>
            </a:fld>
            <a:endParaRPr lang="fr-FR"/>
          </a:p>
        </p:txBody>
      </p:sp>
      <p:sp>
        <p:nvSpPr>
          <p:cNvPr id="3" name="Footer Placeholder 2"/>
          <p:cNvSpPr>
            <a:spLocks noGrp="1"/>
          </p:cNvSpPr>
          <p:nvPr>
            <p:ph type="ftr" sz="quarter" idx="11"/>
          </p:nvPr>
        </p:nvSpPr>
        <p:spPr/>
        <p:txBody>
          <a:bodyPr/>
          <a:lstStyle/>
          <a:p>
            <a:r>
              <a:rPr lang="fr-FR"/>
              <a:t>Cours: Python | Auteur: TUO N. Ismaël Maurice 
</a:t>
            </a:r>
          </a:p>
        </p:txBody>
      </p:sp>
      <p:sp>
        <p:nvSpPr>
          <p:cNvPr id="4" name="Slide Number Placeholder 3"/>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656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D5636CD0-A2E6-1543-A0E5-C829C16FEE55}" type="datetime1">
              <a:rPr lang="fr-FR" smtClean="0"/>
              <a:t>12/11/2023</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Cours: Python | Auteur: TUO N. Ismaël Maurice 
</a:t>
            </a:r>
          </a:p>
        </p:txBody>
      </p:sp>
      <p:sp>
        <p:nvSpPr>
          <p:cNvPr id="11" name="Slide Number Placeholder 10"/>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0599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EE5CE4A-5B1A-1846-BA66-722BDB7A9525}" type="datetime1">
              <a:rPr lang="fr-FR" smtClean="0"/>
              <a:t>12/11/2023</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Cours: Python | Auteur: TUO N. Ismaël Maurice 
</a:t>
            </a:r>
            <a:endParaRPr lang="en-US" dirty="0"/>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39770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5A13D9C-CA6E-9C45-8634-4423EBFFD553}" type="datetime1">
              <a:rPr lang="fr-FR" smtClean="0"/>
              <a:t>12/11/2023</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fr-FR"/>
              <a:t>Cours: Python | Auteur: TUO N. Ismaël Maurice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8C3BB88-DD29-4D42-B62E-D7D541DB4348}" type="slidenum">
              <a:rPr lang="fr-FR" smtClean="0"/>
              <a:t>‹N°›</a:t>
            </a:fld>
            <a:endParaRPr lang="fr-FR"/>
          </a:p>
        </p:txBody>
      </p:sp>
    </p:spTree>
    <p:extLst>
      <p:ext uri="{BB962C8B-B14F-4D97-AF65-F5344CB8AC3E}">
        <p14:creationId xmlns:p14="http://schemas.microsoft.com/office/powerpoint/2010/main" val="265357286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aptrinhcanban.com/en/python/nhap-mon-lap-trinh-python/gioi-thieu-python/python-la-gi/"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16.xml"/><Relationship Id="rId3" Type="http://schemas.openxmlformats.org/officeDocument/2006/relationships/slide" Target="slide5.xml"/><Relationship Id="rId7" Type="http://schemas.openxmlformats.org/officeDocument/2006/relationships/slide" Target="slide10.xml"/><Relationship Id="rId12" Type="http://schemas.openxmlformats.org/officeDocument/2006/relationships/slide" Target="slide15.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xml"/><Relationship Id="rId11" Type="http://schemas.openxmlformats.org/officeDocument/2006/relationships/slide" Target="slide14.xml"/><Relationship Id="rId5" Type="http://schemas.openxmlformats.org/officeDocument/2006/relationships/slide" Target="slide7.xml"/><Relationship Id="rId10" Type="http://schemas.openxmlformats.org/officeDocument/2006/relationships/slide" Target="slide13.xml"/><Relationship Id="rId4" Type="http://schemas.openxmlformats.org/officeDocument/2006/relationships/slide" Target="slide6.xml"/><Relationship Id="rId9" Type="http://schemas.openxmlformats.org/officeDocument/2006/relationships/slide" Target="slide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42996-A20C-278E-8304-E7B669C70297}"/>
              </a:ext>
            </a:extLst>
          </p:cNvPr>
          <p:cNvSpPr txBox="1">
            <a:spLocks noGrp="1"/>
          </p:cNvSpPr>
          <p:nvPr>
            <p:ph type="ctrTitle"/>
          </p:nvPr>
        </p:nvSpPr>
        <p:spPr>
          <a:xfrm>
            <a:off x="639595" y="2614935"/>
            <a:ext cx="4816810" cy="1231106"/>
          </a:xfrm>
          <a:noFill/>
          <a:ln>
            <a:solidFill>
              <a:schemeClr val="tx1"/>
            </a:solidFill>
          </a:ln>
        </p:spPr>
        <p:txBody>
          <a:bodyPr>
            <a:noAutofit/>
          </a:bodyPr>
          <a:lstStyle/>
          <a:p>
            <a:pPr lvl="0"/>
            <a:r>
              <a:rPr lang="fr-FR" sz="3200" dirty="0">
                <a:solidFill>
                  <a:schemeClr val="tx1"/>
                </a:solidFill>
              </a:rPr>
              <a:t>PROGRAMMATION PYTHON</a:t>
            </a:r>
          </a:p>
        </p:txBody>
      </p:sp>
      <p:sp>
        <p:nvSpPr>
          <p:cNvPr id="3" name="Sous-titre 2">
            <a:extLst>
              <a:ext uri="{FF2B5EF4-FFF2-40B4-BE49-F238E27FC236}">
                <a16:creationId xmlns:a16="http://schemas.microsoft.com/office/drawing/2014/main" id="{44036CE4-A502-6275-4A8A-31CB182AFE34}"/>
              </a:ext>
            </a:extLst>
          </p:cNvPr>
          <p:cNvSpPr txBox="1">
            <a:spLocks noGrp="1"/>
          </p:cNvSpPr>
          <p:nvPr>
            <p:ph type="subTitle" idx="1"/>
          </p:nvPr>
        </p:nvSpPr>
        <p:spPr>
          <a:xfrm>
            <a:off x="804672" y="5426793"/>
            <a:ext cx="4486656" cy="702702"/>
          </a:xfrm>
        </p:spPr>
        <p:txBody>
          <a:bodyPr>
            <a:normAutofit/>
          </a:bodyPr>
          <a:lstStyle/>
          <a:p>
            <a:pPr lvl="0"/>
            <a:r>
              <a:rPr lang="fr-FR" sz="2800" dirty="0">
                <a:solidFill>
                  <a:schemeClr val="tx1"/>
                </a:solidFill>
              </a:rPr>
              <a:t>Chapitre 7: Exceptions</a:t>
            </a:r>
          </a:p>
        </p:txBody>
      </p:sp>
      <p:pic>
        <p:nvPicPr>
          <p:cNvPr id="14" name="Image 13" descr="Une image contenant logo, clipart, Graphique, Police&#10;&#10;Description générée automatiquement">
            <a:extLst>
              <a:ext uri="{FF2B5EF4-FFF2-40B4-BE49-F238E27FC236}">
                <a16:creationId xmlns:a16="http://schemas.microsoft.com/office/drawing/2014/main" id="{2DE5C0E7-6706-5272-AE9A-6FE4B343554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0"/>
            <a:ext cx="6967728" cy="6857999"/>
          </a:xfrm>
          <a:prstGeom prst="rect">
            <a:avLst/>
          </a:prstGeom>
        </p:spPr>
      </p:pic>
      <p:sp>
        <p:nvSpPr>
          <p:cNvPr id="15" name="ZoneTexte 14">
            <a:extLst>
              <a:ext uri="{FF2B5EF4-FFF2-40B4-BE49-F238E27FC236}">
                <a16:creationId xmlns:a16="http://schemas.microsoft.com/office/drawing/2014/main" id="{007E6C73-A254-CE5C-F611-378647BDEC82}"/>
              </a:ext>
            </a:extLst>
          </p:cNvPr>
          <p:cNvSpPr txBox="1"/>
          <p:nvPr/>
        </p:nvSpPr>
        <p:spPr>
          <a:xfrm>
            <a:off x="6169891" y="6583680"/>
            <a:ext cx="7772400" cy="230832"/>
          </a:xfrm>
          <a:prstGeom prst="rect">
            <a:avLst/>
          </a:prstGeom>
          <a:noFill/>
        </p:spPr>
        <p:txBody>
          <a:bodyPr wrap="square" rtlCol="0">
            <a:spAutoFit/>
          </a:bodyPr>
          <a:lstStyle/>
          <a:p>
            <a:r>
              <a:rPr lang="fr-FR" sz="900" dirty="0">
                <a:solidFill>
                  <a:schemeClr val="bg1"/>
                </a:solidFill>
                <a:hlinkClick r:id="rId3" tooltip="https://laptrinhcanban.com/en/python/nhap-mon-lap-trinh-python/gioi-thieu-python/python-la-gi/">
                  <a:extLst>
                    <a:ext uri="{A12FA001-AC4F-418D-AE19-62706E023703}">
                      <ahyp:hlinkClr xmlns:ahyp="http://schemas.microsoft.com/office/drawing/2018/hyperlinkcolor" val="tx"/>
                    </a:ext>
                  </a:extLst>
                </a:hlinkClick>
              </a:rPr>
              <a:t>Cette photo</a:t>
            </a:r>
            <a:r>
              <a:rPr lang="fr-FR" sz="900" dirty="0">
                <a:solidFill>
                  <a:schemeClr val="bg1"/>
                </a:solidFill>
              </a:rPr>
              <a:t> par Auteur inconnu est soumise à la licence </a:t>
            </a:r>
            <a:r>
              <a:rPr lang="fr-FR" sz="900" dirty="0">
                <a:solidFill>
                  <a:schemeClr val="bg1"/>
                </a:solidFill>
                <a:hlinkClick r:id="rId4" tooltip="https://creativecommons.org/licenses/by-nc-nd/3.0/">
                  <a:extLst>
                    <a:ext uri="{A12FA001-AC4F-418D-AE19-62706E023703}">
                      <ahyp:hlinkClr xmlns:ahyp="http://schemas.microsoft.com/office/drawing/2018/hyperlinkcolor" val="tx"/>
                    </a:ext>
                  </a:extLst>
                </a:hlinkClick>
              </a:rPr>
              <a:t>CC BY-NC-ND</a:t>
            </a:r>
            <a:endParaRPr lang="fr-FR" sz="9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247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Instructions </a:t>
            </a:r>
            <a:r>
              <a:rPr lang="fr-FR" sz="2400" b="1" i="1" dirty="0" err="1">
                <a:latin typeface="Times New Roman" panose="02020603050405020304" pitchFamily="18" charset="0"/>
                <a:cs typeface="Times New Roman" panose="02020603050405020304" pitchFamily="18" charset="0"/>
              </a:rPr>
              <a:t>else</a:t>
            </a:r>
            <a:r>
              <a:rPr lang="fr-FR" sz="2400" b="1" dirty="0">
                <a:latin typeface="Times New Roman" panose="02020603050405020304" pitchFamily="18" charset="0"/>
                <a:cs typeface="Times New Roman" panose="02020603050405020304" pitchFamily="18" charset="0"/>
              </a:rPr>
              <a:t> et </a:t>
            </a:r>
            <a:r>
              <a:rPr lang="fr-FR" sz="2400" b="1" i="1" dirty="0" err="1">
                <a:latin typeface="Times New Roman" panose="02020603050405020304" pitchFamily="18" charset="0"/>
                <a:cs typeface="Times New Roman" panose="02020603050405020304" pitchFamily="18" charset="0"/>
              </a:rPr>
              <a:t>finally</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A49A0135-5A4C-9E73-960A-F5FE64F39C6B}"/>
              </a:ext>
            </a:extLst>
          </p:cNvPr>
          <p:cNvSpPr txBox="1"/>
          <p:nvPr/>
        </p:nvSpPr>
        <p:spPr>
          <a:xfrm>
            <a:off x="397564" y="741746"/>
            <a:ext cx="11088982" cy="1938992"/>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Il existe deux instructions qui peuvent être associées aux instructions </a:t>
            </a:r>
            <a:r>
              <a:rPr lang="fr-FR" b="1" i="1" dirty="0" err="1">
                <a:latin typeface="Times New Roman" panose="02020603050405020304" pitchFamily="18" charset="0"/>
                <a:cs typeface="Times New Roman" panose="02020603050405020304" pitchFamily="18" charset="0"/>
              </a:rPr>
              <a:t>try</a:t>
            </a:r>
            <a:r>
              <a:rPr lang="fr-FR" b="1" i="1" dirty="0">
                <a:latin typeface="Times New Roman" panose="02020603050405020304" pitchFamily="18" charset="0"/>
                <a:cs typeface="Times New Roman" panose="02020603050405020304" pitchFamily="18" charset="0"/>
              </a:rPr>
              <a:t>/</a:t>
            </a:r>
            <a:r>
              <a:rPr lang="fr-FR" b="1" i="1" dirty="0" err="1">
                <a:latin typeface="Times New Roman" panose="02020603050405020304" pitchFamily="18" charset="0"/>
                <a:cs typeface="Times New Roman" panose="02020603050405020304" pitchFamily="18" charset="0"/>
              </a:rPr>
              <a:t>except</a:t>
            </a:r>
            <a:r>
              <a:rPr lang="fr-FR" b="1"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qui sont </a:t>
            </a:r>
            <a:r>
              <a:rPr lang="fr-FR" b="1" i="1" dirty="0" err="1">
                <a:latin typeface="Times New Roman" panose="02020603050405020304" pitchFamily="18" charset="0"/>
                <a:cs typeface="Times New Roman" panose="02020603050405020304" pitchFamily="18" charset="0"/>
              </a:rPr>
              <a:t>else</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et </a:t>
            </a:r>
            <a:r>
              <a:rPr lang="fr-FR" b="1" i="1" dirty="0" err="1">
                <a:latin typeface="Times New Roman" panose="02020603050405020304" pitchFamily="18" charset="0"/>
                <a:cs typeface="Times New Roman" panose="02020603050405020304" pitchFamily="18" charset="0"/>
              </a:rPr>
              <a:t>finally</a:t>
            </a:r>
            <a:r>
              <a:rPr lang="fr-FR" dirty="0">
                <a:latin typeface="Times New Roman" panose="02020603050405020304" pitchFamily="18" charset="0"/>
                <a:cs typeface="Times New Roman" panose="02020603050405020304" pitchFamily="18" charset="0"/>
              </a:rPr>
              <a:t> avec pour rôle:</a:t>
            </a:r>
          </a:p>
          <a:p>
            <a:pPr marL="342900" indent="-342900">
              <a:buFont typeface="Arial" panose="020B0604020202020204" pitchFamily="34" charset="0"/>
              <a:buChar char="•"/>
            </a:pPr>
            <a:r>
              <a:rPr lang="fr-FR" b="1" i="1" dirty="0" err="1">
                <a:latin typeface="Times New Roman" panose="02020603050405020304" pitchFamily="18" charset="0"/>
                <a:cs typeface="Times New Roman" panose="02020603050405020304" pitchFamily="18" charset="0"/>
              </a:rPr>
              <a:t>else</a:t>
            </a:r>
            <a:r>
              <a:rPr lang="fr-FR" b="1" dirty="0">
                <a:latin typeface="Times New Roman" panose="02020603050405020304" pitchFamily="18" charset="0"/>
                <a:cs typeface="Times New Roman" panose="02020603050405020304" pitchFamily="18" charset="0"/>
              </a:rPr>
              <a:t> : </a:t>
            </a:r>
            <a:r>
              <a:rPr lang="fr-FR" dirty="0">
                <a:latin typeface="Times New Roman" panose="02020603050405020304" pitchFamily="18" charset="0"/>
                <a:cs typeface="Times New Roman" panose="02020603050405020304" pitchFamily="18" charset="0"/>
              </a:rPr>
              <a:t>qui permet d’exécuter un code si aucune erreur n’est trouvée par exemple au lieu de calculer et afficher le résultat de la division dans le bloc </a:t>
            </a:r>
            <a:r>
              <a:rPr lang="fr-FR" b="1" i="1" dirty="0" err="1">
                <a:latin typeface="Times New Roman" panose="02020603050405020304" pitchFamily="18" charset="0"/>
                <a:cs typeface="Times New Roman" panose="02020603050405020304" pitchFamily="18" charset="0"/>
              </a:rPr>
              <a:t>try</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on aurait pu le faire dans le bloc </a:t>
            </a:r>
            <a:r>
              <a:rPr lang="fr-FR" b="1" i="1" dirty="0" err="1">
                <a:latin typeface="Times New Roman" panose="02020603050405020304" pitchFamily="18" charset="0"/>
                <a:cs typeface="Times New Roman" panose="02020603050405020304" pitchFamily="18" charset="0"/>
              </a:rPr>
              <a:t>else</a:t>
            </a:r>
            <a:r>
              <a:rPr lang="fr-FR" b="1"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fr-FR" b="1" i="1" dirty="0" err="1">
                <a:latin typeface="Times New Roman" panose="02020603050405020304" pitchFamily="18" charset="0"/>
                <a:cs typeface="Times New Roman" panose="02020603050405020304" pitchFamily="18" charset="0"/>
              </a:rPr>
              <a:t>finally</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qui permet d’exécuter un code indépendamment du résultat de l’exécution. Le code dans le bloc </a:t>
            </a:r>
            <a:r>
              <a:rPr lang="fr-FR" b="1" i="1" dirty="0" err="1">
                <a:latin typeface="Times New Roman" panose="02020603050405020304" pitchFamily="18" charset="0"/>
                <a:cs typeface="Times New Roman" panose="02020603050405020304" pitchFamily="18" charset="0"/>
              </a:rPr>
              <a:t>finally</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sera exécuté en cas d’erreur ou pas. </a:t>
            </a:r>
            <a:r>
              <a:rPr lang="fr-FR" b="1" dirty="0">
                <a:latin typeface="Times New Roman" panose="02020603050405020304" pitchFamily="18" charset="0"/>
                <a:cs typeface="Times New Roman" panose="02020603050405020304" pitchFamily="18" charset="0"/>
              </a:rPr>
              <a:t> </a:t>
            </a:r>
            <a:endParaRPr lang="fr-FR" dirty="0">
              <a:latin typeface="Times New Roman" panose="02020603050405020304" pitchFamily="18" charset="0"/>
              <a:cs typeface="Times New Roman" panose="02020603050405020304" pitchFamily="18" charset="0"/>
            </a:endParaRPr>
          </a:p>
        </p:txBody>
      </p:sp>
      <p:sp>
        <p:nvSpPr>
          <p:cNvPr id="9" name="ZoneTexte 8">
            <a:extLst>
              <a:ext uri="{FF2B5EF4-FFF2-40B4-BE49-F238E27FC236}">
                <a16:creationId xmlns:a16="http://schemas.microsoft.com/office/drawing/2014/main" id="{D7203CD4-9047-6D90-EC97-5071C1C8D0B8}"/>
              </a:ext>
            </a:extLst>
          </p:cNvPr>
          <p:cNvSpPr txBox="1"/>
          <p:nvPr/>
        </p:nvSpPr>
        <p:spPr>
          <a:xfrm>
            <a:off x="500932" y="2680738"/>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La syntaxe pour chacune des instructions est la suivante:</a:t>
            </a:r>
          </a:p>
        </p:txBody>
      </p:sp>
      <p:pic>
        <p:nvPicPr>
          <p:cNvPr id="11" name="Image 10">
            <a:extLst>
              <a:ext uri="{FF2B5EF4-FFF2-40B4-BE49-F238E27FC236}">
                <a16:creationId xmlns:a16="http://schemas.microsoft.com/office/drawing/2014/main" id="{FD2FEA0A-B53A-3BA0-1DD1-02987D375A84}"/>
              </a:ext>
            </a:extLst>
          </p:cNvPr>
          <p:cNvPicPr>
            <a:picLocks noChangeAspect="1"/>
          </p:cNvPicPr>
          <p:nvPr/>
        </p:nvPicPr>
        <p:blipFill>
          <a:blip r:embed="rId2"/>
          <a:stretch>
            <a:fillRect/>
          </a:stretch>
        </p:blipFill>
        <p:spPr>
          <a:xfrm>
            <a:off x="709162" y="3351763"/>
            <a:ext cx="4663844" cy="2484335"/>
          </a:xfrm>
          <a:prstGeom prst="rect">
            <a:avLst/>
          </a:prstGeom>
        </p:spPr>
      </p:pic>
      <p:pic>
        <p:nvPicPr>
          <p:cNvPr id="13" name="Image 12">
            <a:extLst>
              <a:ext uri="{FF2B5EF4-FFF2-40B4-BE49-F238E27FC236}">
                <a16:creationId xmlns:a16="http://schemas.microsoft.com/office/drawing/2014/main" id="{B7E75558-7612-B162-21BD-5DF6D63A52B2}"/>
              </a:ext>
            </a:extLst>
          </p:cNvPr>
          <p:cNvPicPr>
            <a:picLocks noChangeAspect="1"/>
          </p:cNvPicPr>
          <p:nvPr/>
        </p:nvPicPr>
        <p:blipFill>
          <a:blip r:embed="rId3"/>
          <a:stretch>
            <a:fillRect/>
          </a:stretch>
        </p:blipFill>
        <p:spPr>
          <a:xfrm>
            <a:off x="6510663" y="3478106"/>
            <a:ext cx="4892464" cy="2400508"/>
          </a:xfrm>
          <a:prstGeom prst="rect">
            <a:avLst/>
          </a:prstGeom>
        </p:spPr>
      </p:pic>
    </p:spTree>
    <p:extLst>
      <p:ext uri="{BB962C8B-B14F-4D97-AF65-F5344CB8AC3E}">
        <p14:creationId xmlns:p14="http://schemas.microsoft.com/office/powerpoint/2010/main" val="3618396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247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Exemple de </a:t>
            </a:r>
            <a:r>
              <a:rPr lang="fr-FR" sz="2400" b="1" i="1" dirty="0" err="1">
                <a:latin typeface="Times New Roman" panose="02020603050405020304" pitchFamily="18" charset="0"/>
                <a:cs typeface="Times New Roman" panose="02020603050405020304" pitchFamily="18" charset="0"/>
              </a:rPr>
              <a:t>try</a:t>
            </a:r>
            <a:r>
              <a:rPr lang="fr-FR" sz="2400" b="1" i="1" dirty="0">
                <a:latin typeface="Times New Roman" panose="02020603050405020304" pitchFamily="18" charset="0"/>
                <a:cs typeface="Times New Roman" panose="02020603050405020304" pitchFamily="18" charset="0"/>
              </a:rPr>
              <a:t>/</a:t>
            </a:r>
            <a:r>
              <a:rPr lang="fr-FR" sz="2400" b="1" i="1" dirty="0" err="1">
                <a:latin typeface="Times New Roman" panose="02020603050405020304" pitchFamily="18" charset="0"/>
                <a:cs typeface="Times New Roman" panose="02020603050405020304" pitchFamily="18" charset="0"/>
              </a:rPr>
              <a:t>except</a:t>
            </a:r>
            <a:r>
              <a:rPr lang="fr-FR" sz="2400" b="1" i="1" dirty="0">
                <a:latin typeface="Times New Roman" panose="02020603050405020304" pitchFamily="18" charset="0"/>
                <a:cs typeface="Times New Roman" panose="02020603050405020304" pitchFamily="18" charset="0"/>
              </a:rPr>
              <a:t> </a:t>
            </a:r>
            <a:r>
              <a:rPr lang="fr-FR" sz="2400" b="1" dirty="0">
                <a:latin typeface="Times New Roman" panose="02020603050405020304" pitchFamily="18" charset="0"/>
                <a:cs typeface="Times New Roman" panose="02020603050405020304" pitchFamily="18" charset="0"/>
              </a:rPr>
              <a:t>avec </a:t>
            </a:r>
            <a:r>
              <a:rPr lang="fr-FR" sz="2400" b="1" i="1" dirty="0" err="1">
                <a:latin typeface="Times New Roman" panose="02020603050405020304" pitchFamily="18" charset="0"/>
                <a:cs typeface="Times New Roman" panose="02020603050405020304" pitchFamily="18" charset="0"/>
              </a:rPr>
              <a:t>else</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A49A0135-5A4C-9E73-960A-F5FE64F39C6B}"/>
              </a:ext>
            </a:extLst>
          </p:cNvPr>
          <p:cNvSpPr txBox="1"/>
          <p:nvPr/>
        </p:nvSpPr>
        <p:spPr>
          <a:xfrm>
            <a:off x="397564" y="741746"/>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programme précédent avec la division de </a:t>
            </a:r>
            <a:r>
              <a:rPr lang="fr-FR" i="1" dirty="0">
                <a:latin typeface="Times New Roman" panose="02020603050405020304" pitchFamily="18" charset="0"/>
                <a:cs typeface="Times New Roman" panose="02020603050405020304" pitchFamily="18" charset="0"/>
              </a:rPr>
              <a:t>nbre1</a:t>
            </a:r>
            <a:r>
              <a:rPr lang="fr-FR" dirty="0">
                <a:latin typeface="Times New Roman" panose="02020603050405020304" pitchFamily="18" charset="0"/>
                <a:cs typeface="Times New Roman" panose="02020603050405020304" pitchFamily="18" charset="0"/>
              </a:rPr>
              <a:t> par </a:t>
            </a:r>
            <a:r>
              <a:rPr lang="fr-FR" i="1" dirty="0">
                <a:latin typeface="Times New Roman" panose="02020603050405020304" pitchFamily="18" charset="0"/>
                <a:cs typeface="Times New Roman" panose="02020603050405020304" pitchFamily="18" charset="0"/>
              </a:rPr>
              <a:t>nbre2</a:t>
            </a:r>
            <a:r>
              <a:rPr lang="fr-FR" dirty="0">
                <a:latin typeface="Times New Roman" panose="02020603050405020304" pitchFamily="18" charset="0"/>
                <a:cs typeface="Times New Roman" panose="02020603050405020304" pitchFamily="18" charset="0"/>
              </a:rPr>
              <a:t> pourrait donner comme résultat avec </a:t>
            </a:r>
            <a:r>
              <a:rPr lang="fr-FR" i="1" dirty="0" err="1">
                <a:latin typeface="Times New Roman" panose="02020603050405020304" pitchFamily="18" charset="0"/>
                <a:cs typeface="Times New Roman" panose="02020603050405020304" pitchFamily="18" charset="0"/>
              </a:rPr>
              <a:t>else</a:t>
            </a:r>
            <a:r>
              <a:rPr lang="fr-FR" dirty="0">
                <a:latin typeface="Times New Roman" panose="02020603050405020304" pitchFamily="18" charset="0"/>
                <a:cs typeface="Times New Roman" panose="02020603050405020304" pitchFamily="18" charset="0"/>
              </a:rPr>
              <a:t>:</a:t>
            </a:r>
          </a:p>
        </p:txBody>
      </p:sp>
      <p:pic>
        <p:nvPicPr>
          <p:cNvPr id="12" name="Image 11">
            <a:extLst>
              <a:ext uri="{FF2B5EF4-FFF2-40B4-BE49-F238E27FC236}">
                <a16:creationId xmlns:a16="http://schemas.microsoft.com/office/drawing/2014/main" id="{EDAEFC58-B915-3C9A-8933-52A4F798A1DB}"/>
              </a:ext>
            </a:extLst>
          </p:cNvPr>
          <p:cNvPicPr>
            <a:picLocks noChangeAspect="1"/>
          </p:cNvPicPr>
          <p:nvPr/>
        </p:nvPicPr>
        <p:blipFill>
          <a:blip r:embed="rId2"/>
          <a:stretch>
            <a:fillRect/>
          </a:stretch>
        </p:blipFill>
        <p:spPr>
          <a:xfrm>
            <a:off x="500932" y="1404769"/>
            <a:ext cx="4549534" cy="2331922"/>
          </a:xfrm>
          <a:prstGeom prst="rect">
            <a:avLst/>
          </a:prstGeom>
        </p:spPr>
      </p:pic>
      <p:pic>
        <p:nvPicPr>
          <p:cNvPr id="15" name="Image 14">
            <a:extLst>
              <a:ext uri="{FF2B5EF4-FFF2-40B4-BE49-F238E27FC236}">
                <a16:creationId xmlns:a16="http://schemas.microsoft.com/office/drawing/2014/main" id="{CA6CF413-0D9F-D194-0B6F-0C2403D386BB}"/>
              </a:ext>
            </a:extLst>
          </p:cNvPr>
          <p:cNvPicPr>
            <a:picLocks noChangeAspect="1"/>
          </p:cNvPicPr>
          <p:nvPr/>
        </p:nvPicPr>
        <p:blipFill>
          <a:blip r:embed="rId3"/>
          <a:stretch>
            <a:fillRect/>
          </a:stretch>
        </p:blipFill>
        <p:spPr>
          <a:xfrm>
            <a:off x="6904922" y="1141856"/>
            <a:ext cx="3596952" cy="2857748"/>
          </a:xfrm>
          <a:prstGeom prst="rect">
            <a:avLst/>
          </a:prstGeom>
        </p:spPr>
      </p:pic>
      <p:sp>
        <p:nvSpPr>
          <p:cNvPr id="17" name="ZoneTexte 16">
            <a:extLst>
              <a:ext uri="{FF2B5EF4-FFF2-40B4-BE49-F238E27FC236}">
                <a16:creationId xmlns:a16="http://schemas.microsoft.com/office/drawing/2014/main" id="{5D102776-2AD4-5153-6181-97314BC12603}"/>
              </a:ext>
            </a:extLst>
          </p:cNvPr>
          <p:cNvSpPr txBox="1"/>
          <p:nvPr/>
        </p:nvSpPr>
        <p:spPr>
          <a:xfrm>
            <a:off x="500932" y="4193763"/>
            <a:ext cx="11088982" cy="1323439"/>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programme avec le </a:t>
            </a:r>
            <a:r>
              <a:rPr lang="fr-FR" b="1" i="1" dirty="0" err="1">
                <a:latin typeface="Times New Roman" panose="02020603050405020304" pitchFamily="18" charset="0"/>
                <a:cs typeface="Times New Roman" panose="02020603050405020304" pitchFamily="18" charset="0"/>
              </a:rPr>
              <a:t>else</a:t>
            </a:r>
            <a:r>
              <a:rPr lang="fr-FR" dirty="0">
                <a:latin typeface="Times New Roman" panose="02020603050405020304" pitchFamily="18" charset="0"/>
                <a:cs typeface="Times New Roman" panose="02020603050405020304" pitchFamily="18" charset="0"/>
              </a:rPr>
              <a:t> est identique à celui sans </a:t>
            </a:r>
            <a:r>
              <a:rPr lang="fr-FR" b="1" i="1" dirty="0" err="1">
                <a:latin typeface="Times New Roman" panose="02020603050405020304" pitchFamily="18" charset="0"/>
                <a:cs typeface="Times New Roman" panose="02020603050405020304" pitchFamily="18" charset="0"/>
              </a:rPr>
              <a:t>else</a:t>
            </a:r>
            <a:r>
              <a:rPr lang="fr-FR" dirty="0">
                <a:latin typeface="Times New Roman" panose="02020603050405020304" pitchFamily="18" charset="0"/>
                <a:cs typeface="Times New Roman" panose="02020603050405020304" pitchFamily="18" charset="0"/>
              </a:rPr>
              <a:t>. Certains programmeurs préfèrent mettre tout le code dans le bloc </a:t>
            </a:r>
            <a:r>
              <a:rPr lang="fr-FR" b="1" i="1" dirty="0" err="1">
                <a:latin typeface="Times New Roman" panose="02020603050405020304" pitchFamily="18" charset="0"/>
                <a:cs typeface="Times New Roman" panose="02020603050405020304" pitchFamily="18" charset="0"/>
              </a:rPr>
              <a:t>try</a:t>
            </a:r>
            <a:r>
              <a:rPr lang="fr-FR" dirty="0">
                <a:latin typeface="Times New Roman" panose="02020603050405020304" pitchFamily="18" charset="0"/>
                <a:cs typeface="Times New Roman" panose="02020603050405020304" pitchFamily="18" charset="0"/>
              </a:rPr>
              <a:t> et d’autres préfèrent séparer les deux sujets en deux blocs: </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Dans le bloc </a:t>
            </a:r>
            <a:r>
              <a:rPr lang="fr-FR" b="1" i="1" dirty="0" err="1">
                <a:latin typeface="Times New Roman" panose="02020603050405020304" pitchFamily="18" charset="0"/>
                <a:cs typeface="Times New Roman" panose="02020603050405020304" pitchFamily="18" charset="0"/>
              </a:rPr>
              <a:t>try</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pour les instructions qui peuvent être source d’erreur.</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Dans le bloc </a:t>
            </a:r>
            <a:r>
              <a:rPr lang="fr-FR" b="1" i="1" dirty="0" err="1">
                <a:latin typeface="Times New Roman" panose="02020603050405020304" pitchFamily="18" charset="0"/>
                <a:cs typeface="Times New Roman" panose="02020603050405020304" pitchFamily="18" charset="0"/>
              </a:rPr>
              <a:t>else</a:t>
            </a:r>
            <a:r>
              <a:rPr lang="fr-FR" dirty="0">
                <a:latin typeface="Times New Roman" panose="02020603050405020304" pitchFamily="18" charset="0"/>
                <a:cs typeface="Times New Roman" panose="02020603050405020304" pitchFamily="18" charset="0"/>
              </a:rPr>
              <a:t>, le code qui peut doit être exécuté si aucune erreur.</a:t>
            </a:r>
            <a:endParaRPr lang="fr-FR" b="1" dirty="0">
              <a:latin typeface="Times New Roman" panose="02020603050405020304" pitchFamily="18" charset="0"/>
              <a:cs typeface="Times New Roman" panose="02020603050405020304" pitchFamily="18" charset="0"/>
            </a:endParaRPr>
          </a:p>
        </p:txBody>
      </p:sp>
      <p:sp>
        <p:nvSpPr>
          <p:cNvPr id="18" name="ZoneTexte 17">
            <a:extLst>
              <a:ext uri="{FF2B5EF4-FFF2-40B4-BE49-F238E27FC236}">
                <a16:creationId xmlns:a16="http://schemas.microsoft.com/office/drawing/2014/main" id="{D65DC891-9DBE-B882-4BE1-DF35848588AD}"/>
              </a:ext>
            </a:extLst>
          </p:cNvPr>
          <p:cNvSpPr txBox="1"/>
          <p:nvPr/>
        </p:nvSpPr>
        <p:spPr>
          <a:xfrm>
            <a:off x="500932" y="5676650"/>
            <a:ext cx="11088982" cy="400110"/>
          </a:xfrm>
          <a:prstGeom prst="rect">
            <a:avLst/>
          </a:prstGeom>
          <a:noFill/>
        </p:spPr>
        <p:txBody>
          <a:bodyPr wrap="square" rtlCol="0">
            <a:spAutoFit/>
          </a:bodyPr>
          <a:lstStyle>
            <a:defPPr>
              <a:defRPr lang="en-US"/>
            </a:defPPr>
            <a:lvl1pPr>
              <a:defRPr sz="2000"/>
            </a:lvl1pPr>
          </a:lstStyle>
          <a:p>
            <a:r>
              <a:rPr lang="fr-FR" b="1" dirty="0">
                <a:latin typeface="Times New Roman" panose="02020603050405020304" pitchFamily="18" charset="0"/>
                <a:cs typeface="Times New Roman" panose="02020603050405020304" pitchFamily="18" charset="0"/>
              </a:rPr>
              <a:t>Libre à chacun d’utiliser le modèle de programmation qu’il préfère.</a:t>
            </a:r>
          </a:p>
        </p:txBody>
      </p:sp>
      <p:sp>
        <p:nvSpPr>
          <p:cNvPr id="2" name="Flèche vers la droite 18">
            <a:extLst>
              <a:ext uri="{FF2B5EF4-FFF2-40B4-BE49-F238E27FC236}">
                <a16:creationId xmlns:a16="http://schemas.microsoft.com/office/drawing/2014/main" id="{F34B158B-1685-5A7A-832C-1BE848BE8107}"/>
              </a:ext>
            </a:extLst>
          </p:cNvPr>
          <p:cNvSpPr/>
          <p:nvPr/>
        </p:nvSpPr>
        <p:spPr>
          <a:xfrm>
            <a:off x="5301486" y="1930949"/>
            <a:ext cx="1603436" cy="137913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spTree>
    <p:extLst>
      <p:ext uri="{BB962C8B-B14F-4D97-AF65-F5344CB8AC3E}">
        <p14:creationId xmlns:p14="http://schemas.microsoft.com/office/powerpoint/2010/main" val="224177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12</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247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Exemple de </a:t>
            </a:r>
            <a:r>
              <a:rPr lang="fr-FR" sz="2400" b="1" i="1" dirty="0" err="1">
                <a:latin typeface="Times New Roman" panose="02020603050405020304" pitchFamily="18" charset="0"/>
                <a:cs typeface="Times New Roman" panose="02020603050405020304" pitchFamily="18" charset="0"/>
              </a:rPr>
              <a:t>try</a:t>
            </a:r>
            <a:r>
              <a:rPr lang="fr-FR" sz="2400" b="1" i="1" dirty="0">
                <a:latin typeface="Times New Roman" panose="02020603050405020304" pitchFamily="18" charset="0"/>
                <a:cs typeface="Times New Roman" panose="02020603050405020304" pitchFamily="18" charset="0"/>
              </a:rPr>
              <a:t>/</a:t>
            </a:r>
            <a:r>
              <a:rPr lang="fr-FR" sz="2400" b="1" i="1" dirty="0" err="1">
                <a:latin typeface="Times New Roman" panose="02020603050405020304" pitchFamily="18" charset="0"/>
                <a:cs typeface="Times New Roman" panose="02020603050405020304" pitchFamily="18" charset="0"/>
              </a:rPr>
              <a:t>except</a:t>
            </a:r>
            <a:r>
              <a:rPr lang="fr-FR" sz="2400" b="1" i="1" dirty="0">
                <a:latin typeface="Times New Roman" panose="02020603050405020304" pitchFamily="18" charset="0"/>
                <a:cs typeface="Times New Roman" panose="02020603050405020304" pitchFamily="18" charset="0"/>
              </a:rPr>
              <a:t> </a:t>
            </a:r>
            <a:r>
              <a:rPr lang="fr-FR" sz="2400" b="1" dirty="0">
                <a:latin typeface="Times New Roman" panose="02020603050405020304" pitchFamily="18" charset="0"/>
                <a:cs typeface="Times New Roman" panose="02020603050405020304" pitchFamily="18" charset="0"/>
              </a:rPr>
              <a:t>avec </a:t>
            </a:r>
            <a:r>
              <a:rPr lang="fr-FR" sz="2400" b="1" i="1" dirty="0" err="1">
                <a:latin typeface="Times New Roman" panose="02020603050405020304" pitchFamily="18" charset="0"/>
                <a:cs typeface="Times New Roman" panose="02020603050405020304" pitchFamily="18" charset="0"/>
              </a:rPr>
              <a:t>finally</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A49A0135-5A4C-9E73-960A-F5FE64F39C6B}"/>
              </a:ext>
            </a:extLst>
          </p:cNvPr>
          <p:cNvSpPr txBox="1"/>
          <p:nvPr/>
        </p:nvSpPr>
        <p:spPr>
          <a:xfrm>
            <a:off x="397564" y="741746"/>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Ecrivons le programme précédent mais celle fois-ci on va afficher le message « Ce programme a été réalisé pour tester les exceptions » à la fin de l’exécution.</a:t>
            </a:r>
          </a:p>
        </p:txBody>
      </p:sp>
      <p:pic>
        <p:nvPicPr>
          <p:cNvPr id="7" name="Image 6">
            <a:extLst>
              <a:ext uri="{FF2B5EF4-FFF2-40B4-BE49-F238E27FC236}">
                <a16:creationId xmlns:a16="http://schemas.microsoft.com/office/drawing/2014/main" id="{D09F46E3-D8FF-0FD0-C1A4-25763F8E727A}"/>
              </a:ext>
            </a:extLst>
          </p:cNvPr>
          <p:cNvPicPr>
            <a:picLocks noChangeAspect="1"/>
          </p:cNvPicPr>
          <p:nvPr/>
        </p:nvPicPr>
        <p:blipFill>
          <a:blip r:embed="rId2"/>
          <a:stretch>
            <a:fillRect/>
          </a:stretch>
        </p:blipFill>
        <p:spPr>
          <a:xfrm>
            <a:off x="500932" y="1714689"/>
            <a:ext cx="5197290" cy="3026547"/>
          </a:xfrm>
          <a:prstGeom prst="rect">
            <a:avLst/>
          </a:prstGeom>
        </p:spPr>
      </p:pic>
      <p:pic>
        <p:nvPicPr>
          <p:cNvPr id="10" name="Image 9">
            <a:extLst>
              <a:ext uri="{FF2B5EF4-FFF2-40B4-BE49-F238E27FC236}">
                <a16:creationId xmlns:a16="http://schemas.microsoft.com/office/drawing/2014/main" id="{0A92EDA9-DCA0-0A85-6FA8-82F1E3923437}"/>
              </a:ext>
            </a:extLst>
          </p:cNvPr>
          <p:cNvPicPr>
            <a:picLocks noChangeAspect="1"/>
          </p:cNvPicPr>
          <p:nvPr/>
        </p:nvPicPr>
        <p:blipFill>
          <a:blip r:embed="rId3"/>
          <a:stretch>
            <a:fillRect/>
          </a:stretch>
        </p:blipFill>
        <p:spPr>
          <a:xfrm>
            <a:off x="7612193" y="1902512"/>
            <a:ext cx="4282811" cy="3026547"/>
          </a:xfrm>
          <a:prstGeom prst="rect">
            <a:avLst/>
          </a:prstGeom>
        </p:spPr>
      </p:pic>
      <p:sp>
        <p:nvSpPr>
          <p:cNvPr id="11" name="ZoneTexte 10">
            <a:extLst>
              <a:ext uri="{FF2B5EF4-FFF2-40B4-BE49-F238E27FC236}">
                <a16:creationId xmlns:a16="http://schemas.microsoft.com/office/drawing/2014/main" id="{147021D7-8DA6-4F94-6F76-A7D1CA1FDA2B}"/>
              </a:ext>
            </a:extLst>
          </p:cNvPr>
          <p:cNvSpPr txBox="1"/>
          <p:nvPr/>
        </p:nvSpPr>
        <p:spPr>
          <a:xfrm>
            <a:off x="500932" y="5020498"/>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Comme on le remarque le code dans le </a:t>
            </a:r>
            <a:r>
              <a:rPr lang="fr-FR" b="1" i="1" dirty="0" err="1">
                <a:latin typeface="Times New Roman" panose="02020603050405020304" pitchFamily="18" charset="0"/>
                <a:cs typeface="Times New Roman" panose="02020603050405020304" pitchFamily="18" charset="0"/>
              </a:rPr>
              <a:t>finally</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est exécuté en cas d’exception ou non.</a:t>
            </a:r>
          </a:p>
          <a:p>
            <a:r>
              <a:rPr lang="fr-FR" dirty="0">
                <a:latin typeface="Times New Roman" panose="02020603050405020304" pitchFamily="18" charset="0"/>
                <a:cs typeface="Times New Roman" panose="02020603050405020304" pitchFamily="18" charset="0"/>
              </a:rPr>
              <a:t>La principale différence entre le </a:t>
            </a:r>
            <a:r>
              <a:rPr lang="fr-FR" b="1" i="1" dirty="0" err="1">
                <a:latin typeface="Times New Roman" panose="02020603050405020304" pitchFamily="18" charset="0"/>
                <a:cs typeface="Times New Roman" panose="02020603050405020304" pitchFamily="18" charset="0"/>
              </a:rPr>
              <a:t>finally</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et le </a:t>
            </a:r>
            <a:r>
              <a:rPr lang="fr-FR" b="1" i="1" dirty="0" err="1">
                <a:latin typeface="Times New Roman" panose="02020603050405020304" pitchFamily="18" charset="0"/>
                <a:cs typeface="Times New Roman" panose="02020603050405020304" pitchFamily="18" charset="0"/>
              </a:rPr>
              <a:t>else</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 est que le </a:t>
            </a:r>
            <a:r>
              <a:rPr lang="fr-FR" b="1" i="1" dirty="0" err="1">
                <a:latin typeface="Times New Roman" panose="02020603050405020304" pitchFamily="18" charset="0"/>
                <a:cs typeface="Times New Roman" panose="02020603050405020304" pitchFamily="18" charset="0"/>
              </a:rPr>
              <a:t>finally</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est exécuté en cas d’exception ou non alors que le </a:t>
            </a:r>
            <a:r>
              <a:rPr lang="fr-FR" b="1" i="1" dirty="0" err="1">
                <a:latin typeface="Times New Roman" panose="02020603050405020304" pitchFamily="18" charset="0"/>
                <a:cs typeface="Times New Roman" panose="02020603050405020304" pitchFamily="18" charset="0"/>
              </a:rPr>
              <a:t>else</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est exécuté dans le cas où on n'a pas d’exception.</a:t>
            </a:r>
          </a:p>
        </p:txBody>
      </p:sp>
      <p:sp>
        <p:nvSpPr>
          <p:cNvPr id="2" name="Flèche vers la droite 18">
            <a:extLst>
              <a:ext uri="{FF2B5EF4-FFF2-40B4-BE49-F238E27FC236}">
                <a16:creationId xmlns:a16="http://schemas.microsoft.com/office/drawing/2014/main" id="{9A57DEB5-2BE3-3768-CC13-389C1115566E}"/>
              </a:ext>
            </a:extLst>
          </p:cNvPr>
          <p:cNvSpPr/>
          <p:nvPr/>
        </p:nvSpPr>
        <p:spPr>
          <a:xfrm>
            <a:off x="5942055" y="2456050"/>
            <a:ext cx="1603436" cy="137913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spTree>
    <p:extLst>
      <p:ext uri="{BB962C8B-B14F-4D97-AF65-F5344CB8AC3E}">
        <p14:creationId xmlns:p14="http://schemas.microsoft.com/office/powerpoint/2010/main" val="1141244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247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Les assertions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A49A0135-5A4C-9E73-960A-F5FE64F39C6B}"/>
              </a:ext>
            </a:extLst>
          </p:cNvPr>
          <p:cNvSpPr txBox="1"/>
          <p:nvPr/>
        </p:nvSpPr>
        <p:spPr>
          <a:xfrm>
            <a:off x="500931" y="822661"/>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En Python, il existe un mot clé </a:t>
            </a:r>
            <a:r>
              <a:rPr lang="fr-FR" b="1" i="1" dirty="0" err="1">
                <a:latin typeface="Times New Roman" panose="02020603050405020304" pitchFamily="18" charset="0"/>
                <a:cs typeface="Times New Roman" panose="02020603050405020304" pitchFamily="18" charset="0"/>
              </a:rPr>
              <a:t>assert</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qui permet de tester une condition et lève l’exception </a:t>
            </a:r>
            <a:r>
              <a:rPr lang="fr-FR" b="1" i="1" dirty="0" err="1">
                <a:latin typeface="Times New Roman" panose="02020603050405020304" pitchFamily="18" charset="0"/>
                <a:cs typeface="Times New Roman" panose="02020603050405020304" pitchFamily="18" charset="0"/>
              </a:rPr>
              <a:t>AssertionError</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si elle est fausse. La syntaxe est la suivante:</a:t>
            </a:r>
          </a:p>
        </p:txBody>
      </p:sp>
      <p:sp>
        <p:nvSpPr>
          <p:cNvPr id="2" name="ZoneTexte 1">
            <a:extLst>
              <a:ext uri="{FF2B5EF4-FFF2-40B4-BE49-F238E27FC236}">
                <a16:creationId xmlns:a16="http://schemas.microsoft.com/office/drawing/2014/main" id="{995763AC-BEBA-CF6D-195D-08B52510B8B4}"/>
              </a:ext>
            </a:extLst>
          </p:cNvPr>
          <p:cNvSpPr txBox="1"/>
          <p:nvPr/>
        </p:nvSpPr>
        <p:spPr>
          <a:xfrm>
            <a:off x="397564" y="1601140"/>
            <a:ext cx="11088982" cy="400110"/>
          </a:xfrm>
          <a:prstGeom prst="rect">
            <a:avLst/>
          </a:prstGeom>
          <a:noFill/>
        </p:spPr>
        <p:txBody>
          <a:bodyPr wrap="square" rtlCol="0">
            <a:spAutoFit/>
          </a:bodyPr>
          <a:lstStyle>
            <a:defPPr>
              <a:defRPr lang="en-US"/>
            </a:defPPr>
            <a:lvl1pPr>
              <a:defRPr sz="2000"/>
            </a:lvl1pPr>
          </a:lstStyle>
          <a:p>
            <a:pPr algn="ctr"/>
            <a:r>
              <a:rPr lang="fr-FR" b="1" i="1" dirty="0" err="1">
                <a:latin typeface="Times New Roman" panose="02020603050405020304" pitchFamily="18" charset="0"/>
                <a:cs typeface="Times New Roman" panose="02020603050405020304" pitchFamily="18" charset="0"/>
              </a:rPr>
              <a:t>assert</a:t>
            </a:r>
            <a:r>
              <a:rPr lang="fr-FR" b="1" i="1" dirty="0">
                <a:latin typeface="Times New Roman" panose="02020603050405020304" pitchFamily="18" charset="0"/>
                <a:cs typeface="Times New Roman" panose="02020603050405020304" pitchFamily="18" charset="0"/>
              </a:rPr>
              <a:t> </a:t>
            </a:r>
            <a:r>
              <a:rPr lang="fr-FR" b="1" i="1" dirty="0" err="1">
                <a:latin typeface="Times New Roman" panose="02020603050405020304" pitchFamily="18" charset="0"/>
                <a:cs typeface="Times New Roman" panose="02020603050405020304" pitchFamily="18" charset="0"/>
              </a:rPr>
              <a:t>test_a_effectuer</a:t>
            </a:r>
            <a:r>
              <a:rPr lang="fr-FR" b="1" i="1" dirty="0">
                <a:latin typeface="Times New Roman" panose="02020603050405020304" pitchFamily="18" charset="0"/>
                <a:cs typeface="Times New Roman" panose="02020603050405020304" pitchFamily="18" charset="0"/>
              </a:rPr>
              <a:t> </a:t>
            </a:r>
          </a:p>
        </p:txBody>
      </p:sp>
      <p:pic>
        <p:nvPicPr>
          <p:cNvPr id="9" name="Image 8">
            <a:extLst>
              <a:ext uri="{FF2B5EF4-FFF2-40B4-BE49-F238E27FC236}">
                <a16:creationId xmlns:a16="http://schemas.microsoft.com/office/drawing/2014/main" id="{A56AB1C5-BFE9-F4F6-D5E3-1B0CCB8AC7AA}"/>
              </a:ext>
            </a:extLst>
          </p:cNvPr>
          <p:cNvPicPr>
            <a:picLocks noChangeAspect="1"/>
          </p:cNvPicPr>
          <p:nvPr/>
        </p:nvPicPr>
        <p:blipFill>
          <a:blip r:embed="rId2"/>
          <a:stretch>
            <a:fillRect/>
          </a:stretch>
        </p:blipFill>
        <p:spPr>
          <a:xfrm>
            <a:off x="3682801" y="2270660"/>
            <a:ext cx="3414056" cy="1158340"/>
          </a:xfrm>
          <a:prstGeom prst="rect">
            <a:avLst/>
          </a:prstGeom>
        </p:spPr>
      </p:pic>
      <p:sp>
        <p:nvSpPr>
          <p:cNvPr id="10" name="ZoneTexte 9">
            <a:extLst>
              <a:ext uri="{FF2B5EF4-FFF2-40B4-BE49-F238E27FC236}">
                <a16:creationId xmlns:a16="http://schemas.microsoft.com/office/drawing/2014/main" id="{F2139584-C2DD-D88A-37B6-A231F2390BE5}"/>
              </a:ext>
            </a:extLst>
          </p:cNvPr>
          <p:cNvSpPr txBox="1"/>
          <p:nvPr/>
        </p:nvSpPr>
        <p:spPr>
          <a:xfrm>
            <a:off x="182551" y="3565772"/>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On peut utiliser </a:t>
            </a:r>
            <a:r>
              <a:rPr lang="fr-FR" b="1" i="1" dirty="0" err="1">
                <a:latin typeface="Times New Roman" panose="02020603050405020304" pitchFamily="18" charset="0"/>
                <a:cs typeface="Times New Roman" panose="02020603050405020304" pitchFamily="18" charset="0"/>
              </a:rPr>
              <a:t>assert</a:t>
            </a:r>
            <a:r>
              <a:rPr lang="fr-FR" dirty="0">
                <a:latin typeface="Times New Roman" panose="02020603050405020304" pitchFamily="18" charset="0"/>
                <a:cs typeface="Times New Roman" panose="02020603050405020304" pitchFamily="18" charset="0"/>
              </a:rPr>
              <a:t> dans les blocs </a:t>
            </a:r>
            <a:r>
              <a:rPr lang="fr-FR" b="1" i="1" dirty="0" err="1">
                <a:latin typeface="Times New Roman" panose="02020603050405020304" pitchFamily="18" charset="0"/>
                <a:cs typeface="Times New Roman" panose="02020603050405020304" pitchFamily="18" charset="0"/>
              </a:rPr>
              <a:t>try</a:t>
            </a:r>
            <a:r>
              <a:rPr lang="fr-FR" b="1" i="1" dirty="0">
                <a:latin typeface="Times New Roman" panose="02020603050405020304" pitchFamily="18" charset="0"/>
                <a:cs typeface="Times New Roman" panose="02020603050405020304" pitchFamily="18" charset="0"/>
              </a:rPr>
              <a:t>/</a:t>
            </a:r>
            <a:r>
              <a:rPr lang="fr-FR" b="1" i="1" dirty="0" err="1">
                <a:latin typeface="Times New Roman" panose="02020603050405020304" pitchFamily="18" charset="0"/>
                <a:cs typeface="Times New Roman" panose="02020603050405020304" pitchFamily="18" charset="0"/>
              </a:rPr>
              <a:t>except</a:t>
            </a:r>
            <a:r>
              <a:rPr lang="fr-FR" b="1"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pour lever des exceptions dans le cas où une condition n’est pas vérifiée.</a:t>
            </a:r>
          </a:p>
        </p:txBody>
      </p:sp>
      <p:sp>
        <p:nvSpPr>
          <p:cNvPr id="11" name="ZoneTexte 10">
            <a:extLst>
              <a:ext uri="{FF2B5EF4-FFF2-40B4-BE49-F238E27FC236}">
                <a16:creationId xmlns:a16="http://schemas.microsoft.com/office/drawing/2014/main" id="{1DC4B92B-5097-178F-836D-C241630BBEAD}"/>
              </a:ext>
            </a:extLst>
          </p:cNvPr>
          <p:cNvSpPr txBox="1"/>
          <p:nvPr/>
        </p:nvSpPr>
        <p:spPr>
          <a:xfrm>
            <a:off x="182551" y="4341133"/>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Par exemple dans un programme qui demande de saisir un nombre positif, on peut avoir deux types d’exception le </a:t>
            </a:r>
            <a:r>
              <a:rPr lang="fr-FR" b="1" i="1" dirty="0" err="1">
                <a:latin typeface="Times New Roman" panose="02020603050405020304" pitchFamily="18" charset="0"/>
                <a:cs typeface="Times New Roman" panose="02020603050405020304" pitchFamily="18" charset="0"/>
              </a:rPr>
              <a:t>ValueError</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si on saisit une chaine de caractères au lieu d’un nombre et le </a:t>
            </a:r>
            <a:r>
              <a:rPr lang="fr-FR" b="1" i="1" dirty="0" err="1">
                <a:latin typeface="Times New Roman" panose="02020603050405020304" pitchFamily="18" charset="0"/>
                <a:cs typeface="Times New Roman" panose="02020603050405020304" pitchFamily="18" charset="0"/>
              </a:rPr>
              <a:t>AssertionError</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si on saisit un nombre qui n’est pas positif.</a:t>
            </a:r>
          </a:p>
        </p:txBody>
      </p:sp>
      <p:sp>
        <p:nvSpPr>
          <p:cNvPr id="12" name="ZoneTexte 11">
            <a:extLst>
              <a:ext uri="{FF2B5EF4-FFF2-40B4-BE49-F238E27FC236}">
                <a16:creationId xmlns:a16="http://schemas.microsoft.com/office/drawing/2014/main" id="{7B030EE3-C950-4625-58B8-DBBD12E86C4A}"/>
              </a:ext>
            </a:extLst>
          </p:cNvPr>
          <p:cNvSpPr txBox="1"/>
          <p:nvPr/>
        </p:nvSpPr>
        <p:spPr>
          <a:xfrm>
            <a:off x="182551" y="5442559"/>
            <a:ext cx="11088982" cy="707886"/>
          </a:xfrm>
          <a:prstGeom prst="rect">
            <a:avLst/>
          </a:prstGeom>
          <a:noFill/>
        </p:spPr>
        <p:txBody>
          <a:bodyPr wrap="square" rtlCol="0">
            <a:spAutoFit/>
          </a:bodyPr>
          <a:lstStyle>
            <a:defPPr>
              <a:defRPr lang="en-US"/>
            </a:defPPr>
            <a:lvl1pPr>
              <a:defRPr sz="2000"/>
            </a:lvl1pPr>
          </a:lstStyle>
          <a:p>
            <a:r>
              <a:rPr lang="fr-FR" b="1" dirty="0">
                <a:latin typeface="Times New Roman" panose="02020603050405020304" pitchFamily="18" charset="0"/>
                <a:cs typeface="Times New Roman" panose="02020603050405020304" pitchFamily="18" charset="0"/>
              </a:rPr>
              <a:t>Certains programmeurs utilisent une condition avec le </a:t>
            </a:r>
            <a:r>
              <a:rPr lang="fr-FR" b="1" i="1" dirty="0">
                <a:latin typeface="Times New Roman" panose="02020603050405020304" pitchFamily="18" charset="0"/>
                <a:cs typeface="Times New Roman" panose="02020603050405020304" pitchFamily="18" charset="0"/>
              </a:rPr>
              <a:t>if</a:t>
            </a:r>
            <a:r>
              <a:rPr lang="fr-FR" b="1" dirty="0">
                <a:latin typeface="Times New Roman" panose="02020603050405020304" pitchFamily="18" charset="0"/>
                <a:cs typeface="Times New Roman" panose="02020603050405020304" pitchFamily="18" charset="0"/>
              </a:rPr>
              <a:t> au lieu de </a:t>
            </a:r>
            <a:r>
              <a:rPr lang="fr-FR" b="1" i="1" dirty="0" err="1">
                <a:latin typeface="Times New Roman" panose="02020603050405020304" pitchFamily="18" charset="0"/>
                <a:cs typeface="Times New Roman" panose="02020603050405020304" pitchFamily="18" charset="0"/>
              </a:rPr>
              <a:t>assert</a:t>
            </a:r>
            <a:r>
              <a:rPr lang="fr-FR" b="1" dirty="0">
                <a:latin typeface="Times New Roman" panose="02020603050405020304" pitchFamily="18" charset="0"/>
                <a:cs typeface="Times New Roman" panose="02020603050405020304" pitchFamily="18" charset="0"/>
              </a:rPr>
              <a:t>. Tout dépend de votre choix.</a:t>
            </a:r>
          </a:p>
        </p:txBody>
      </p:sp>
    </p:spTree>
    <p:extLst>
      <p:ext uri="{BB962C8B-B14F-4D97-AF65-F5344CB8AC3E}">
        <p14:creationId xmlns:p14="http://schemas.microsoft.com/office/powerpoint/2010/main" val="3734288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247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Exemple avec les assertions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A49A0135-5A4C-9E73-960A-F5FE64F39C6B}"/>
              </a:ext>
            </a:extLst>
          </p:cNvPr>
          <p:cNvSpPr txBox="1"/>
          <p:nvPr/>
        </p:nvSpPr>
        <p:spPr>
          <a:xfrm>
            <a:off x="500931" y="822661"/>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qui va demander à de saisir un nombre positif.</a:t>
            </a:r>
          </a:p>
        </p:txBody>
      </p:sp>
      <p:pic>
        <p:nvPicPr>
          <p:cNvPr id="13" name="Image 12">
            <a:extLst>
              <a:ext uri="{FF2B5EF4-FFF2-40B4-BE49-F238E27FC236}">
                <a16:creationId xmlns:a16="http://schemas.microsoft.com/office/drawing/2014/main" id="{AAF5A680-833B-7F43-EF4C-BF90E182BB60}"/>
              </a:ext>
            </a:extLst>
          </p:cNvPr>
          <p:cNvPicPr>
            <a:picLocks noChangeAspect="1"/>
          </p:cNvPicPr>
          <p:nvPr/>
        </p:nvPicPr>
        <p:blipFill>
          <a:blip r:embed="rId2"/>
          <a:stretch>
            <a:fillRect/>
          </a:stretch>
        </p:blipFill>
        <p:spPr>
          <a:xfrm>
            <a:off x="512618" y="1222771"/>
            <a:ext cx="5121084" cy="24489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Image 14">
            <a:extLst>
              <a:ext uri="{FF2B5EF4-FFF2-40B4-BE49-F238E27FC236}">
                <a16:creationId xmlns:a16="http://schemas.microsoft.com/office/drawing/2014/main" id="{4D640726-F129-A63F-76B5-06DF7B1D9F03}"/>
              </a:ext>
            </a:extLst>
          </p:cNvPr>
          <p:cNvPicPr>
            <a:picLocks noChangeAspect="1"/>
          </p:cNvPicPr>
          <p:nvPr/>
        </p:nvPicPr>
        <p:blipFill>
          <a:blip r:embed="rId3"/>
          <a:stretch>
            <a:fillRect/>
          </a:stretch>
        </p:blipFill>
        <p:spPr>
          <a:xfrm>
            <a:off x="7769426" y="1022716"/>
            <a:ext cx="4221846" cy="2534211"/>
          </a:xfrm>
          <a:prstGeom prst="rect">
            <a:avLst/>
          </a:prstGeom>
        </p:spPr>
      </p:pic>
      <p:pic>
        <p:nvPicPr>
          <p:cNvPr id="29" name="Image 28">
            <a:extLst>
              <a:ext uri="{FF2B5EF4-FFF2-40B4-BE49-F238E27FC236}">
                <a16:creationId xmlns:a16="http://schemas.microsoft.com/office/drawing/2014/main" id="{DAFB5510-8C95-CC04-9044-A8A40A3A638C}"/>
              </a:ext>
            </a:extLst>
          </p:cNvPr>
          <p:cNvPicPr>
            <a:picLocks noChangeAspect="1"/>
          </p:cNvPicPr>
          <p:nvPr/>
        </p:nvPicPr>
        <p:blipFill>
          <a:blip r:embed="rId4"/>
          <a:stretch>
            <a:fillRect/>
          </a:stretch>
        </p:blipFill>
        <p:spPr>
          <a:xfrm>
            <a:off x="482430" y="3807784"/>
            <a:ext cx="5410669" cy="23700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1" name="Image 30">
            <a:extLst>
              <a:ext uri="{FF2B5EF4-FFF2-40B4-BE49-F238E27FC236}">
                <a16:creationId xmlns:a16="http://schemas.microsoft.com/office/drawing/2014/main" id="{5DDCF020-D75C-3E71-C486-FED33BBED9C0}"/>
              </a:ext>
            </a:extLst>
          </p:cNvPr>
          <p:cNvPicPr>
            <a:picLocks noChangeAspect="1"/>
          </p:cNvPicPr>
          <p:nvPr/>
        </p:nvPicPr>
        <p:blipFill>
          <a:blip r:embed="rId5"/>
          <a:stretch>
            <a:fillRect/>
          </a:stretch>
        </p:blipFill>
        <p:spPr>
          <a:xfrm>
            <a:off x="6245851" y="3756982"/>
            <a:ext cx="5433531" cy="23776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Flèche vers la droite 18">
            <a:extLst>
              <a:ext uri="{FF2B5EF4-FFF2-40B4-BE49-F238E27FC236}">
                <a16:creationId xmlns:a16="http://schemas.microsoft.com/office/drawing/2014/main" id="{BF840951-940B-D858-7052-775405A75A55}"/>
              </a:ext>
            </a:extLst>
          </p:cNvPr>
          <p:cNvSpPr/>
          <p:nvPr/>
        </p:nvSpPr>
        <p:spPr>
          <a:xfrm>
            <a:off x="5902864" y="1554422"/>
            <a:ext cx="1603436" cy="137913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spTree>
    <p:extLst>
      <p:ext uri="{BB962C8B-B14F-4D97-AF65-F5344CB8AC3E}">
        <p14:creationId xmlns:p14="http://schemas.microsoft.com/office/powerpoint/2010/main" val="3021006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247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Générer une exception</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A49A0135-5A4C-9E73-960A-F5FE64F39C6B}"/>
              </a:ext>
            </a:extLst>
          </p:cNvPr>
          <p:cNvSpPr txBox="1"/>
          <p:nvPr/>
        </p:nvSpPr>
        <p:spPr>
          <a:xfrm>
            <a:off x="397564" y="677075"/>
            <a:ext cx="1139687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Jusqu’à présent on a vu comment intercepter les exceptions levées par Python, dans le cas où on écrit un module qui sera utilisé par d’autres développeurs on peut générer des exceptions spécifiques en cas d’erreur.</a:t>
            </a:r>
          </a:p>
        </p:txBody>
      </p:sp>
      <p:sp>
        <p:nvSpPr>
          <p:cNvPr id="2" name="ZoneTexte 1">
            <a:extLst>
              <a:ext uri="{FF2B5EF4-FFF2-40B4-BE49-F238E27FC236}">
                <a16:creationId xmlns:a16="http://schemas.microsoft.com/office/drawing/2014/main" id="{6B14F9DF-BBBD-811F-A05F-E24195B6F162}"/>
              </a:ext>
            </a:extLst>
          </p:cNvPr>
          <p:cNvSpPr txBox="1"/>
          <p:nvPr/>
        </p:nvSpPr>
        <p:spPr>
          <a:xfrm>
            <a:off x="397564" y="1418382"/>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Python fournit un mot clé </a:t>
            </a:r>
            <a:r>
              <a:rPr lang="fr-FR" b="1" i="1" dirty="0" err="1">
                <a:latin typeface="Times New Roman" panose="02020603050405020304" pitchFamily="18" charset="0"/>
                <a:cs typeface="Times New Roman" panose="02020603050405020304" pitchFamily="18" charset="0"/>
              </a:rPr>
              <a:t>raise</a:t>
            </a:r>
            <a:r>
              <a:rPr lang="fr-FR" b="1"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qui permet de lever des exceptions spécifiques avec la syntaxe suivante:</a:t>
            </a:r>
            <a:endParaRPr lang="fr-FR" i="1" dirty="0">
              <a:latin typeface="Times New Roman" panose="02020603050405020304" pitchFamily="18" charset="0"/>
              <a:cs typeface="Times New Roman" panose="02020603050405020304" pitchFamily="18" charset="0"/>
            </a:endParaRPr>
          </a:p>
        </p:txBody>
      </p:sp>
      <p:sp>
        <p:nvSpPr>
          <p:cNvPr id="7" name="ZoneTexte 6">
            <a:extLst>
              <a:ext uri="{FF2B5EF4-FFF2-40B4-BE49-F238E27FC236}">
                <a16:creationId xmlns:a16="http://schemas.microsoft.com/office/drawing/2014/main" id="{A2B4CCB5-D791-8A29-16F9-9B6EE38C4285}"/>
              </a:ext>
            </a:extLst>
          </p:cNvPr>
          <p:cNvSpPr txBox="1"/>
          <p:nvPr/>
        </p:nvSpPr>
        <p:spPr>
          <a:xfrm>
            <a:off x="397564" y="1914011"/>
            <a:ext cx="11088982" cy="400110"/>
          </a:xfrm>
          <a:prstGeom prst="rect">
            <a:avLst/>
          </a:prstGeom>
          <a:noFill/>
        </p:spPr>
        <p:txBody>
          <a:bodyPr wrap="square" rtlCol="0">
            <a:spAutoFit/>
          </a:bodyPr>
          <a:lstStyle>
            <a:defPPr>
              <a:defRPr lang="en-US"/>
            </a:defPPr>
            <a:lvl1pPr>
              <a:defRPr sz="2000"/>
            </a:lvl1pPr>
          </a:lstStyle>
          <a:p>
            <a:pPr algn="ctr"/>
            <a:r>
              <a:rPr lang="fr-FR" b="1" i="1" dirty="0" err="1">
                <a:latin typeface="Times New Roman" panose="02020603050405020304" pitchFamily="18" charset="0"/>
                <a:cs typeface="Times New Roman" panose="02020603050405020304" pitchFamily="18" charset="0"/>
              </a:rPr>
              <a:t>raise</a:t>
            </a:r>
            <a:r>
              <a:rPr lang="fr-FR" b="1" i="1" dirty="0">
                <a:latin typeface="Times New Roman" panose="02020603050405020304" pitchFamily="18" charset="0"/>
                <a:cs typeface="Times New Roman" panose="02020603050405020304" pitchFamily="18" charset="0"/>
              </a:rPr>
              <a:t> </a:t>
            </a:r>
            <a:r>
              <a:rPr lang="fr-FR" b="1" i="1" dirty="0" err="1">
                <a:latin typeface="Times New Roman" panose="02020603050405020304" pitchFamily="18" charset="0"/>
                <a:cs typeface="Times New Roman" panose="02020603050405020304" pitchFamily="18" charset="0"/>
              </a:rPr>
              <a:t>TypeDeLException</a:t>
            </a:r>
            <a:r>
              <a:rPr lang="fr-FR" b="1" i="1" dirty="0">
                <a:latin typeface="Times New Roman" panose="02020603050405020304" pitchFamily="18" charset="0"/>
                <a:cs typeface="Times New Roman" panose="02020603050405020304" pitchFamily="18" charset="0"/>
              </a:rPr>
              <a:t>("message à afficher")</a:t>
            </a:r>
          </a:p>
        </p:txBody>
      </p:sp>
      <p:sp>
        <p:nvSpPr>
          <p:cNvPr id="9" name="ZoneTexte 8">
            <a:extLst>
              <a:ext uri="{FF2B5EF4-FFF2-40B4-BE49-F238E27FC236}">
                <a16:creationId xmlns:a16="http://schemas.microsoft.com/office/drawing/2014/main" id="{7E16383B-DD75-E085-7108-A69FE834E44E}"/>
              </a:ext>
            </a:extLst>
          </p:cNvPr>
          <p:cNvSpPr txBox="1"/>
          <p:nvPr/>
        </p:nvSpPr>
        <p:spPr>
          <a:xfrm>
            <a:off x="397564" y="2314121"/>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Pour lever une exception </a:t>
            </a:r>
            <a:r>
              <a:rPr lang="fr-FR" i="1" dirty="0" err="1">
                <a:latin typeface="Times New Roman" panose="02020603050405020304" pitchFamily="18" charset="0"/>
                <a:cs typeface="Times New Roman" panose="02020603050405020304" pitchFamily="18" charset="0"/>
              </a:rPr>
              <a:t>NombreNonPositif</a:t>
            </a:r>
            <a:r>
              <a:rPr lang="fr-FR" dirty="0">
                <a:latin typeface="Times New Roman" panose="02020603050405020304" pitchFamily="18" charset="0"/>
                <a:cs typeface="Times New Roman" panose="02020603050405020304" pitchFamily="18" charset="0"/>
              </a:rPr>
              <a:t> dans le programme précédent on aurait comme résultat:</a:t>
            </a:r>
            <a:endParaRPr lang="fr-FR" i="1" dirty="0">
              <a:latin typeface="Times New Roman" panose="02020603050405020304" pitchFamily="18" charset="0"/>
              <a:cs typeface="Times New Roman" panose="02020603050405020304" pitchFamily="18" charset="0"/>
            </a:endParaRPr>
          </a:p>
        </p:txBody>
      </p:sp>
      <p:pic>
        <p:nvPicPr>
          <p:cNvPr id="14" name="Image 13">
            <a:extLst>
              <a:ext uri="{FF2B5EF4-FFF2-40B4-BE49-F238E27FC236}">
                <a16:creationId xmlns:a16="http://schemas.microsoft.com/office/drawing/2014/main" id="{56F5B479-E2AC-9877-F335-F2EE8E5CED72}"/>
              </a:ext>
            </a:extLst>
          </p:cNvPr>
          <p:cNvPicPr>
            <a:picLocks noChangeAspect="1"/>
          </p:cNvPicPr>
          <p:nvPr/>
        </p:nvPicPr>
        <p:blipFill>
          <a:blip r:embed="rId2"/>
          <a:stretch>
            <a:fillRect/>
          </a:stretch>
        </p:blipFill>
        <p:spPr>
          <a:xfrm>
            <a:off x="3330353" y="2965221"/>
            <a:ext cx="6264183" cy="1849983"/>
          </a:xfrm>
          <a:prstGeom prst="rect">
            <a:avLst/>
          </a:prstGeom>
        </p:spPr>
      </p:pic>
      <p:sp>
        <p:nvSpPr>
          <p:cNvPr id="17" name="ZoneTexte 16">
            <a:extLst>
              <a:ext uri="{FF2B5EF4-FFF2-40B4-BE49-F238E27FC236}">
                <a16:creationId xmlns:a16="http://schemas.microsoft.com/office/drawing/2014/main" id="{0801D7FB-F920-740B-B80A-FDB3A95DB049}"/>
              </a:ext>
            </a:extLst>
          </p:cNvPr>
          <p:cNvSpPr txBox="1"/>
          <p:nvPr/>
        </p:nvSpPr>
        <p:spPr>
          <a:xfrm>
            <a:off x="500932" y="5522237"/>
            <a:ext cx="11612578" cy="707886"/>
          </a:xfrm>
          <a:prstGeom prst="rect">
            <a:avLst/>
          </a:prstGeom>
          <a:noFill/>
        </p:spPr>
        <p:txBody>
          <a:bodyPr wrap="square" rtlCol="0">
            <a:spAutoFit/>
          </a:bodyPr>
          <a:lstStyle>
            <a:defPPr>
              <a:defRPr lang="en-US"/>
            </a:defPPr>
            <a:lvl1pPr>
              <a:defRPr sz="2000"/>
            </a:lvl1pPr>
          </a:lstStyle>
          <a:p>
            <a:r>
              <a:rPr lang="fr-FR" b="1" i="1" dirty="0">
                <a:latin typeface="Times New Roman" panose="02020603050405020304" pitchFamily="18" charset="0"/>
                <a:cs typeface="Times New Roman" panose="02020603050405020304" pitchFamily="18" charset="0"/>
              </a:rPr>
              <a:t>Les autres développeurs qui utilisent notre module devrons traiter l’exception </a:t>
            </a:r>
            <a:r>
              <a:rPr lang="fr-FR" b="1" i="1" dirty="0" err="1">
                <a:latin typeface="Times New Roman" panose="02020603050405020304" pitchFamily="18" charset="0"/>
                <a:cs typeface="Times New Roman" panose="02020603050405020304" pitchFamily="18" charset="0"/>
              </a:rPr>
              <a:t>NombreNonPositif</a:t>
            </a:r>
            <a:r>
              <a:rPr lang="fr-FR" b="1" i="1" dirty="0">
                <a:latin typeface="Times New Roman" panose="02020603050405020304" pitchFamily="18" charset="0"/>
                <a:cs typeface="Times New Roman" panose="02020603050405020304" pitchFamily="18" charset="0"/>
              </a:rPr>
              <a:t> dans leur </a:t>
            </a:r>
            <a:r>
              <a:rPr lang="fr-FR" b="1" i="1" dirty="0" err="1">
                <a:latin typeface="Times New Roman" panose="02020603050405020304" pitchFamily="18" charset="0"/>
                <a:cs typeface="Times New Roman" panose="02020603050405020304" pitchFamily="18" charset="0"/>
              </a:rPr>
              <a:t>except</a:t>
            </a:r>
            <a:r>
              <a:rPr lang="fr-FR" b="1" i="1" dirty="0">
                <a:latin typeface="Times New Roman" panose="02020603050405020304" pitchFamily="18" charset="0"/>
                <a:cs typeface="Times New Roman" panose="02020603050405020304" pitchFamily="18" charset="0"/>
              </a:rPr>
              <a:t>.</a:t>
            </a:r>
          </a:p>
        </p:txBody>
      </p:sp>
      <p:sp>
        <p:nvSpPr>
          <p:cNvPr id="22" name="ZoneTexte 21">
            <a:extLst>
              <a:ext uri="{FF2B5EF4-FFF2-40B4-BE49-F238E27FC236}">
                <a16:creationId xmlns:a16="http://schemas.microsoft.com/office/drawing/2014/main" id="{5B26898F-C221-228B-09F0-BC6D38282939}"/>
              </a:ext>
            </a:extLst>
          </p:cNvPr>
          <p:cNvSpPr txBox="1"/>
          <p:nvPr/>
        </p:nvSpPr>
        <p:spPr>
          <a:xfrm>
            <a:off x="500932" y="4826553"/>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L’exécution du programme précèdent lèvera une exception dans le cas où on saisit un nombre négatif ou nulle.</a:t>
            </a:r>
            <a:endParaRPr lang="fr-FR"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0591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30762B68-20AD-E048-3AB2-67EF1C3DE0A6}"/>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 Projet 1</a:t>
            </a:r>
          </a:p>
        </p:txBody>
      </p:sp>
      <p:sp>
        <p:nvSpPr>
          <p:cNvPr id="8" name="ZoneTexte 7">
            <a:extLst>
              <a:ext uri="{FF2B5EF4-FFF2-40B4-BE49-F238E27FC236}">
                <a16:creationId xmlns:a16="http://schemas.microsoft.com/office/drawing/2014/main" id="{4F15C26F-94FE-720C-4A0A-4A0C73455BB5}"/>
              </a:ext>
            </a:extLst>
          </p:cNvPr>
          <p:cNvSpPr txBox="1"/>
          <p:nvPr/>
        </p:nvSpPr>
        <p:spPr>
          <a:xfrm>
            <a:off x="397564" y="1350204"/>
            <a:ext cx="11088982" cy="4401205"/>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Créer un module </a:t>
            </a:r>
            <a:r>
              <a:rPr lang="fr-FR" b="1" i="1" dirty="0">
                <a:latin typeface="Times New Roman" panose="02020603050405020304" pitchFamily="18" charset="0"/>
                <a:cs typeface="Times New Roman" panose="02020603050405020304" pitchFamily="18" charset="0"/>
              </a:rPr>
              <a:t>multiplication</a:t>
            </a:r>
            <a:r>
              <a:rPr lang="fr-FR" dirty="0">
                <a:latin typeface="Times New Roman" panose="02020603050405020304" pitchFamily="18" charset="0"/>
                <a:cs typeface="Times New Roman" panose="02020603050405020304" pitchFamily="18" charset="0"/>
              </a:rPr>
              <a:t> qui contiendra les fonctions suivantes:</a:t>
            </a:r>
          </a:p>
          <a:p>
            <a:pPr marL="342900" indent="-342900">
              <a:buFont typeface="Arial" panose="020B0604020202020204" pitchFamily="34" charset="0"/>
              <a:buChar char="•"/>
            </a:pPr>
            <a:r>
              <a:rPr lang="fr-FR" i="1" dirty="0">
                <a:latin typeface="Times New Roman" panose="02020603050405020304" pitchFamily="18" charset="0"/>
                <a:cs typeface="Times New Roman" panose="02020603050405020304" pitchFamily="18" charset="0"/>
              </a:rPr>
              <a:t>addition(nbre1, nbre2): </a:t>
            </a:r>
            <a:r>
              <a:rPr lang="fr-FR" dirty="0">
                <a:latin typeface="Times New Roman" panose="02020603050405020304" pitchFamily="18" charset="0"/>
                <a:cs typeface="Times New Roman" panose="02020603050405020304" pitchFamily="18" charset="0"/>
              </a:rPr>
              <a:t>qui retourne le résultat de </a:t>
            </a:r>
            <a:r>
              <a:rPr lang="fr-FR" i="1" dirty="0">
                <a:latin typeface="Times New Roman" panose="02020603050405020304" pitchFamily="18" charset="0"/>
                <a:cs typeface="Times New Roman" panose="02020603050405020304" pitchFamily="18" charset="0"/>
              </a:rPr>
              <a:t>nbre1 + nbre2</a:t>
            </a:r>
          </a:p>
          <a:p>
            <a:pPr marL="342900" indent="-342900">
              <a:buFont typeface="Arial" panose="020B0604020202020204" pitchFamily="34" charset="0"/>
              <a:buChar char="•"/>
            </a:pPr>
            <a:r>
              <a:rPr lang="fr-FR" i="1" dirty="0">
                <a:latin typeface="Times New Roman" panose="02020603050405020304" pitchFamily="18" charset="0"/>
                <a:cs typeface="Times New Roman" panose="02020603050405020304" pitchFamily="18" charset="0"/>
              </a:rPr>
              <a:t>soustraction(nbre1, nbre2): </a:t>
            </a:r>
            <a:r>
              <a:rPr lang="fr-FR" dirty="0">
                <a:latin typeface="Times New Roman" panose="02020603050405020304" pitchFamily="18" charset="0"/>
                <a:cs typeface="Times New Roman" panose="02020603050405020304" pitchFamily="18" charset="0"/>
              </a:rPr>
              <a:t>qui retourne le résultat de </a:t>
            </a:r>
            <a:r>
              <a:rPr lang="fr-FR" i="1" dirty="0">
                <a:latin typeface="Times New Roman" panose="02020603050405020304" pitchFamily="18" charset="0"/>
                <a:cs typeface="Times New Roman" panose="02020603050405020304" pitchFamily="18" charset="0"/>
              </a:rPr>
              <a:t>nbre1 - nbre2</a:t>
            </a:r>
          </a:p>
          <a:p>
            <a:pPr marL="342900" indent="-342900">
              <a:buFont typeface="Arial" panose="020B0604020202020204" pitchFamily="34" charset="0"/>
              <a:buChar char="•"/>
            </a:pPr>
            <a:r>
              <a:rPr lang="fr-FR" i="1" dirty="0">
                <a:latin typeface="Times New Roman" panose="02020603050405020304" pitchFamily="18" charset="0"/>
                <a:cs typeface="Times New Roman" panose="02020603050405020304" pitchFamily="18" charset="0"/>
              </a:rPr>
              <a:t>multiplication(nbre1, nbre2): </a:t>
            </a:r>
            <a:r>
              <a:rPr lang="fr-FR" dirty="0">
                <a:latin typeface="Times New Roman" panose="02020603050405020304" pitchFamily="18" charset="0"/>
                <a:cs typeface="Times New Roman" panose="02020603050405020304" pitchFamily="18" charset="0"/>
              </a:rPr>
              <a:t>qui retourne le résultat de </a:t>
            </a:r>
            <a:r>
              <a:rPr lang="fr-FR" i="1" dirty="0">
                <a:latin typeface="Times New Roman" panose="02020603050405020304" pitchFamily="18" charset="0"/>
                <a:cs typeface="Times New Roman" panose="02020603050405020304" pitchFamily="18" charset="0"/>
              </a:rPr>
              <a:t>nbre1 * nbre2</a:t>
            </a:r>
          </a:p>
          <a:p>
            <a:pPr marL="342900" indent="-342900">
              <a:buFont typeface="Arial" panose="020B0604020202020204" pitchFamily="34" charset="0"/>
              <a:buChar char="•"/>
            </a:pPr>
            <a:r>
              <a:rPr lang="fr-FR" i="1" dirty="0">
                <a:latin typeface="Times New Roman" panose="02020603050405020304" pitchFamily="18" charset="0"/>
                <a:cs typeface="Times New Roman" panose="02020603050405020304" pitchFamily="18" charset="0"/>
              </a:rPr>
              <a:t>division(nbre1, nbre2): </a:t>
            </a:r>
            <a:r>
              <a:rPr lang="fr-FR" dirty="0">
                <a:latin typeface="Times New Roman" panose="02020603050405020304" pitchFamily="18" charset="0"/>
                <a:cs typeface="Times New Roman" panose="02020603050405020304" pitchFamily="18" charset="0"/>
              </a:rPr>
              <a:t>qui retourne le résultat de </a:t>
            </a:r>
            <a:r>
              <a:rPr lang="fr-FR" i="1" dirty="0">
                <a:latin typeface="Times New Roman" panose="02020603050405020304" pitchFamily="18" charset="0"/>
                <a:cs typeface="Times New Roman" panose="02020603050405020304" pitchFamily="18" charset="0"/>
              </a:rPr>
              <a:t>nbre1 / nbre2 </a:t>
            </a:r>
          </a:p>
          <a:p>
            <a:r>
              <a:rPr lang="fr-FR" dirty="0">
                <a:latin typeface="Times New Roman" panose="02020603050405020304" pitchFamily="18" charset="0"/>
                <a:cs typeface="Times New Roman" panose="02020603050405020304" pitchFamily="18" charset="0"/>
              </a:rPr>
              <a:t>Créer un deuxième module </a:t>
            </a:r>
            <a:r>
              <a:rPr lang="fr-FR" b="1" i="1" dirty="0">
                <a:latin typeface="Times New Roman" panose="02020603050405020304" pitchFamily="18" charset="0"/>
                <a:cs typeface="Times New Roman" panose="02020603050405020304" pitchFamily="18" charset="0"/>
              </a:rPr>
              <a:t>helper</a:t>
            </a:r>
            <a:r>
              <a:rPr lang="fr-FR" dirty="0">
                <a:latin typeface="Times New Roman" panose="02020603050405020304" pitchFamily="18" charset="0"/>
                <a:cs typeface="Times New Roman" panose="02020603050405020304" pitchFamily="18" charset="0"/>
              </a:rPr>
              <a:t> qui contiendra les fonctions suivantes:</a:t>
            </a:r>
          </a:p>
          <a:p>
            <a:pPr marL="342900" indent="-342900">
              <a:buFont typeface="Arial" panose="020B0604020202020204" pitchFamily="34" charset="0"/>
              <a:buChar char="•"/>
            </a:pPr>
            <a:r>
              <a:rPr lang="fr-FR" i="1" dirty="0" err="1">
                <a:latin typeface="Times New Roman" panose="02020603050405020304" pitchFamily="18" charset="0"/>
                <a:cs typeface="Times New Roman" panose="02020603050405020304" pitchFamily="18" charset="0"/>
              </a:rPr>
              <a:t>afficheMenu</a:t>
            </a:r>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qui affiche le menu des actions (addition, soustraction, multiplication, division)</a:t>
            </a:r>
          </a:p>
          <a:p>
            <a:pPr marL="342900" indent="-342900">
              <a:buFont typeface="Arial" panose="020B0604020202020204" pitchFamily="34" charset="0"/>
              <a:buChar char="•"/>
            </a:pPr>
            <a:r>
              <a:rPr lang="fr-FR" i="1" dirty="0" err="1">
                <a:latin typeface="Times New Roman" panose="02020603050405020304" pitchFamily="18" charset="0"/>
                <a:cs typeface="Times New Roman" panose="02020603050405020304" pitchFamily="18" charset="0"/>
              </a:rPr>
              <a:t>saisirAction</a:t>
            </a:r>
            <a:r>
              <a:rPr lang="fr-FR" i="1" dirty="0">
                <a:latin typeface="Times New Roman" panose="02020603050405020304" pitchFamily="18" charset="0"/>
                <a:cs typeface="Times New Roman" panose="02020603050405020304" pitchFamily="18" charset="0"/>
              </a:rPr>
              <a:t>(</a:t>
            </a:r>
            <a:r>
              <a:rPr lang="fr-FR" i="1" dirty="0" err="1">
                <a:latin typeface="Times New Roman" panose="02020603050405020304" pitchFamily="18" charset="0"/>
                <a:cs typeface="Times New Roman" panose="02020603050405020304" pitchFamily="18" charset="0"/>
              </a:rPr>
              <a:t>minAction</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maxAction</a:t>
            </a:r>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qui demande le numéro de l’action à réaliser numéro compris entre </a:t>
            </a:r>
            <a:r>
              <a:rPr lang="fr-FR" i="1" dirty="0" err="1">
                <a:latin typeface="Times New Roman" panose="02020603050405020304" pitchFamily="18" charset="0"/>
                <a:cs typeface="Times New Roman" panose="02020603050405020304" pitchFamily="18" charset="0"/>
              </a:rPr>
              <a:t>minAction</a:t>
            </a:r>
            <a:r>
              <a:rPr lang="fr-FR" dirty="0">
                <a:latin typeface="Times New Roman" panose="02020603050405020304" pitchFamily="18" charset="0"/>
                <a:cs typeface="Times New Roman" panose="02020603050405020304" pitchFamily="18" charset="0"/>
              </a:rPr>
              <a:t> et </a:t>
            </a:r>
            <a:r>
              <a:rPr lang="fr-FR" i="1" dirty="0" err="1">
                <a:latin typeface="Times New Roman" panose="02020603050405020304" pitchFamily="18" charset="0"/>
                <a:cs typeface="Times New Roman" panose="02020603050405020304" pitchFamily="18" charset="0"/>
              </a:rPr>
              <a:t>maxAction</a:t>
            </a:r>
            <a:r>
              <a:rPr lang="fr-FR" dirty="0">
                <a:latin typeface="Times New Roman" panose="02020603050405020304" pitchFamily="18" charset="0"/>
                <a:cs typeface="Times New Roman" panose="02020603050405020304" pitchFamily="18" charset="0"/>
              </a:rPr>
              <a:t> par exemple dans notre cas çà sera entre 1 et 4</a:t>
            </a:r>
          </a:p>
          <a:p>
            <a:pPr marL="342900" indent="-342900">
              <a:buFont typeface="Arial" panose="020B0604020202020204" pitchFamily="34" charset="0"/>
              <a:buChar char="•"/>
            </a:pPr>
            <a:r>
              <a:rPr lang="fr-FR" i="1" dirty="0" err="1">
                <a:latin typeface="Times New Roman" panose="02020603050405020304" pitchFamily="18" charset="0"/>
                <a:cs typeface="Times New Roman" panose="02020603050405020304" pitchFamily="18" charset="0"/>
              </a:rPr>
              <a:t>saisirNombre</a:t>
            </a:r>
            <a:r>
              <a:rPr lang="fr-FR" i="1" dirty="0">
                <a:latin typeface="Times New Roman" panose="02020603050405020304" pitchFamily="18" charset="0"/>
                <a:cs typeface="Times New Roman" panose="02020603050405020304" pitchFamily="18" charset="0"/>
              </a:rPr>
              <a:t>(</a:t>
            </a:r>
            <a:r>
              <a:rPr lang="fr-FR" i="1" dirty="0" err="1">
                <a:latin typeface="Times New Roman" panose="02020603050405020304" pitchFamily="18" charset="0"/>
                <a:cs typeface="Times New Roman" panose="02020603050405020304" pitchFamily="18" charset="0"/>
              </a:rPr>
              <a:t>typeNbre</a:t>
            </a:r>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qui va demander à l’utilisateur de saisir un nombre </a:t>
            </a:r>
            <a:r>
              <a:rPr lang="fr-FR" i="1" dirty="0" err="1">
                <a:latin typeface="Times New Roman" panose="02020603050405020304" pitchFamily="18" charset="0"/>
                <a:cs typeface="Times New Roman" panose="02020603050405020304" pitchFamily="18" charset="0"/>
              </a:rPr>
              <a:t>typeNbre</a:t>
            </a:r>
            <a:r>
              <a:rPr lang="fr-FR" dirty="0">
                <a:latin typeface="Times New Roman" panose="02020603050405020304" pitchFamily="18" charset="0"/>
                <a:cs typeface="Times New Roman" panose="02020603050405020304" pitchFamily="18" charset="0"/>
              </a:rPr>
              <a:t> permet de dire si c’est le nombre 1 ou le nombre 2 qui doit être renseigné.</a:t>
            </a:r>
          </a:p>
          <a:p>
            <a:r>
              <a:rPr lang="fr-FR" dirty="0">
                <a:latin typeface="Times New Roman" panose="02020603050405020304" pitchFamily="18" charset="0"/>
                <a:cs typeface="Times New Roman" panose="02020603050405020304" pitchFamily="18" charset="0"/>
              </a:rPr>
              <a:t>Créer un fichier main.py qui va utiliser l’ensemble des fonctions des modules précédents pour faire réaliser une calculatrice simple.</a:t>
            </a:r>
          </a:p>
          <a:p>
            <a:r>
              <a:rPr lang="fr-FR" dirty="0">
                <a:latin typeface="Times New Roman" panose="02020603050405020304" pitchFamily="18" charset="0"/>
                <a:cs typeface="Times New Roman" panose="02020603050405020304" pitchFamily="18" charset="0"/>
              </a:rPr>
              <a:t>Cette fois-ci il faut gérer les cas d’erreurs possibles avec les blocs </a:t>
            </a:r>
            <a:r>
              <a:rPr lang="fr-FR" b="1" i="1" dirty="0" err="1">
                <a:latin typeface="Times New Roman" panose="02020603050405020304" pitchFamily="18" charset="0"/>
                <a:cs typeface="Times New Roman" panose="02020603050405020304" pitchFamily="18" charset="0"/>
              </a:rPr>
              <a:t>try</a:t>
            </a:r>
            <a:r>
              <a:rPr lang="fr-FR" b="1" i="1" dirty="0">
                <a:latin typeface="Times New Roman" panose="02020603050405020304" pitchFamily="18" charset="0"/>
                <a:cs typeface="Times New Roman" panose="02020603050405020304" pitchFamily="18" charset="0"/>
              </a:rPr>
              <a:t>/catch</a:t>
            </a:r>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et si besoin </a:t>
            </a:r>
            <a:r>
              <a:rPr lang="fr-FR" b="1" i="1" dirty="0" err="1">
                <a:latin typeface="Times New Roman" panose="02020603050405020304" pitchFamily="18" charset="0"/>
                <a:cs typeface="Times New Roman" panose="02020603050405020304" pitchFamily="18" charset="0"/>
              </a:rPr>
              <a:t>finally</a:t>
            </a:r>
            <a:r>
              <a:rPr lang="fr-FR" b="1" i="1" dirty="0">
                <a:latin typeface="Times New Roman" panose="02020603050405020304" pitchFamily="18" charset="0"/>
                <a:cs typeface="Times New Roman" panose="02020603050405020304" pitchFamily="18" charset="0"/>
              </a:rPr>
              <a:t>/</a:t>
            </a:r>
            <a:r>
              <a:rPr lang="fr-FR" b="1" i="1" dirty="0" err="1">
                <a:latin typeface="Times New Roman" panose="02020603050405020304" pitchFamily="18" charset="0"/>
                <a:cs typeface="Times New Roman" panose="02020603050405020304" pitchFamily="18" charset="0"/>
              </a:rPr>
              <a:t>else</a:t>
            </a:r>
            <a:r>
              <a:rPr lang="fr-FR" b="1" i="1" dirty="0">
                <a:latin typeface="Times New Roman" panose="02020603050405020304" pitchFamily="18" charset="0"/>
                <a:cs typeface="Times New Roman" panose="02020603050405020304" pitchFamily="18" charset="0"/>
              </a:rPr>
              <a:t>/</a:t>
            </a:r>
            <a:r>
              <a:rPr lang="fr-FR" b="1" i="1" dirty="0" err="1">
                <a:latin typeface="Times New Roman" panose="02020603050405020304" pitchFamily="18" charset="0"/>
                <a:cs typeface="Times New Roman" panose="02020603050405020304" pitchFamily="18" charset="0"/>
              </a:rPr>
              <a:t>assert</a:t>
            </a:r>
            <a:r>
              <a:rPr lang="fr-FR" b="1" dirty="0">
                <a:latin typeface="Times New Roman" panose="02020603050405020304" pitchFamily="18" charset="0"/>
                <a:cs typeface="Times New Roman" panose="02020603050405020304" pitchFamily="18" charset="0"/>
              </a:rPr>
              <a:t>.</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285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30762B68-20AD-E048-3AB2-67EF1C3DE0A6}"/>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 Projet 2</a:t>
            </a:r>
          </a:p>
        </p:txBody>
      </p:sp>
      <p:sp>
        <p:nvSpPr>
          <p:cNvPr id="8" name="ZoneTexte 7">
            <a:extLst>
              <a:ext uri="{FF2B5EF4-FFF2-40B4-BE49-F238E27FC236}">
                <a16:creationId xmlns:a16="http://schemas.microsoft.com/office/drawing/2014/main" id="{4F15C26F-94FE-720C-4A0A-4A0C73455BB5}"/>
              </a:ext>
            </a:extLst>
          </p:cNvPr>
          <p:cNvSpPr txBox="1"/>
          <p:nvPr/>
        </p:nvSpPr>
        <p:spPr>
          <a:xfrm>
            <a:off x="397564" y="1439036"/>
            <a:ext cx="11088982" cy="3785652"/>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Coder un jeu de nombre magique où l’utilisateur doit deviner un nombre aléatoire généré en 10 tentatives maximum. </a:t>
            </a:r>
          </a:p>
          <a:p>
            <a:r>
              <a:rPr lang="fr-FR" dirty="0">
                <a:latin typeface="Times New Roman" panose="02020603050405020304" pitchFamily="18" charset="0"/>
                <a:cs typeface="Times New Roman" panose="02020603050405020304" pitchFamily="18" charset="0"/>
              </a:rPr>
              <a:t>Le jeu doit être constitué de trois modes, le mode facile (nombre magique entre 0 et 100), le mode moyen (nombre magique entre 0 et 1000) et le mode difficile (nombre magique entre 0 et 10000).</a:t>
            </a:r>
          </a:p>
          <a:p>
            <a:r>
              <a:rPr lang="fr-FR" dirty="0">
                <a:latin typeface="Times New Roman" panose="02020603050405020304" pitchFamily="18" charset="0"/>
                <a:cs typeface="Times New Roman" panose="02020603050405020304" pitchFamily="18" charset="0"/>
              </a:rPr>
              <a:t>Après choix du mode faire deviner le nombre magique à l’utilisateur quand l’utilisateur entre un nombre inférieur au nombre magique afficher « Le nombre magique est plus grand que </a:t>
            </a:r>
            <a:r>
              <a:rPr lang="fr-FR" dirty="0" err="1">
                <a:latin typeface="Times New Roman" panose="02020603050405020304" pitchFamily="18" charset="0"/>
                <a:cs typeface="Times New Roman" panose="02020603050405020304" pitchFamily="18" charset="0"/>
              </a:rPr>
              <a:t>nombreSaisi</a:t>
            </a:r>
            <a:r>
              <a:rPr lang="fr-FR" dirty="0">
                <a:latin typeface="Times New Roman" panose="02020603050405020304" pitchFamily="18" charset="0"/>
                <a:cs typeface="Times New Roman" panose="02020603050405020304" pitchFamily="18" charset="0"/>
              </a:rPr>
              <a:t> ». </a:t>
            </a:r>
          </a:p>
          <a:p>
            <a:r>
              <a:rPr lang="fr-FR" dirty="0">
                <a:latin typeface="Times New Roman" panose="02020603050405020304" pitchFamily="18" charset="0"/>
                <a:cs typeface="Times New Roman" panose="02020603050405020304" pitchFamily="18" charset="0"/>
              </a:rPr>
              <a:t>Quand l’utilisateur entre un nombre supérieur au nombre magique afficher « Le nombre magique est plus petit que </a:t>
            </a:r>
            <a:r>
              <a:rPr lang="fr-FR" dirty="0" err="1">
                <a:latin typeface="Times New Roman" panose="02020603050405020304" pitchFamily="18" charset="0"/>
                <a:cs typeface="Times New Roman" panose="02020603050405020304" pitchFamily="18" charset="0"/>
              </a:rPr>
              <a:t>nombreSaisi</a:t>
            </a:r>
            <a:r>
              <a:rPr lang="fr-FR" dirty="0">
                <a:latin typeface="Times New Roman" panose="02020603050405020304" pitchFamily="18" charset="0"/>
                <a:cs typeface="Times New Roman" panose="02020603050405020304" pitchFamily="18" charset="0"/>
              </a:rPr>
              <a:t> ». </a:t>
            </a:r>
          </a:p>
          <a:p>
            <a:r>
              <a:rPr lang="fr-FR" dirty="0">
                <a:latin typeface="Times New Roman" panose="02020603050405020304" pitchFamily="18" charset="0"/>
                <a:cs typeface="Times New Roman" panose="02020603050405020304" pitchFamily="18" charset="0"/>
              </a:rPr>
              <a:t>Sinon afficher « Bingo vous avez trouvé le nombre magique en x essais ». </a:t>
            </a:r>
          </a:p>
          <a:p>
            <a:r>
              <a:rPr lang="fr-FR" dirty="0">
                <a:latin typeface="Times New Roman" panose="02020603050405020304" pitchFamily="18" charset="0"/>
                <a:cs typeface="Times New Roman" panose="02020603050405020304" pitchFamily="18" charset="0"/>
              </a:rPr>
              <a:t>En cas d’échec afficher un message d’échec et demander si l’utilisateur veut recommencer si oui réafficher le menu.</a:t>
            </a:r>
          </a:p>
          <a:p>
            <a:r>
              <a:rPr lang="fr-FR" dirty="0">
                <a:latin typeface="Times New Roman" panose="02020603050405020304" pitchFamily="18" charset="0"/>
                <a:cs typeface="Times New Roman" panose="02020603050405020304" pitchFamily="18" charset="0"/>
              </a:rPr>
              <a:t>Cette fois-ci il faut gérer les cas d’erreurs possibles avec les blocs </a:t>
            </a:r>
            <a:r>
              <a:rPr lang="fr-FR" b="1" i="1" dirty="0" err="1">
                <a:latin typeface="Times New Roman" panose="02020603050405020304" pitchFamily="18" charset="0"/>
                <a:cs typeface="Times New Roman" panose="02020603050405020304" pitchFamily="18" charset="0"/>
              </a:rPr>
              <a:t>try</a:t>
            </a:r>
            <a:r>
              <a:rPr lang="fr-FR" b="1" i="1" dirty="0">
                <a:latin typeface="Times New Roman" panose="02020603050405020304" pitchFamily="18" charset="0"/>
                <a:cs typeface="Times New Roman" panose="02020603050405020304" pitchFamily="18" charset="0"/>
              </a:rPr>
              <a:t>/catch</a:t>
            </a:r>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et si besoin </a:t>
            </a:r>
            <a:r>
              <a:rPr lang="fr-FR" b="1" i="1" dirty="0" err="1">
                <a:latin typeface="Times New Roman" panose="02020603050405020304" pitchFamily="18" charset="0"/>
                <a:cs typeface="Times New Roman" panose="02020603050405020304" pitchFamily="18" charset="0"/>
              </a:rPr>
              <a:t>finally</a:t>
            </a:r>
            <a:r>
              <a:rPr lang="fr-FR" b="1" i="1" dirty="0">
                <a:latin typeface="Times New Roman" panose="02020603050405020304" pitchFamily="18" charset="0"/>
                <a:cs typeface="Times New Roman" panose="02020603050405020304" pitchFamily="18" charset="0"/>
              </a:rPr>
              <a:t>/</a:t>
            </a:r>
            <a:r>
              <a:rPr lang="fr-FR" b="1" i="1" dirty="0" err="1">
                <a:latin typeface="Times New Roman" panose="02020603050405020304" pitchFamily="18" charset="0"/>
                <a:cs typeface="Times New Roman" panose="02020603050405020304" pitchFamily="18" charset="0"/>
              </a:rPr>
              <a:t>else</a:t>
            </a:r>
            <a:r>
              <a:rPr lang="fr-FR" b="1" i="1" dirty="0">
                <a:latin typeface="Times New Roman" panose="02020603050405020304" pitchFamily="18" charset="0"/>
                <a:cs typeface="Times New Roman" panose="02020603050405020304" pitchFamily="18" charset="0"/>
              </a:rPr>
              <a:t>/</a:t>
            </a:r>
            <a:r>
              <a:rPr lang="fr-FR" b="1" i="1" dirty="0" err="1">
                <a:latin typeface="Times New Roman" panose="02020603050405020304" pitchFamily="18" charset="0"/>
                <a:cs typeface="Times New Roman" panose="02020603050405020304" pitchFamily="18" charset="0"/>
              </a:rPr>
              <a:t>assert</a:t>
            </a:r>
            <a:r>
              <a:rPr lang="fr-FR" b="1" dirty="0">
                <a:latin typeface="Times New Roman" panose="02020603050405020304" pitchFamily="18" charset="0"/>
                <a:cs typeface="Times New Roman" panose="02020603050405020304" pitchFamily="18" charset="0"/>
              </a:rPr>
              <a:t>.</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815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30762B68-20AD-E048-3AB2-67EF1C3DE0A6}"/>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 Projet 3</a:t>
            </a:r>
          </a:p>
        </p:txBody>
      </p:sp>
      <p:sp>
        <p:nvSpPr>
          <p:cNvPr id="8" name="ZoneTexte 7">
            <a:extLst>
              <a:ext uri="{FF2B5EF4-FFF2-40B4-BE49-F238E27FC236}">
                <a16:creationId xmlns:a16="http://schemas.microsoft.com/office/drawing/2014/main" id="{4F15C26F-94FE-720C-4A0A-4A0C73455BB5}"/>
              </a:ext>
            </a:extLst>
          </p:cNvPr>
          <p:cNvSpPr txBox="1"/>
          <p:nvPr/>
        </p:nvSpPr>
        <p:spPr>
          <a:xfrm>
            <a:off x="397564" y="1348501"/>
            <a:ext cx="11088982" cy="2246769"/>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rôle de ce programme est d’importer la fonction </a:t>
            </a:r>
            <a:r>
              <a:rPr lang="fr-FR" b="1" i="1" dirty="0" err="1">
                <a:latin typeface="Times New Roman" panose="02020603050405020304" pitchFamily="18" charset="0"/>
                <a:cs typeface="Times New Roman" panose="02020603050405020304" pitchFamily="18" charset="0"/>
              </a:rPr>
              <a:t>drawRosace</a:t>
            </a:r>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du module </a:t>
            </a:r>
            <a:r>
              <a:rPr lang="fr-FR" b="1" i="1" dirty="0">
                <a:latin typeface="Times New Roman" panose="02020603050405020304" pitchFamily="18" charset="0"/>
                <a:cs typeface="Times New Roman" panose="02020603050405020304" pitchFamily="18" charset="0"/>
              </a:rPr>
              <a:t>rosace </a:t>
            </a:r>
            <a:r>
              <a:rPr lang="fr-FR" dirty="0">
                <a:latin typeface="Times New Roman" panose="02020603050405020304" pitchFamily="18" charset="0"/>
                <a:cs typeface="Times New Roman" panose="02020603050405020304" pitchFamily="18" charset="0"/>
              </a:rPr>
              <a:t>ensuite votre rôle est de comprendre comment utiliser cette fonction. Ensuite demander à l’utilisateur les paramètres d’entrées et appeler la fonction avec la fonction avec les paramètres fournis par l’utilisateur.</a:t>
            </a:r>
          </a:p>
          <a:p>
            <a:r>
              <a:rPr lang="fr-FR" dirty="0">
                <a:latin typeface="Times New Roman" panose="02020603050405020304" pitchFamily="18" charset="0"/>
                <a:cs typeface="Times New Roman" panose="02020603050405020304" pitchFamily="18" charset="0"/>
              </a:rPr>
              <a:t>Votre travail ici et de savoir utiliser un module externe et comment demander des valeurs correctes à l’utilisateur.</a:t>
            </a:r>
          </a:p>
          <a:p>
            <a:r>
              <a:rPr lang="fr-FR" dirty="0">
                <a:latin typeface="Times New Roman" panose="02020603050405020304" pitchFamily="18" charset="0"/>
                <a:cs typeface="Times New Roman" panose="02020603050405020304" pitchFamily="18" charset="0"/>
              </a:rPr>
              <a:t>Il faut gérer les cas d’erreurs possibles lors de la saisie des paramètres avec les blocs </a:t>
            </a:r>
            <a:r>
              <a:rPr lang="fr-FR" b="1" i="1" dirty="0" err="1">
                <a:latin typeface="Times New Roman" panose="02020603050405020304" pitchFamily="18" charset="0"/>
                <a:cs typeface="Times New Roman" panose="02020603050405020304" pitchFamily="18" charset="0"/>
              </a:rPr>
              <a:t>try</a:t>
            </a:r>
            <a:r>
              <a:rPr lang="fr-FR" b="1" i="1" dirty="0">
                <a:latin typeface="Times New Roman" panose="02020603050405020304" pitchFamily="18" charset="0"/>
                <a:cs typeface="Times New Roman" panose="02020603050405020304" pitchFamily="18" charset="0"/>
              </a:rPr>
              <a:t>/catch</a:t>
            </a:r>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et si besoin </a:t>
            </a:r>
            <a:r>
              <a:rPr lang="fr-FR" b="1" i="1" dirty="0" err="1">
                <a:latin typeface="Times New Roman" panose="02020603050405020304" pitchFamily="18" charset="0"/>
                <a:cs typeface="Times New Roman" panose="02020603050405020304" pitchFamily="18" charset="0"/>
              </a:rPr>
              <a:t>finally</a:t>
            </a:r>
            <a:r>
              <a:rPr lang="fr-FR" b="1" i="1" dirty="0">
                <a:latin typeface="Times New Roman" panose="02020603050405020304" pitchFamily="18" charset="0"/>
                <a:cs typeface="Times New Roman" panose="02020603050405020304" pitchFamily="18" charset="0"/>
              </a:rPr>
              <a:t>/</a:t>
            </a:r>
            <a:r>
              <a:rPr lang="fr-FR" b="1" i="1" dirty="0" err="1">
                <a:latin typeface="Times New Roman" panose="02020603050405020304" pitchFamily="18" charset="0"/>
                <a:cs typeface="Times New Roman" panose="02020603050405020304" pitchFamily="18" charset="0"/>
              </a:rPr>
              <a:t>else</a:t>
            </a:r>
            <a:r>
              <a:rPr lang="fr-FR" b="1" i="1" dirty="0">
                <a:latin typeface="Times New Roman" panose="02020603050405020304" pitchFamily="18" charset="0"/>
                <a:cs typeface="Times New Roman" panose="02020603050405020304" pitchFamily="18" charset="0"/>
              </a:rPr>
              <a:t>/</a:t>
            </a:r>
            <a:r>
              <a:rPr lang="fr-FR" b="1" i="1" dirty="0" err="1">
                <a:latin typeface="Times New Roman" panose="02020603050405020304" pitchFamily="18" charset="0"/>
                <a:cs typeface="Times New Roman" panose="02020603050405020304" pitchFamily="18" charset="0"/>
              </a:rPr>
              <a:t>assert</a:t>
            </a:r>
            <a:r>
              <a:rPr lang="fr-FR" b="1" dirty="0">
                <a:latin typeface="Times New Roman" panose="02020603050405020304" pitchFamily="18" charset="0"/>
                <a:cs typeface="Times New Roman" panose="02020603050405020304" pitchFamily="18" charset="0"/>
              </a:rPr>
              <a:t>.</a:t>
            </a:r>
            <a:endParaRPr lang="fr-FR" dirty="0">
              <a:latin typeface="Times New Roman" panose="02020603050405020304" pitchFamily="18" charset="0"/>
              <a:cs typeface="Times New Roman" panose="02020603050405020304" pitchFamily="18" charset="0"/>
            </a:endParaRPr>
          </a:p>
        </p:txBody>
      </p:sp>
      <p:sp>
        <p:nvSpPr>
          <p:cNvPr id="7" name="ZoneTexte 6">
            <a:extLst>
              <a:ext uri="{FF2B5EF4-FFF2-40B4-BE49-F238E27FC236}">
                <a16:creationId xmlns:a16="http://schemas.microsoft.com/office/drawing/2014/main" id="{25ED013B-8CA2-C3CE-9A17-7A60506DA91E}"/>
              </a:ext>
            </a:extLst>
          </p:cNvPr>
          <p:cNvSpPr txBox="1"/>
          <p:nvPr/>
        </p:nvSpPr>
        <p:spPr>
          <a:xfrm>
            <a:off x="397564" y="4238817"/>
            <a:ext cx="11088982" cy="1938992"/>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L’objectif de ce mini projet est de créer une application de quiz sur les tables de multiplication.</a:t>
            </a:r>
          </a:p>
          <a:p>
            <a:r>
              <a:rPr lang="fr-FR" dirty="0">
                <a:latin typeface="Times New Roman" panose="02020603050405020304" pitchFamily="18" charset="0"/>
                <a:cs typeface="Times New Roman" panose="02020603050405020304" pitchFamily="18" charset="0"/>
              </a:rPr>
              <a:t>Le but est de tirer au hasard un nombre qui sera mis dans une variable par exemple nbre1 et un autre nombre dans une variable nbre2 ensuite afficher la question suivante à l’écran: « Combien vaut le produit de nbre1 x nbre2 ? » en remplaçant nbre1 et nbre2 par leur valeur.</a:t>
            </a:r>
          </a:p>
          <a:p>
            <a:r>
              <a:rPr lang="fr-FR" dirty="0">
                <a:latin typeface="Times New Roman" panose="02020603050405020304" pitchFamily="18" charset="0"/>
                <a:cs typeface="Times New Roman" panose="02020603050405020304" pitchFamily="18" charset="0"/>
              </a:rPr>
              <a:t>Si l’utilisateur(</a:t>
            </a:r>
            <a:r>
              <a:rPr lang="fr-FR" dirty="0" err="1">
                <a:latin typeface="Times New Roman" panose="02020603050405020304" pitchFamily="18" charset="0"/>
                <a:cs typeface="Times New Roman" panose="02020603050405020304" pitchFamily="18" charset="0"/>
              </a:rPr>
              <a:t>trice</a:t>
            </a:r>
            <a:r>
              <a:rPr lang="fr-FR" dirty="0">
                <a:latin typeface="Times New Roman" panose="02020603050405020304" pitchFamily="18" charset="0"/>
                <a:cs typeface="Times New Roman" panose="02020603050405020304" pitchFamily="18" charset="0"/>
              </a:rPr>
              <a:t>) saisit une réponse correcte afficher « Bravo ! » sinon afficher « Perdu ! La bonne réponse était x » x étant le résultat de la multiplication.</a:t>
            </a:r>
          </a:p>
        </p:txBody>
      </p:sp>
      <p:sp>
        <p:nvSpPr>
          <p:cNvPr id="9" name="ZoneTexte 8">
            <a:extLst>
              <a:ext uri="{FF2B5EF4-FFF2-40B4-BE49-F238E27FC236}">
                <a16:creationId xmlns:a16="http://schemas.microsoft.com/office/drawing/2014/main" id="{279C3764-D659-0DFF-3280-483DE85CF5EB}"/>
              </a:ext>
            </a:extLst>
          </p:cNvPr>
          <p:cNvSpPr txBox="1"/>
          <p:nvPr/>
        </p:nvSpPr>
        <p:spPr>
          <a:xfrm>
            <a:off x="397564" y="366553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 Projet 4</a:t>
            </a:r>
          </a:p>
        </p:txBody>
      </p:sp>
    </p:spTree>
    <p:extLst>
      <p:ext uri="{BB962C8B-B14F-4D97-AF65-F5344CB8AC3E}">
        <p14:creationId xmlns:p14="http://schemas.microsoft.com/office/powerpoint/2010/main" val="3897783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30762B68-20AD-E048-3AB2-67EF1C3DE0A6}"/>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 Projet 5</a:t>
            </a:r>
          </a:p>
        </p:txBody>
      </p:sp>
      <p:sp>
        <p:nvSpPr>
          <p:cNvPr id="8" name="ZoneTexte 7">
            <a:extLst>
              <a:ext uri="{FF2B5EF4-FFF2-40B4-BE49-F238E27FC236}">
                <a16:creationId xmlns:a16="http://schemas.microsoft.com/office/drawing/2014/main" id="{4F15C26F-94FE-720C-4A0A-4A0C73455BB5}"/>
              </a:ext>
            </a:extLst>
          </p:cNvPr>
          <p:cNvSpPr txBox="1"/>
          <p:nvPr/>
        </p:nvSpPr>
        <p:spPr>
          <a:xfrm>
            <a:off x="397564" y="1439036"/>
            <a:ext cx="11088982" cy="2554545"/>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Refaire le mini projet 4 mais cette fois-ci l’on doit faire le choix entre trois modes: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Mode facile (table de 0 à 10 composée de 10 questions uniquement les nombres positifs)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Mode moyen (table de 0 à 20 composée 20 questions uniquement les nombres positifs)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Mode difficile (table de 0 à 30 composée de 30 questions et multiplication de nombres positifs et négatifs)</a:t>
            </a:r>
          </a:p>
          <a:p>
            <a:r>
              <a:rPr lang="fr-FR" dirty="0">
                <a:latin typeface="Times New Roman" panose="02020603050405020304" pitchFamily="18" charset="0"/>
                <a:cs typeface="Times New Roman" panose="02020603050405020304" pitchFamily="18" charset="0"/>
              </a:rPr>
              <a:t>L’utilisateur devra faire un choix du mode au départ ensuite on affiche les questions l’une à la suite de l’autre.</a:t>
            </a:r>
          </a:p>
          <a:p>
            <a:r>
              <a:rPr lang="fr-FR" dirty="0">
                <a:latin typeface="Times New Roman" panose="02020603050405020304" pitchFamily="18" charset="0"/>
                <a:cs typeface="Times New Roman" panose="02020603050405020304" pitchFamily="18" charset="0"/>
              </a:rPr>
              <a:t>A la fin on devra afficher le score de l’utilisateur.</a:t>
            </a:r>
          </a:p>
        </p:txBody>
      </p:sp>
    </p:spTree>
    <p:extLst>
      <p:ext uri="{BB962C8B-B14F-4D97-AF65-F5344CB8AC3E}">
        <p14:creationId xmlns:p14="http://schemas.microsoft.com/office/powerpoint/2010/main" val="643093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endParaRPr lang="fr-FR" dirty="0"/>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a:t>
            </a:fld>
            <a:endParaRPr lang="fr-FR" dirty="0"/>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95416"/>
            <a:ext cx="3069204" cy="523220"/>
          </a:xfrm>
          <a:prstGeom prst="rect">
            <a:avLst/>
          </a:prstGeom>
          <a:noFill/>
        </p:spPr>
        <p:txBody>
          <a:bodyPr wrap="square" rtlCol="0">
            <a:spAutoFit/>
          </a:bodyPr>
          <a:lstStyle/>
          <a:p>
            <a:r>
              <a:rPr lang="fr-FR" sz="2800" b="1" dirty="0">
                <a:latin typeface="Times New Roman" panose="02020603050405020304" pitchFamily="18" charset="0"/>
                <a:cs typeface="Times New Roman" panose="02020603050405020304" pitchFamily="18" charset="0"/>
              </a:rPr>
              <a:t>Sommaire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741747"/>
            <a:ext cx="9192515" cy="5262979"/>
          </a:xfrm>
          <a:prstGeom prst="rect">
            <a:avLst/>
          </a:prstGeom>
          <a:noFill/>
        </p:spPr>
        <p:txBody>
          <a:bodyPr wrap="square" rtlCol="0">
            <a:spAutoFit/>
          </a:bodyPr>
          <a:lstStyle/>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2" action="ppaction://hlinksldjump"/>
              </a:rPr>
              <a:t>Introduction</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3" action="ppaction://hlinksldjump"/>
              </a:rPr>
              <a:t>Syntaxe simple </a:t>
            </a:r>
            <a:r>
              <a:rPr lang="fr-FR" sz="2800" i="1" dirty="0" err="1">
                <a:latin typeface="Times New Roman" panose="02020603050405020304" pitchFamily="18" charset="0"/>
                <a:cs typeface="Times New Roman" panose="02020603050405020304" pitchFamily="18" charset="0"/>
                <a:hlinkClick r:id="rId3" action="ppaction://hlinksldjump"/>
              </a:rPr>
              <a:t>try</a:t>
            </a:r>
            <a:r>
              <a:rPr lang="fr-FR" sz="2800" i="1" dirty="0">
                <a:latin typeface="Times New Roman" panose="02020603050405020304" pitchFamily="18" charset="0"/>
                <a:cs typeface="Times New Roman" panose="02020603050405020304" pitchFamily="18" charset="0"/>
                <a:hlinkClick r:id="rId3" action="ppaction://hlinksldjump"/>
              </a:rPr>
              <a:t>…</a:t>
            </a:r>
            <a:r>
              <a:rPr lang="fr-FR" sz="2800" i="1" dirty="0" err="1">
                <a:latin typeface="Times New Roman" panose="02020603050405020304" pitchFamily="18" charset="0"/>
                <a:cs typeface="Times New Roman" panose="02020603050405020304" pitchFamily="18" charset="0"/>
                <a:hlinkClick r:id="rId3" action="ppaction://hlinksldjump"/>
              </a:rPr>
              <a:t>except</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4" action="ppaction://hlinksldjump"/>
              </a:rPr>
              <a:t>Exemple avec </a:t>
            </a:r>
            <a:r>
              <a:rPr lang="fr-FR" sz="2800" i="1" dirty="0" err="1">
                <a:latin typeface="Times New Roman" panose="02020603050405020304" pitchFamily="18" charset="0"/>
                <a:cs typeface="Times New Roman" panose="02020603050405020304" pitchFamily="18" charset="0"/>
                <a:hlinkClick r:id="rId4" action="ppaction://hlinksldjump"/>
              </a:rPr>
              <a:t>try</a:t>
            </a:r>
            <a:r>
              <a:rPr lang="fr-FR" sz="2800" i="1" dirty="0">
                <a:latin typeface="Times New Roman" panose="02020603050405020304" pitchFamily="18" charset="0"/>
                <a:cs typeface="Times New Roman" panose="02020603050405020304" pitchFamily="18" charset="0"/>
                <a:hlinkClick r:id="rId4" action="ppaction://hlinksldjump"/>
              </a:rPr>
              <a:t>…</a:t>
            </a:r>
            <a:r>
              <a:rPr lang="fr-FR" sz="2800" i="1" dirty="0" err="1">
                <a:latin typeface="Times New Roman" panose="02020603050405020304" pitchFamily="18" charset="0"/>
                <a:cs typeface="Times New Roman" panose="02020603050405020304" pitchFamily="18" charset="0"/>
                <a:hlinkClick r:id="rId4" action="ppaction://hlinksldjump"/>
              </a:rPr>
              <a:t>except</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5" action="ppaction://hlinksldjump"/>
              </a:rPr>
              <a:t>Syntaxe complète </a:t>
            </a:r>
            <a:r>
              <a:rPr lang="fr-FR" sz="2800" i="1" dirty="0" err="1">
                <a:latin typeface="Times New Roman" panose="02020603050405020304" pitchFamily="18" charset="0"/>
                <a:cs typeface="Times New Roman" panose="02020603050405020304" pitchFamily="18" charset="0"/>
                <a:hlinkClick r:id="rId5" action="ppaction://hlinksldjump"/>
              </a:rPr>
              <a:t>try</a:t>
            </a:r>
            <a:r>
              <a:rPr lang="fr-FR" sz="2800" i="1" dirty="0">
                <a:latin typeface="Times New Roman" panose="02020603050405020304" pitchFamily="18" charset="0"/>
                <a:cs typeface="Times New Roman" panose="02020603050405020304" pitchFamily="18" charset="0"/>
                <a:hlinkClick r:id="rId5" action="ppaction://hlinksldjump"/>
              </a:rPr>
              <a:t>…</a:t>
            </a:r>
            <a:r>
              <a:rPr lang="fr-FR" sz="2800" i="1" dirty="0" err="1">
                <a:latin typeface="Times New Roman" panose="02020603050405020304" pitchFamily="18" charset="0"/>
                <a:cs typeface="Times New Roman" panose="02020603050405020304" pitchFamily="18" charset="0"/>
                <a:hlinkClick r:id="rId5" action="ppaction://hlinksldjump"/>
              </a:rPr>
              <a:t>except</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6" action="ppaction://hlinksldjump"/>
              </a:rPr>
              <a:t>Exemple complet </a:t>
            </a:r>
            <a:r>
              <a:rPr lang="fr-FR" sz="2800" i="1" dirty="0" err="1">
                <a:latin typeface="Times New Roman" panose="02020603050405020304" pitchFamily="18" charset="0"/>
                <a:cs typeface="Times New Roman" panose="02020603050405020304" pitchFamily="18" charset="0"/>
                <a:hlinkClick r:id="rId6" action="ppaction://hlinksldjump"/>
              </a:rPr>
              <a:t>try</a:t>
            </a:r>
            <a:r>
              <a:rPr lang="fr-FR" sz="2800" i="1" dirty="0">
                <a:latin typeface="Times New Roman" panose="02020603050405020304" pitchFamily="18" charset="0"/>
                <a:cs typeface="Times New Roman" panose="02020603050405020304" pitchFamily="18" charset="0"/>
                <a:hlinkClick r:id="rId6" action="ppaction://hlinksldjump"/>
              </a:rPr>
              <a:t>…</a:t>
            </a:r>
            <a:r>
              <a:rPr lang="fr-FR" sz="2800" i="1" dirty="0" err="1">
                <a:latin typeface="Times New Roman" panose="02020603050405020304" pitchFamily="18" charset="0"/>
                <a:cs typeface="Times New Roman" panose="02020603050405020304" pitchFamily="18" charset="0"/>
                <a:hlinkClick r:id="rId6" action="ppaction://hlinksldjump"/>
              </a:rPr>
              <a:t>except</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7" action="ppaction://hlinksldjump"/>
              </a:rPr>
              <a:t>Instructions </a:t>
            </a:r>
            <a:r>
              <a:rPr lang="fr-FR" sz="2800" i="1" dirty="0" err="1">
                <a:latin typeface="Times New Roman" panose="02020603050405020304" pitchFamily="18" charset="0"/>
                <a:cs typeface="Times New Roman" panose="02020603050405020304" pitchFamily="18" charset="0"/>
                <a:hlinkClick r:id="rId7" action="ppaction://hlinksldjump"/>
              </a:rPr>
              <a:t>else</a:t>
            </a:r>
            <a:r>
              <a:rPr lang="fr-FR" sz="2800" dirty="0">
                <a:latin typeface="Times New Roman" panose="02020603050405020304" pitchFamily="18" charset="0"/>
                <a:cs typeface="Times New Roman" panose="02020603050405020304" pitchFamily="18" charset="0"/>
                <a:hlinkClick r:id="rId7" action="ppaction://hlinksldjump"/>
              </a:rPr>
              <a:t> et </a:t>
            </a:r>
            <a:r>
              <a:rPr lang="fr-FR" sz="2800" i="1" dirty="0" err="1">
                <a:latin typeface="Times New Roman" panose="02020603050405020304" pitchFamily="18" charset="0"/>
                <a:cs typeface="Times New Roman" panose="02020603050405020304" pitchFamily="18" charset="0"/>
                <a:hlinkClick r:id="rId7" action="ppaction://hlinksldjump"/>
              </a:rPr>
              <a:t>finally</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8" action="ppaction://hlinksldjump"/>
              </a:rPr>
              <a:t>Exemple de </a:t>
            </a:r>
            <a:r>
              <a:rPr lang="fr-FR" sz="2800" i="1" dirty="0" err="1">
                <a:latin typeface="Times New Roman" panose="02020603050405020304" pitchFamily="18" charset="0"/>
                <a:cs typeface="Times New Roman" panose="02020603050405020304" pitchFamily="18" charset="0"/>
                <a:hlinkClick r:id="rId8" action="ppaction://hlinksldjump"/>
              </a:rPr>
              <a:t>try</a:t>
            </a:r>
            <a:r>
              <a:rPr lang="fr-FR" sz="2800" i="1" dirty="0">
                <a:latin typeface="Times New Roman" panose="02020603050405020304" pitchFamily="18" charset="0"/>
                <a:cs typeface="Times New Roman" panose="02020603050405020304" pitchFamily="18" charset="0"/>
                <a:hlinkClick r:id="rId8" action="ppaction://hlinksldjump"/>
              </a:rPr>
              <a:t>/</a:t>
            </a:r>
            <a:r>
              <a:rPr lang="fr-FR" sz="2800" i="1" dirty="0" err="1">
                <a:latin typeface="Times New Roman" panose="02020603050405020304" pitchFamily="18" charset="0"/>
                <a:cs typeface="Times New Roman" panose="02020603050405020304" pitchFamily="18" charset="0"/>
                <a:hlinkClick r:id="rId8" action="ppaction://hlinksldjump"/>
              </a:rPr>
              <a:t>except</a:t>
            </a:r>
            <a:r>
              <a:rPr lang="fr-FR" sz="2800" i="1" dirty="0">
                <a:latin typeface="Times New Roman" panose="02020603050405020304" pitchFamily="18" charset="0"/>
                <a:cs typeface="Times New Roman" panose="02020603050405020304" pitchFamily="18" charset="0"/>
                <a:hlinkClick r:id="rId8" action="ppaction://hlinksldjump"/>
              </a:rPr>
              <a:t> </a:t>
            </a:r>
            <a:r>
              <a:rPr lang="fr-FR" sz="2800" dirty="0">
                <a:latin typeface="Times New Roman" panose="02020603050405020304" pitchFamily="18" charset="0"/>
                <a:cs typeface="Times New Roman" panose="02020603050405020304" pitchFamily="18" charset="0"/>
                <a:hlinkClick r:id="rId8" action="ppaction://hlinksldjump"/>
              </a:rPr>
              <a:t>avec </a:t>
            </a:r>
            <a:r>
              <a:rPr lang="fr-FR" sz="2800" i="1" dirty="0" err="1">
                <a:latin typeface="Times New Roman" panose="02020603050405020304" pitchFamily="18" charset="0"/>
                <a:cs typeface="Times New Roman" panose="02020603050405020304" pitchFamily="18" charset="0"/>
                <a:hlinkClick r:id="rId8" action="ppaction://hlinksldjump"/>
              </a:rPr>
              <a:t>else</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9" action="ppaction://hlinksldjump"/>
              </a:rPr>
              <a:t>Exemple de </a:t>
            </a:r>
            <a:r>
              <a:rPr lang="fr-FR" sz="2800" i="1" dirty="0" err="1">
                <a:latin typeface="Times New Roman" panose="02020603050405020304" pitchFamily="18" charset="0"/>
                <a:cs typeface="Times New Roman" panose="02020603050405020304" pitchFamily="18" charset="0"/>
                <a:hlinkClick r:id="rId9" action="ppaction://hlinksldjump"/>
              </a:rPr>
              <a:t>try</a:t>
            </a:r>
            <a:r>
              <a:rPr lang="fr-FR" sz="2800" i="1" dirty="0">
                <a:latin typeface="Times New Roman" panose="02020603050405020304" pitchFamily="18" charset="0"/>
                <a:cs typeface="Times New Roman" panose="02020603050405020304" pitchFamily="18" charset="0"/>
                <a:hlinkClick r:id="rId9" action="ppaction://hlinksldjump"/>
              </a:rPr>
              <a:t>/</a:t>
            </a:r>
            <a:r>
              <a:rPr lang="fr-FR" sz="2800" i="1" dirty="0" err="1">
                <a:latin typeface="Times New Roman" panose="02020603050405020304" pitchFamily="18" charset="0"/>
                <a:cs typeface="Times New Roman" panose="02020603050405020304" pitchFamily="18" charset="0"/>
                <a:hlinkClick r:id="rId9" action="ppaction://hlinksldjump"/>
              </a:rPr>
              <a:t>except</a:t>
            </a:r>
            <a:r>
              <a:rPr lang="fr-FR" sz="2800" i="1" dirty="0">
                <a:latin typeface="Times New Roman" panose="02020603050405020304" pitchFamily="18" charset="0"/>
                <a:cs typeface="Times New Roman" panose="02020603050405020304" pitchFamily="18" charset="0"/>
                <a:hlinkClick r:id="rId9" action="ppaction://hlinksldjump"/>
              </a:rPr>
              <a:t> </a:t>
            </a:r>
            <a:r>
              <a:rPr lang="fr-FR" sz="2800" dirty="0">
                <a:latin typeface="Times New Roman" panose="02020603050405020304" pitchFamily="18" charset="0"/>
                <a:cs typeface="Times New Roman" panose="02020603050405020304" pitchFamily="18" charset="0"/>
                <a:hlinkClick r:id="rId9" action="ppaction://hlinksldjump"/>
              </a:rPr>
              <a:t>avec </a:t>
            </a:r>
            <a:r>
              <a:rPr lang="fr-FR" sz="2800" i="1" dirty="0" err="1">
                <a:latin typeface="Times New Roman" panose="02020603050405020304" pitchFamily="18" charset="0"/>
                <a:cs typeface="Times New Roman" panose="02020603050405020304" pitchFamily="18" charset="0"/>
                <a:hlinkClick r:id="rId9" action="ppaction://hlinksldjump"/>
              </a:rPr>
              <a:t>finally</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10" action="ppaction://hlinksldjump"/>
              </a:rPr>
              <a:t>Les assertions</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11" action="ppaction://hlinksldjump"/>
              </a:rPr>
              <a:t>Exemple avec les assertions</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12" action="ppaction://hlinksldjump"/>
              </a:rPr>
              <a:t>Générer une exception</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13" action="ppaction://hlinksldjump"/>
              </a:rPr>
              <a:t>Exercices</a:t>
            </a:r>
            <a:endParaRPr lang="fr-FR" sz="28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F5400574-BA21-AA27-C7D0-975B208CF325}"/>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6806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6F3F27CE-DAF0-FDE9-1F09-904298E2C122}"/>
              </a:ext>
            </a:extLst>
          </p:cNvPr>
          <p:cNvSpPr txBox="1">
            <a:spLocks noGrp="1"/>
          </p:cNvSpPr>
          <p:nvPr>
            <p:ph type="ctrTitle"/>
          </p:nvPr>
        </p:nvSpPr>
        <p:spPr>
          <a:xfrm>
            <a:off x="3740748" y="2437729"/>
            <a:ext cx="4486656" cy="1231106"/>
          </a:xfrm>
          <a:noFill/>
          <a:ln>
            <a:solidFill>
              <a:schemeClr val="tx1"/>
            </a:solidFill>
          </a:ln>
        </p:spPr>
        <p:txBody>
          <a:bodyPr>
            <a:normAutofit/>
          </a:bodyPr>
          <a:lstStyle/>
          <a:p>
            <a:pPr lvl="0"/>
            <a:r>
              <a:rPr lang="fr-FR" sz="3200" dirty="0">
                <a:solidFill>
                  <a:schemeClr val="tx1"/>
                </a:solidFill>
              </a:rPr>
              <a:t>FIN CHAPITRE 7</a:t>
            </a:r>
          </a:p>
        </p:txBody>
      </p:sp>
    </p:spTree>
    <p:extLst>
      <p:ext uri="{BB962C8B-B14F-4D97-AF65-F5344CB8AC3E}">
        <p14:creationId xmlns:p14="http://schemas.microsoft.com/office/powerpoint/2010/main" val="202963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Introduction</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2" name="ZoneTexte 21">
            <a:extLst>
              <a:ext uri="{FF2B5EF4-FFF2-40B4-BE49-F238E27FC236}">
                <a16:creationId xmlns:a16="http://schemas.microsoft.com/office/drawing/2014/main" id="{C3926A1A-9664-733A-6ADF-C5B314D8B1F9}"/>
              </a:ext>
            </a:extLst>
          </p:cNvPr>
          <p:cNvSpPr txBox="1"/>
          <p:nvPr/>
        </p:nvSpPr>
        <p:spPr>
          <a:xfrm>
            <a:off x="397565" y="751803"/>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Tous les programmes réalisés dans les chapitres précédents fonctionnent uniquement dans le cas où l’utilisateur entre une valeur attendu dans le cas où il entre une valeur inattendu le programme va générer une erreur.</a:t>
            </a:r>
          </a:p>
        </p:txBody>
      </p:sp>
      <p:sp>
        <p:nvSpPr>
          <p:cNvPr id="2" name="ZoneTexte 1">
            <a:extLst>
              <a:ext uri="{FF2B5EF4-FFF2-40B4-BE49-F238E27FC236}">
                <a16:creationId xmlns:a16="http://schemas.microsoft.com/office/drawing/2014/main" id="{3E77E39B-8ABE-7F31-84D0-7A573B58ABD5}"/>
              </a:ext>
            </a:extLst>
          </p:cNvPr>
          <p:cNvSpPr txBox="1"/>
          <p:nvPr/>
        </p:nvSpPr>
        <p:spPr>
          <a:xfrm>
            <a:off x="397565" y="1704399"/>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Supposons le programme suivant qui demande à l’utilisateur de saisir un nombre et calcule le carré du nombre:</a:t>
            </a:r>
          </a:p>
        </p:txBody>
      </p:sp>
      <p:pic>
        <p:nvPicPr>
          <p:cNvPr id="9" name="Image 8">
            <a:extLst>
              <a:ext uri="{FF2B5EF4-FFF2-40B4-BE49-F238E27FC236}">
                <a16:creationId xmlns:a16="http://schemas.microsoft.com/office/drawing/2014/main" id="{F60D0362-DF20-A16B-5E73-7FC94E9C706B}"/>
              </a:ext>
            </a:extLst>
          </p:cNvPr>
          <p:cNvPicPr>
            <a:picLocks noChangeAspect="1"/>
          </p:cNvPicPr>
          <p:nvPr/>
        </p:nvPicPr>
        <p:blipFill>
          <a:blip r:embed="rId2"/>
          <a:stretch>
            <a:fillRect/>
          </a:stretch>
        </p:blipFill>
        <p:spPr>
          <a:xfrm>
            <a:off x="2457371" y="2382226"/>
            <a:ext cx="6172735" cy="2933954"/>
          </a:xfrm>
          <a:prstGeom prst="rect">
            <a:avLst/>
          </a:prstGeom>
        </p:spPr>
      </p:pic>
      <p:sp>
        <p:nvSpPr>
          <p:cNvPr id="11" name="ZoneTexte 10">
            <a:extLst>
              <a:ext uri="{FF2B5EF4-FFF2-40B4-BE49-F238E27FC236}">
                <a16:creationId xmlns:a16="http://schemas.microsoft.com/office/drawing/2014/main" id="{CB2695E2-2CA5-DD5C-29F9-B363F7EEAB95}"/>
              </a:ext>
            </a:extLst>
          </p:cNvPr>
          <p:cNvSpPr txBox="1"/>
          <p:nvPr/>
        </p:nvSpPr>
        <p:spPr>
          <a:xfrm>
            <a:off x="397565" y="5314465"/>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On voit que Python génère une erreur quand on ne fournit pas un nombre comme attendu. Tout code écrit après ne sera pas traité et le programme s’arrête là dès qu’une erreur est rencontrée.</a:t>
            </a:r>
          </a:p>
        </p:txBody>
      </p:sp>
    </p:spTree>
    <p:extLst>
      <p:ext uri="{BB962C8B-B14F-4D97-AF65-F5344CB8AC3E}">
        <p14:creationId xmlns:p14="http://schemas.microsoft.com/office/powerpoint/2010/main" val="263944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Introduction</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2" name="ZoneTexte 21">
            <a:extLst>
              <a:ext uri="{FF2B5EF4-FFF2-40B4-BE49-F238E27FC236}">
                <a16:creationId xmlns:a16="http://schemas.microsoft.com/office/drawing/2014/main" id="{C3926A1A-9664-733A-6ADF-C5B314D8B1F9}"/>
              </a:ext>
            </a:extLst>
          </p:cNvPr>
          <p:cNvSpPr txBox="1"/>
          <p:nvPr/>
        </p:nvSpPr>
        <p:spPr>
          <a:xfrm>
            <a:off x="500931" y="822661"/>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Les erreurs comme celle vue précédemment peuvent être interceptées très facilement avec Python. Quand Python rencontre une erreur lors de l’exécution du code, il lève une </a:t>
            </a:r>
            <a:r>
              <a:rPr lang="fr-FR" b="1" dirty="0">
                <a:latin typeface="Times New Roman" panose="02020603050405020304" pitchFamily="18" charset="0"/>
                <a:cs typeface="Times New Roman" panose="02020603050405020304" pitchFamily="18" charset="0"/>
              </a:rPr>
              <a:t>exception </a:t>
            </a:r>
            <a:r>
              <a:rPr lang="fr-FR" dirty="0">
                <a:latin typeface="Times New Roman" panose="02020603050405020304" pitchFamily="18" charset="0"/>
                <a:cs typeface="Times New Roman" panose="02020603050405020304" pitchFamily="18" charset="0"/>
              </a:rPr>
              <a:t> comme ci-dessous:</a:t>
            </a:r>
          </a:p>
        </p:txBody>
      </p:sp>
      <p:sp>
        <p:nvSpPr>
          <p:cNvPr id="7" name="ZoneTexte 6">
            <a:extLst>
              <a:ext uri="{FF2B5EF4-FFF2-40B4-BE49-F238E27FC236}">
                <a16:creationId xmlns:a16="http://schemas.microsoft.com/office/drawing/2014/main" id="{F5103A6D-1581-73AC-D428-CD67D86CF19C}"/>
              </a:ext>
            </a:extLst>
          </p:cNvPr>
          <p:cNvSpPr txBox="1"/>
          <p:nvPr/>
        </p:nvSpPr>
        <p:spPr>
          <a:xfrm>
            <a:off x="500932" y="2638329"/>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code précédent a échoué parce que nous n’avons pas préparé notre code à faire face à ce genre d’erreur. Quand Python tombe sur une exception, il exécute le code qui doit être exécuté lors d’une exception sinon il affiche une erreur comme précédemment.</a:t>
            </a:r>
          </a:p>
        </p:txBody>
      </p:sp>
      <p:pic>
        <p:nvPicPr>
          <p:cNvPr id="10" name="Image 9">
            <a:extLst>
              <a:ext uri="{FF2B5EF4-FFF2-40B4-BE49-F238E27FC236}">
                <a16:creationId xmlns:a16="http://schemas.microsoft.com/office/drawing/2014/main" id="{BD38BD74-84FB-5C0C-9B03-375FEFC45550}"/>
              </a:ext>
            </a:extLst>
          </p:cNvPr>
          <p:cNvPicPr>
            <a:picLocks noChangeAspect="1"/>
          </p:cNvPicPr>
          <p:nvPr/>
        </p:nvPicPr>
        <p:blipFill>
          <a:blip r:embed="rId2"/>
          <a:stretch>
            <a:fillRect/>
          </a:stretch>
        </p:blipFill>
        <p:spPr>
          <a:xfrm>
            <a:off x="3589590" y="1640022"/>
            <a:ext cx="5090601" cy="998307"/>
          </a:xfrm>
          <a:prstGeom prst="rect">
            <a:avLst/>
          </a:prstGeom>
        </p:spPr>
      </p:pic>
      <p:sp>
        <p:nvSpPr>
          <p:cNvPr id="12" name="ZoneTexte 11">
            <a:extLst>
              <a:ext uri="{FF2B5EF4-FFF2-40B4-BE49-F238E27FC236}">
                <a16:creationId xmlns:a16="http://schemas.microsoft.com/office/drawing/2014/main" id="{3E20A2F7-CAE6-17D3-5341-CC8A96175BF0}"/>
              </a:ext>
            </a:extLst>
          </p:cNvPr>
          <p:cNvSpPr txBox="1"/>
          <p:nvPr/>
        </p:nvSpPr>
        <p:spPr>
          <a:xfrm>
            <a:off x="500932" y="3648741"/>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Chaque exception est identifiée par deux informations: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le type de l’exception dans notre cas </a:t>
            </a:r>
            <a:r>
              <a:rPr lang="fr-FR" b="1" i="1" dirty="0" err="1">
                <a:latin typeface="Times New Roman" panose="02020603050405020304" pitchFamily="18" charset="0"/>
                <a:cs typeface="Times New Roman" panose="02020603050405020304" pitchFamily="18" charset="0"/>
              </a:rPr>
              <a:t>ValueError</a:t>
            </a:r>
            <a:r>
              <a:rPr lang="fr-FR"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le message que renvoie Python pour aider à comprendre l’erreur qui vient de se produire. </a:t>
            </a:r>
          </a:p>
        </p:txBody>
      </p:sp>
      <p:sp>
        <p:nvSpPr>
          <p:cNvPr id="13" name="ZoneTexte 12">
            <a:extLst>
              <a:ext uri="{FF2B5EF4-FFF2-40B4-BE49-F238E27FC236}">
                <a16:creationId xmlns:a16="http://schemas.microsoft.com/office/drawing/2014/main" id="{0DC96812-CFBF-1D4B-B1E4-F79A776886F4}"/>
              </a:ext>
            </a:extLst>
          </p:cNvPr>
          <p:cNvSpPr txBox="1"/>
          <p:nvPr/>
        </p:nvSpPr>
        <p:spPr>
          <a:xfrm>
            <a:off x="500931" y="4770299"/>
            <a:ext cx="11178450" cy="1323439"/>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Il faut noter que lors de la levée d’une exception, Python arrête l’exécution du programme si aucun code n’a été fourni en cas d’erreur. Quand un code est fourni en cas d’exception on parle d’</a:t>
            </a:r>
            <a:r>
              <a:rPr lang="fr-FR" b="1" dirty="0">
                <a:latin typeface="Times New Roman" panose="02020603050405020304" pitchFamily="18" charset="0"/>
                <a:cs typeface="Times New Roman" panose="02020603050405020304" pitchFamily="18" charset="0"/>
              </a:rPr>
              <a:t>interception de l’exception</a:t>
            </a:r>
            <a:r>
              <a:rPr lang="fr-FR" dirty="0">
                <a:latin typeface="Times New Roman" panose="02020603050405020304" pitchFamily="18" charset="0"/>
                <a:cs typeface="Times New Roman" panose="02020603050405020304" pitchFamily="18" charset="0"/>
              </a:rPr>
              <a:t>. Par exemple dans l’exemple précédent on aurait pu redemander le nombre à l’utilisateur quand il saisit autre chose qu’un nombre.</a:t>
            </a:r>
          </a:p>
        </p:txBody>
      </p:sp>
    </p:spTree>
    <p:extLst>
      <p:ext uri="{BB962C8B-B14F-4D97-AF65-F5344CB8AC3E}">
        <p14:creationId xmlns:p14="http://schemas.microsoft.com/office/powerpoint/2010/main" val="657992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247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Syntaxe simple </a:t>
            </a:r>
            <a:r>
              <a:rPr lang="fr-FR" sz="2400" b="1" i="1" dirty="0" err="1">
                <a:latin typeface="Times New Roman" panose="02020603050405020304" pitchFamily="18" charset="0"/>
                <a:cs typeface="Times New Roman" panose="02020603050405020304" pitchFamily="18" charset="0"/>
              </a:rPr>
              <a:t>try</a:t>
            </a:r>
            <a:r>
              <a:rPr lang="fr-FR" sz="2400" b="1" i="1" dirty="0">
                <a:latin typeface="Times New Roman" panose="02020603050405020304" pitchFamily="18" charset="0"/>
                <a:cs typeface="Times New Roman" panose="02020603050405020304" pitchFamily="18" charset="0"/>
              </a:rPr>
              <a:t>…</a:t>
            </a:r>
            <a:r>
              <a:rPr lang="fr-FR" sz="2400" b="1" i="1" dirty="0" err="1">
                <a:latin typeface="Times New Roman" panose="02020603050405020304" pitchFamily="18" charset="0"/>
                <a:cs typeface="Times New Roman" panose="02020603050405020304" pitchFamily="18" charset="0"/>
              </a:rPr>
              <a:t>except</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A49A0135-5A4C-9E73-960A-F5FE64F39C6B}"/>
              </a:ext>
            </a:extLst>
          </p:cNvPr>
          <p:cNvSpPr txBox="1"/>
          <p:nvPr/>
        </p:nvSpPr>
        <p:spPr>
          <a:xfrm>
            <a:off x="500931" y="822661"/>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Pour intercepter des exceptions en Python, on dispose des mots clés </a:t>
            </a:r>
            <a:r>
              <a:rPr lang="fr-FR" b="1" i="1" dirty="0" err="1">
                <a:latin typeface="Times New Roman" panose="02020603050405020304" pitchFamily="18" charset="0"/>
                <a:cs typeface="Times New Roman" panose="02020603050405020304" pitchFamily="18" charset="0"/>
              </a:rPr>
              <a:t>try</a:t>
            </a:r>
            <a:r>
              <a:rPr lang="fr-FR" b="1" i="1" dirty="0">
                <a:latin typeface="Times New Roman" panose="02020603050405020304" pitchFamily="18" charset="0"/>
                <a:cs typeface="Times New Roman" panose="02020603050405020304" pitchFamily="18" charset="0"/>
              </a:rPr>
              <a:t>/</a:t>
            </a:r>
            <a:r>
              <a:rPr lang="fr-FR" b="1" i="1" dirty="0" err="1">
                <a:latin typeface="Times New Roman" panose="02020603050405020304" pitchFamily="18" charset="0"/>
                <a:cs typeface="Times New Roman" panose="02020603050405020304" pitchFamily="18" charset="0"/>
              </a:rPr>
              <a:t>except</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dont la syntaxe est la suivante:</a:t>
            </a:r>
          </a:p>
        </p:txBody>
      </p:sp>
      <p:sp>
        <p:nvSpPr>
          <p:cNvPr id="11" name="ZoneTexte 10">
            <a:extLst>
              <a:ext uri="{FF2B5EF4-FFF2-40B4-BE49-F238E27FC236}">
                <a16:creationId xmlns:a16="http://schemas.microsoft.com/office/drawing/2014/main" id="{67B2CF47-D9A7-9A1C-EB0D-FC5EF94096F8}"/>
              </a:ext>
            </a:extLst>
          </p:cNvPr>
          <p:cNvSpPr txBox="1"/>
          <p:nvPr/>
        </p:nvSpPr>
        <p:spPr>
          <a:xfrm>
            <a:off x="500931" y="2848961"/>
            <a:ext cx="11088982" cy="163121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Dans la syntaxe nous avons dans l’ordre:</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Le mot clé </a:t>
            </a:r>
            <a:r>
              <a:rPr lang="fr-FR" b="1" i="1" dirty="0" err="1">
                <a:latin typeface="Times New Roman" panose="02020603050405020304" pitchFamily="18" charset="0"/>
                <a:cs typeface="Times New Roman" panose="02020603050405020304" pitchFamily="18" charset="0"/>
              </a:rPr>
              <a:t>try</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(essayer en anglais) suivi de deux points.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Le bloc d’instructions à essayer.</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Le mot clé </a:t>
            </a:r>
            <a:r>
              <a:rPr lang="fr-FR" b="1" i="1" dirty="0" err="1">
                <a:latin typeface="Times New Roman" panose="02020603050405020304" pitchFamily="18" charset="0"/>
                <a:cs typeface="Times New Roman" panose="02020603050405020304" pitchFamily="18" charset="0"/>
              </a:rPr>
              <a:t>except</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suivi de deux points et au même niveau que le </a:t>
            </a:r>
            <a:r>
              <a:rPr lang="fr-FR" b="1" i="1" dirty="0" err="1">
                <a:latin typeface="Times New Roman" panose="02020603050405020304" pitchFamily="18" charset="0"/>
                <a:cs typeface="Times New Roman" panose="02020603050405020304" pitchFamily="18" charset="0"/>
              </a:rPr>
              <a:t>try</a:t>
            </a:r>
            <a:r>
              <a:rPr lang="fr-FR" b="1"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Le bloc d’instructions qui sera exécuté si une erreur est trouvée dans le premier bloc. </a:t>
            </a:r>
          </a:p>
        </p:txBody>
      </p:sp>
      <p:sp>
        <p:nvSpPr>
          <p:cNvPr id="12" name="ZoneTexte 11">
            <a:extLst>
              <a:ext uri="{FF2B5EF4-FFF2-40B4-BE49-F238E27FC236}">
                <a16:creationId xmlns:a16="http://schemas.microsoft.com/office/drawing/2014/main" id="{0E12C373-8A2E-222B-6648-6C7D2DC79E22}"/>
              </a:ext>
            </a:extLst>
          </p:cNvPr>
          <p:cNvSpPr txBox="1"/>
          <p:nvPr/>
        </p:nvSpPr>
        <p:spPr>
          <a:xfrm>
            <a:off x="500931" y="4521118"/>
            <a:ext cx="11088982" cy="163121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La syntaxe précédente intercepte n’importe quelle exception liée au bloc </a:t>
            </a:r>
            <a:r>
              <a:rPr lang="fr-FR" b="1" i="1" dirty="0" err="1">
                <a:latin typeface="Times New Roman" panose="02020603050405020304" pitchFamily="18" charset="0"/>
                <a:cs typeface="Times New Roman" panose="02020603050405020304" pitchFamily="18" charset="0"/>
              </a:rPr>
              <a:t>try</a:t>
            </a:r>
            <a:r>
              <a:rPr lang="fr-FR" dirty="0">
                <a:latin typeface="Times New Roman" panose="02020603050405020304" pitchFamily="18" charset="0"/>
                <a:cs typeface="Times New Roman" panose="02020603050405020304" pitchFamily="18" charset="0"/>
              </a:rPr>
              <a:t>. Une manière plus élégante de procéder est d’intercepter des erreurs spécifiques afin d’afficher un message d’erreur plus indicatif. Par exemple dans le cas de la saisie d’un nombre positif pour division on pourrait intercepter le cas où l’utilisateur saisie une chaine de caractères au lieu d’un nombre, une erreur lors d’un dénominateur égal à 0 car la division par 0 est impossible.</a:t>
            </a:r>
          </a:p>
        </p:txBody>
      </p:sp>
      <p:pic>
        <p:nvPicPr>
          <p:cNvPr id="14" name="Image 13">
            <a:extLst>
              <a:ext uri="{FF2B5EF4-FFF2-40B4-BE49-F238E27FC236}">
                <a16:creationId xmlns:a16="http://schemas.microsoft.com/office/drawing/2014/main" id="{C830614D-DB07-F655-03F2-32F18065F858}"/>
              </a:ext>
            </a:extLst>
          </p:cNvPr>
          <p:cNvPicPr>
            <a:picLocks noChangeAspect="1"/>
          </p:cNvPicPr>
          <p:nvPr/>
        </p:nvPicPr>
        <p:blipFill>
          <a:blip r:embed="rId2"/>
          <a:stretch>
            <a:fillRect/>
          </a:stretch>
        </p:blipFill>
        <p:spPr>
          <a:xfrm>
            <a:off x="2155725" y="1355843"/>
            <a:ext cx="6182125" cy="1381503"/>
          </a:xfrm>
          <a:prstGeom prst="rect">
            <a:avLst/>
          </a:prstGeom>
        </p:spPr>
      </p:pic>
    </p:spTree>
    <p:extLst>
      <p:ext uri="{BB962C8B-B14F-4D97-AF65-F5344CB8AC3E}">
        <p14:creationId xmlns:p14="http://schemas.microsoft.com/office/powerpoint/2010/main" val="3076032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247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Exemple avec </a:t>
            </a:r>
            <a:r>
              <a:rPr lang="fr-FR" sz="2400" b="1" i="1" dirty="0" err="1">
                <a:latin typeface="Times New Roman" panose="02020603050405020304" pitchFamily="18" charset="0"/>
                <a:cs typeface="Times New Roman" panose="02020603050405020304" pitchFamily="18" charset="0"/>
              </a:rPr>
              <a:t>try</a:t>
            </a:r>
            <a:r>
              <a:rPr lang="fr-FR" sz="2400" b="1" i="1" dirty="0">
                <a:latin typeface="Times New Roman" panose="02020603050405020304" pitchFamily="18" charset="0"/>
                <a:cs typeface="Times New Roman" panose="02020603050405020304" pitchFamily="18" charset="0"/>
              </a:rPr>
              <a:t>…</a:t>
            </a:r>
            <a:r>
              <a:rPr lang="fr-FR" sz="2400" b="1" i="1" dirty="0" err="1">
                <a:latin typeface="Times New Roman" panose="02020603050405020304" pitchFamily="18" charset="0"/>
                <a:cs typeface="Times New Roman" panose="02020603050405020304" pitchFamily="18" charset="0"/>
              </a:rPr>
              <a:t>except</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A49A0135-5A4C-9E73-960A-F5FE64F39C6B}"/>
              </a:ext>
            </a:extLst>
          </p:cNvPr>
          <p:cNvSpPr txBox="1"/>
          <p:nvPr/>
        </p:nvSpPr>
        <p:spPr>
          <a:xfrm>
            <a:off x="500932" y="787913"/>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Créer un programme qui demande un nombre à l’utilisateur et affiche un message d’erreur au cas où l’utilisateur saisi autre chose qu’un nombre.</a:t>
            </a:r>
          </a:p>
        </p:txBody>
      </p:sp>
      <p:pic>
        <p:nvPicPr>
          <p:cNvPr id="7" name="Image 6">
            <a:extLst>
              <a:ext uri="{FF2B5EF4-FFF2-40B4-BE49-F238E27FC236}">
                <a16:creationId xmlns:a16="http://schemas.microsoft.com/office/drawing/2014/main" id="{1DB1261B-A713-1E9F-47C5-E346CE0D614A}"/>
              </a:ext>
            </a:extLst>
          </p:cNvPr>
          <p:cNvPicPr>
            <a:picLocks noChangeAspect="1"/>
          </p:cNvPicPr>
          <p:nvPr/>
        </p:nvPicPr>
        <p:blipFill>
          <a:blip r:embed="rId2"/>
          <a:stretch>
            <a:fillRect/>
          </a:stretch>
        </p:blipFill>
        <p:spPr>
          <a:xfrm>
            <a:off x="1373864" y="1564214"/>
            <a:ext cx="6681800" cy="1436946"/>
          </a:xfrm>
          <a:prstGeom prst="rect">
            <a:avLst/>
          </a:prstGeom>
        </p:spPr>
      </p:pic>
      <p:pic>
        <p:nvPicPr>
          <p:cNvPr id="10" name="Image 9">
            <a:extLst>
              <a:ext uri="{FF2B5EF4-FFF2-40B4-BE49-F238E27FC236}">
                <a16:creationId xmlns:a16="http://schemas.microsoft.com/office/drawing/2014/main" id="{F90E92E6-DABB-D3FB-3051-AFA9C191319C}"/>
              </a:ext>
            </a:extLst>
          </p:cNvPr>
          <p:cNvPicPr>
            <a:picLocks noChangeAspect="1"/>
          </p:cNvPicPr>
          <p:nvPr/>
        </p:nvPicPr>
        <p:blipFill>
          <a:blip r:embed="rId3"/>
          <a:stretch>
            <a:fillRect/>
          </a:stretch>
        </p:blipFill>
        <p:spPr>
          <a:xfrm>
            <a:off x="1373864" y="3069575"/>
            <a:ext cx="7732003" cy="2058790"/>
          </a:xfrm>
          <a:prstGeom prst="rect">
            <a:avLst/>
          </a:prstGeom>
        </p:spPr>
      </p:pic>
      <p:sp>
        <p:nvSpPr>
          <p:cNvPr id="2" name="ZoneTexte 1">
            <a:extLst>
              <a:ext uri="{FF2B5EF4-FFF2-40B4-BE49-F238E27FC236}">
                <a16:creationId xmlns:a16="http://schemas.microsoft.com/office/drawing/2014/main" id="{7420139E-341C-99F8-E744-317175EDB3BF}"/>
              </a:ext>
            </a:extLst>
          </p:cNvPr>
          <p:cNvSpPr txBox="1"/>
          <p:nvPr/>
        </p:nvSpPr>
        <p:spPr>
          <a:xfrm>
            <a:off x="500932" y="5402312"/>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On peut utiliser l’instruction </a:t>
            </a:r>
            <a:r>
              <a:rPr lang="fr-FR" b="1" i="1" dirty="0" err="1">
                <a:latin typeface="Times New Roman" panose="02020603050405020304" pitchFamily="18" charset="0"/>
                <a:cs typeface="Times New Roman" panose="02020603050405020304" pitchFamily="18" charset="0"/>
              </a:rPr>
              <a:t>pass</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si on veut laisser le bloc vide sans instructions.</a:t>
            </a:r>
          </a:p>
        </p:txBody>
      </p:sp>
    </p:spTree>
    <p:extLst>
      <p:ext uri="{BB962C8B-B14F-4D97-AF65-F5344CB8AC3E}">
        <p14:creationId xmlns:p14="http://schemas.microsoft.com/office/powerpoint/2010/main" val="1707354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247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Syntaxe complète </a:t>
            </a:r>
            <a:r>
              <a:rPr lang="fr-FR" sz="2400" b="1" i="1" dirty="0" err="1">
                <a:latin typeface="Times New Roman" panose="02020603050405020304" pitchFamily="18" charset="0"/>
                <a:cs typeface="Times New Roman" panose="02020603050405020304" pitchFamily="18" charset="0"/>
              </a:rPr>
              <a:t>try</a:t>
            </a:r>
            <a:r>
              <a:rPr lang="fr-FR" sz="2400" b="1" i="1" dirty="0">
                <a:latin typeface="Times New Roman" panose="02020603050405020304" pitchFamily="18" charset="0"/>
                <a:cs typeface="Times New Roman" panose="02020603050405020304" pitchFamily="18" charset="0"/>
              </a:rPr>
              <a:t>…</a:t>
            </a:r>
            <a:r>
              <a:rPr lang="fr-FR" sz="2400" b="1" i="1" dirty="0" err="1">
                <a:latin typeface="Times New Roman" panose="02020603050405020304" pitchFamily="18" charset="0"/>
                <a:cs typeface="Times New Roman" panose="02020603050405020304" pitchFamily="18" charset="0"/>
              </a:rPr>
              <a:t>except</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A49A0135-5A4C-9E73-960A-F5FE64F39C6B}"/>
              </a:ext>
            </a:extLst>
          </p:cNvPr>
          <p:cNvSpPr txBox="1"/>
          <p:nvPr/>
        </p:nvSpPr>
        <p:spPr>
          <a:xfrm>
            <a:off x="500931" y="822661"/>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Pour intercepter une erreur spécifique on utilisera la syntaxe suivante:</a:t>
            </a:r>
          </a:p>
        </p:txBody>
      </p:sp>
      <p:pic>
        <p:nvPicPr>
          <p:cNvPr id="7" name="Image 6">
            <a:extLst>
              <a:ext uri="{FF2B5EF4-FFF2-40B4-BE49-F238E27FC236}">
                <a16:creationId xmlns:a16="http://schemas.microsoft.com/office/drawing/2014/main" id="{F4A62502-3EB1-EEC8-FA0E-5F88122B6C0F}"/>
              </a:ext>
            </a:extLst>
          </p:cNvPr>
          <p:cNvPicPr>
            <a:picLocks noChangeAspect="1"/>
          </p:cNvPicPr>
          <p:nvPr/>
        </p:nvPicPr>
        <p:blipFill>
          <a:blip r:embed="rId2"/>
          <a:stretch>
            <a:fillRect/>
          </a:stretch>
        </p:blipFill>
        <p:spPr>
          <a:xfrm>
            <a:off x="2954969" y="1222771"/>
            <a:ext cx="3771071" cy="2022168"/>
          </a:xfrm>
          <a:prstGeom prst="rect">
            <a:avLst/>
          </a:prstGeom>
        </p:spPr>
      </p:pic>
      <p:sp>
        <p:nvSpPr>
          <p:cNvPr id="9" name="ZoneTexte 8">
            <a:extLst>
              <a:ext uri="{FF2B5EF4-FFF2-40B4-BE49-F238E27FC236}">
                <a16:creationId xmlns:a16="http://schemas.microsoft.com/office/drawing/2014/main" id="{E42CE045-00A5-91CC-9492-343AB7A4848A}"/>
              </a:ext>
            </a:extLst>
          </p:cNvPr>
          <p:cNvSpPr txBox="1"/>
          <p:nvPr/>
        </p:nvSpPr>
        <p:spPr>
          <a:xfrm>
            <a:off x="397564" y="3309412"/>
            <a:ext cx="11088982" cy="2862322"/>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Chaque exception levée par Python dispose d’un type par exemple on peut avoir les exceptions suivantes dans le cas de la division entre deux nombres:</a:t>
            </a:r>
          </a:p>
          <a:p>
            <a:pPr marL="342900" indent="-342900">
              <a:buFont typeface="Arial" panose="020B0604020202020204" pitchFamily="34" charset="0"/>
              <a:buChar char="•"/>
            </a:pPr>
            <a:r>
              <a:rPr lang="fr-FR" b="1" i="1" dirty="0" err="1">
                <a:latin typeface="Times New Roman" panose="02020603050405020304" pitchFamily="18" charset="0"/>
                <a:cs typeface="Times New Roman" panose="02020603050405020304" pitchFamily="18" charset="0"/>
              </a:rPr>
              <a:t>NameError</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générée lorsqu’on essaye d’accéder à une variable qui n’a pas été définie. Par exemple quand on essaye de lire une variable qui n’existe pas.</a:t>
            </a:r>
          </a:p>
          <a:p>
            <a:pPr marL="342900" indent="-342900">
              <a:buFont typeface="Arial" panose="020B0604020202020204" pitchFamily="34" charset="0"/>
              <a:buChar char="•"/>
            </a:pPr>
            <a:r>
              <a:rPr lang="fr-FR" b="1" i="1" dirty="0" err="1">
                <a:latin typeface="Times New Roman" panose="02020603050405020304" pitchFamily="18" charset="0"/>
                <a:cs typeface="Times New Roman" panose="02020603050405020304" pitchFamily="18" charset="0"/>
              </a:rPr>
              <a:t>ValueError</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générée lors d’une erreur de conversion quand on essaye de convertir par exemple une chaine de caractères comme « </a:t>
            </a:r>
            <a:r>
              <a:rPr lang="fr-FR" dirty="0" err="1">
                <a:latin typeface="Times New Roman" panose="02020603050405020304" pitchFamily="18" charset="0"/>
                <a:cs typeface="Times New Roman" panose="02020603050405020304" pitchFamily="18" charset="0"/>
              </a:rPr>
              <a:t>aa</a:t>
            </a:r>
            <a:r>
              <a:rPr lang="fr-FR" dirty="0">
                <a:latin typeface="Times New Roman" panose="02020603050405020304" pitchFamily="18" charset="0"/>
                <a:cs typeface="Times New Roman" panose="02020603050405020304" pitchFamily="18" charset="0"/>
              </a:rPr>
              <a:t> » en nombre.</a:t>
            </a:r>
          </a:p>
          <a:p>
            <a:pPr marL="342900" indent="-342900">
              <a:buFont typeface="Arial" panose="020B0604020202020204" pitchFamily="34" charset="0"/>
              <a:buChar char="•"/>
            </a:pPr>
            <a:r>
              <a:rPr lang="fr-FR" b="1" i="1" dirty="0" err="1">
                <a:latin typeface="Times New Roman" panose="02020603050405020304" pitchFamily="18" charset="0"/>
                <a:cs typeface="Times New Roman" panose="02020603050405020304" pitchFamily="18" charset="0"/>
              </a:rPr>
              <a:t>TypeError</a:t>
            </a:r>
            <a:r>
              <a:rPr lang="fr-FR" dirty="0">
                <a:latin typeface="Times New Roman" panose="02020603050405020304" pitchFamily="18" charset="0"/>
                <a:cs typeface="Times New Roman" panose="02020603050405020304" pitchFamily="18" charset="0"/>
              </a:rPr>
              <a:t>: générée lorsque l’un des nombres ne peut diviser ou être divisée comme les chaines de caractères.</a:t>
            </a:r>
            <a:endParaRPr lang="fr-FR"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fr-FR" b="1" i="1" dirty="0" err="1">
                <a:latin typeface="Times New Roman" panose="02020603050405020304" pitchFamily="18" charset="0"/>
                <a:cs typeface="Times New Roman" panose="02020603050405020304" pitchFamily="18" charset="0"/>
              </a:rPr>
              <a:t>ZeroDivisionError</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générée lorsqu’on essaye de diviser un nombre par 0.</a:t>
            </a:r>
            <a:endParaRPr lang="fr-FR"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6762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247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Syntaxe complète </a:t>
            </a:r>
            <a:r>
              <a:rPr lang="fr-FR" sz="2400" b="1" i="1" dirty="0" err="1">
                <a:latin typeface="Times New Roman" panose="02020603050405020304" pitchFamily="18" charset="0"/>
                <a:cs typeface="Times New Roman" panose="02020603050405020304" pitchFamily="18" charset="0"/>
              </a:rPr>
              <a:t>try</a:t>
            </a:r>
            <a:r>
              <a:rPr lang="fr-FR" sz="2400" b="1" i="1" dirty="0">
                <a:latin typeface="Times New Roman" panose="02020603050405020304" pitchFamily="18" charset="0"/>
                <a:cs typeface="Times New Roman" panose="02020603050405020304" pitchFamily="18" charset="0"/>
              </a:rPr>
              <a:t>…</a:t>
            </a:r>
            <a:r>
              <a:rPr lang="fr-FR" sz="2400" b="1" i="1" dirty="0" err="1">
                <a:latin typeface="Times New Roman" panose="02020603050405020304" pitchFamily="18" charset="0"/>
                <a:cs typeface="Times New Roman" panose="02020603050405020304" pitchFamily="18" charset="0"/>
              </a:rPr>
              <a:t>except</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A49A0135-5A4C-9E73-960A-F5FE64F39C6B}"/>
              </a:ext>
            </a:extLst>
          </p:cNvPr>
          <p:cNvSpPr txBox="1"/>
          <p:nvPr/>
        </p:nvSpPr>
        <p:spPr>
          <a:xfrm>
            <a:off x="500931" y="822661"/>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On peut capturer l’exception et afficher son message grâce au mot clé </a:t>
            </a:r>
            <a:r>
              <a:rPr lang="fr-FR" b="1" i="1" dirty="0">
                <a:latin typeface="Times New Roman" panose="02020603050405020304" pitchFamily="18" charset="0"/>
                <a:cs typeface="Times New Roman" panose="02020603050405020304" pitchFamily="18" charset="0"/>
              </a:rPr>
              <a:t>as</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avec la syntaxe suivante:</a:t>
            </a:r>
          </a:p>
        </p:txBody>
      </p:sp>
      <p:pic>
        <p:nvPicPr>
          <p:cNvPr id="12" name="Image 11">
            <a:extLst>
              <a:ext uri="{FF2B5EF4-FFF2-40B4-BE49-F238E27FC236}">
                <a16:creationId xmlns:a16="http://schemas.microsoft.com/office/drawing/2014/main" id="{C1DC8404-BFB4-F51A-2DA6-5959D5C80446}"/>
              </a:ext>
            </a:extLst>
          </p:cNvPr>
          <p:cNvPicPr>
            <a:picLocks noChangeAspect="1"/>
          </p:cNvPicPr>
          <p:nvPr/>
        </p:nvPicPr>
        <p:blipFill>
          <a:blip r:embed="rId2"/>
          <a:stretch>
            <a:fillRect/>
          </a:stretch>
        </p:blipFill>
        <p:spPr>
          <a:xfrm>
            <a:off x="3269156" y="3370204"/>
            <a:ext cx="4813454" cy="1699473"/>
          </a:xfrm>
          <a:prstGeom prst="rect">
            <a:avLst/>
          </a:prstGeom>
        </p:spPr>
      </p:pic>
      <p:sp>
        <p:nvSpPr>
          <p:cNvPr id="13" name="ZoneTexte 12">
            <a:extLst>
              <a:ext uri="{FF2B5EF4-FFF2-40B4-BE49-F238E27FC236}">
                <a16:creationId xmlns:a16="http://schemas.microsoft.com/office/drawing/2014/main" id="{FCCDDB4D-FF4E-E81E-6935-F722047C0C4C}"/>
              </a:ext>
            </a:extLst>
          </p:cNvPr>
          <p:cNvSpPr txBox="1"/>
          <p:nvPr/>
        </p:nvSpPr>
        <p:spPr>
          <a:xfrm>
            <a:off x="397564" y="2739386"/>
            <a:ext cx="1155301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Par exemple pour capturer l’exception lorsqu’on entre une valeur qui ne peut être convertie en nombre donne comme programme: </a:t>
            </a:r>
          </a:p>
        </p:txBody>
      </p:sp>
      <p:pic>
        <p:nvPicPr>
          <p:cNvPr id="16" name="Image 15">
            <a:extLst>
              <a:ext uri="{FF2B5EF4-FFF2-40B4-BE49-F238E27FC236}">
                <a16:creationId xmlns:a16="http://schemas.microsoft.com/office/drawing/2014/main" id="{00460D72-6A12-AF7E-2096-AE1E46E799B7}"/>
              </a:ext>
            </a:extLst>
          </p:cNvPr>
          <p:cNvPicPr>
            <a:picLocks noChangeAspect="1"/>
          </p:cNvPicPr>
          <p:nvPr/>
        </p:nvPicPr>
        <p:blipFill>
          <a:blip r:embed="rId3"/>
          <a:stretch>
            <a:fillRect/>
          </a:stretch>
        </p:blipFill>
        <p:spPr>
          <a:xfrm>
            <a:off x="3269156" y="5257932"/>
            <a:ext cx="5225876" cy="978276"/>
          </a:xfrm>
          <a:prstGeom prst="rect">
            <a:avLst/>
          </a:prstGeom>
        </p:spPr>
      </p:pic>
      <p:pic>
        <p:nvPicPr>
          <p:cNvPr id="18" name="Image 17">
            <a:extLst>
              <a:ext uri="{FF2B5EF4-FFF2-40B4-BE49-F238E27FC236}">
                <a16:creationId xmlns:a16="http://schemas.microsoft.com/office/drawing/2014/main" id="{23C2049F-3970-8394-E111-C7C63152F307}"/>
              </a:ext>
            </a:extLst>
          </p:cNvPr>
          <p:cNvPicPr>
            <a:picLocks noChangeAspect="1"/>
          </p:cNvPicPr>
          <p:nvPr/>
        </p:nvPicPr>
        <p:blipFill>
          <a:blip r:embed="rId4"/>
          <a:stretch>
            <a:fillRect/>
          </a:stretch>
        </p:blipFill>
        <p:spPr>
          <a:xfrm>
            <a:off x="3095420" y="1181047"/>
            <a:ext cx="4771596" cy="1553896"/>
          </a:xfrm>
          <a:prstGeom prst="rect">
            <a:avLst/>
          </a:prstGeom>
        </p:spPr>
      </p:pic>
    </p:spTree>
    <p:extLst>
      <p:ext uri="{BB962C8B-B14F-4D97-AF65-F5344CB8AC3E}">
        <p14:creationId xmlns:p14="http://schemas.microsoft.com/office/powerpoint/2010/main" val="2497607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247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Exemple complet </a:t>
            </a:r>
            <a:r>
              <a:rPr lang="fr-FR" sz="2400" b="1" i="1" dirty="0" err="1">
                <a:latin typeface="Times New Roman" panose="02020603050405020304" pitchFamily="18" charset="0"/>
                <a:cs typeface="Times New Roman" panose="02020603050405020304" pitchFamily="18" charset="0"/>
              </a:rPr>
              <a:t>try</a:t>
            </a:r>
            <a:r>
              <a:rPr lang="fr-FR" sz="2400" b="1" i="1" dirty="0">
                <a:latin typeface="Times New Roman" panose="02020603050405020304" pitchFamily="18" charset="0"/>
                <a:cs typeface="Times New Roman" panose="02020603050405020304" pitchFamily="18" charset="0"/>
              </a:rPr>
              <a:t>…</a:t>
            </a:r>
            <a:r>
              <a:rPr lang="fr-FR" sz="2400" b="1" i="1" dirty="0" err="1">
                <a:latin typeface="Times New Roman" panose="02020603050405020304" pitchFamily="18" charset="0"/>
                <a:cs typeface="Times New Roman" panose="02020603050405020304" pitchFamily="18" charset="0"/>
              </a:rPr>
              <a:t>except</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A49A0135-5A4C-9E73-960A-F5FE64F39C6B}"/>
              </a:ext>
            </a:extLst>
          </p:cNvPr>
          <p:cNvSpPr txBox="1"/>
          <p:nvPr/>
        </p:nvSpPr>
        <p:spPr>
          <a:xfrm>
            <a:off x="500931" y="822661"/>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Créer un programme qui demande deux nombres à l’utilisateur </a:t>
            </a:r>
            <a:r>
              <a:rPr lang="fr-FR" i="1" dirty="0">
                <a:latin typeface="Times New Roman" panose="02020603050405020304" pitchFamily="18" charset="0"/>
                <a:cs typeface="Times New Roman" panose="02020603050405020304" pitchFamily="18" charset="0"/>
              </a:rPr>
              <a:t>nbre1</a:t>
            </a:r>
            <a:r>
              <a:rPr lang="fr-FR" dirty="0">
                <a:latin typeface="Times New Roman" panose="02020603050405020304" pitchFamily="18" charset="0"/>
                <a:cs typeface="Times New Roman" panose="02020603050405020304" pitchFamily="18" charset="0"/>
              </a:rPr>
              <a:t> et </a:t>
            </a:r>
            <a:r>
              <a:rPr lang="fr-FR" i="1" dirty="0">
                <a:latin typeface="Times New Roman" panose="02020603050405020304" pitchFamily="18" charset="0"/>
                <a:cs typeface="Times New Roman" panose="02020603050405020304" pitchFamily="18" charset="0"/>
              </a:rPr>
              <a:t>nbre2</a:t>
            </a:r>
            <a:r>
              <a:rPr lang="fr-FR" dirty="0">
                <a:latin typeface="Times New Roman" panose="02020603050405020304" pitchFamily="18" charset="0"/>
                <a:cs typeface="Times New Roman" panose="02020603050405020304" pitchFamily="18" charset="0"/>
              </a:rPr>
              <a:t> et affiche le résultat de la division de </a:t>
            </a:r>
            <a:r>
              <a:rPr lang="fr-FR" i="1" dirty="0">
                <a:latin typeface="Times New Roman" panose="02020603050405020304" pitchFamily="18" charset="0"/>
                <a:cs typeface="Times New Roman" panose="02020603050405020304" pitchFamily="18" charset="0"/>
              </a:rPr>
              <a:t>nbre1/nbre2</a:t>
            </a:r>
            <a:r>
              <a:rPr lang="fr-FR" dirty="0">
                <a:latin typeface="Times New Roman" panose="02020603050405020304" pitchFamily="18" charset="0"/>
                <a:cs typeface="Times New Roman" panose="02020603050405020304" pitchFamily="18" charset="0"/>
              </a:rPr>
              <a:t>.</a:t>
            </a:r>
          </a:p>
        </p:txBody>
      </p:sp>
      <p:pic>
        <p:nvPicPr>
          <p:cNvPr id="7" name="Image 6">
            <a:extLst>
              <a:ext uri="{FF2B5EF4-FFF2-40B4-BE49-F238E27FC236}">
                <a16:creationId xmlns:a16="http://schemas.microsoft.com/office/drawing/2014/main" id="{F221EA8B-7D5B-511F-153F-3ADAE95FAA92}"/>
              </a:ext>
            </a:extLst>
          </p:cNvPr>
          <p:cNvPicPr>
            <a:picLocks noChangeAspect="1"/>
          </p:cNvPicPr>
          <p:nvPr/>
        </p:nvPicPr>
        <p:blipFill>
          <a:blip r:embed="rId2"/>
          <a:stretch>
            <a:fillRect/>
          </a:stretch>
        </p:blipFill>
        <p:spPr>
          <a:xfrm>
            <a:off x="172925" y="2432591"/>
            <a:ext cx="4427153" cy="2583030"/>
          </a:xfrm>
          <a:prstGeom prst="rect">
            <a:avLst/>
          </a:prstGeom>
        </p:spPr>
      </p:pic>
      <p:pic>
        <p:nvPicPr>
          <p:cNvPr id="10" name="Image 9">
            <a:extLst>
              <a:ext uri="{FF2B5EF4-FFF2-40B4-BE49-F238E27FC236}">
                <a16:creationId xmlns:a16="http://schemas.microsoft.com/office/drawing/2014/main" id="{171E9BC0-9C5C-12AF-8A0F-B9BF03551800}"/>
              </a:ext>
            </a:extLst>
          </p:cNvPr>
          <p:cNvPicPr>
            <a:picLocks noChangeAspect="1"/>
          </p:cNvPicPr>
          <p:nvPr/>
        </p:nvPicPr>
        <p:blipFill>
          <a:blip r:embed="rId3"/>
          <a:stretch>
            <a:fillRect/>
          </a:stretch>
        </p:blipFill>
        <p:spPr>
          <a:xfrm>
            <a:off x="6904517" y="1530547"/>
            <a:ext cx="5287483" cy="4511504"/>
          </a:xfrm>
          <a:prstGeom prst="rect">
            <a:avLst/>
          </a:prstGeom>
        </p:spPr>
      </p:pic>
      <p:sp>
        <p:nvSpPr>
          <p:cNvPr id="2" name="Flèche vers la droite 18">
            <a:extLst>
              <a:ext uri="{FF2B5EF4-FFF2-40B4-BE49-F238E27FC236}">
                <a16:creationId xmlns:a16="http://schemas.microsoft.com/office/drawing/2014/main" id="{D526A7E0-4DD6-2262-85DD-FC8D535BDC93}"/>
              </a:ext>
            </a:extLst>
          </p:cNvPr>
          <p:cNvSpPr/>
          <p:nvPr/>
        </p:nvSpPr>
        <p:spPr>
          <a:xfrm>
            <a:off x="5041808" y="3274351"/>
            <a:ext cx="1603436" cy="137913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spTree>
    <p:extLst>
      <p:ext uri="{BB962C8B-B14F-4D97-AF65-F5344CB8AC3E}">
        <p14:creationId xmlns:p14="http://schemas.microsoft.com/office/powerpoint/2010/main" val="3008580483"/>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{1991B394-6474-D448-893E-2D8671049D47}tf10001120</Template>
  <TotalTime>721</TotalTime>
  <Words>2214</Words>
  <Application>Microsoft Office PowerPoint</Application>
  <PresentationFormat>Grand écran</PresentationFormat>
  <Paragraphs>160</Paragraphs>
  <Slides>20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20</vt:i4>
      </vt:variant>
    </vt:vector>
  </HeadingPairs>
  <TitlesOfParts>
    <vt:vector size="25" baseType="lpstr">
      <vt:lpstr>Arial</vt:lpstr>
      <vt:lpstr>Calibri</vt:lpstr>
      <vt:lpstr>Gill Sans MT</vt:lpstr>
      <vt:lpstr>Times New Roman</vt:lpstr>
      <vt:lpstr>Colis</vt:lpstr>
      <vt:lpstr>PROGRAMMATION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FIN CHAPITRE 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PYTHON</dc:title>
  <dc:creator>Ismaël Tuo</dc:creator>
  <cp:lastModifiedBy>Ismaël Tuo</cp:lastModifiedBy>
  <cp:revision>19</cp:revision>
  <dcterms:created xsi:type="dcterms:W3CDTF">2023-06-10T08:45:28Z</dcterms:created>
  <dcterms:modified xsi:type="dcterms:W3CDTF">2023-11-12T17:58:41Z</dcterms:modified>
</cp:coreProperties>
</file>