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8"/>
  </p:notesMasterIdLst>
  <p:sldIdLst>
    <p:sldId id="257" r:id="rId2"/>
    <p:sldId id="285" r:id="rId3"/>
    <p:sldId id="286" r:id="rId4"/>
    <p:sldId id="313" r:id="rId5"/>
    <p:sldId id="294" r:id="rId6"/>
    <p:sldId id="296" r:id="rId7"/>
    <p:sldId id="314" r:id="rId8"/>
    <p:sldId id="297" r:id="rId9"/>
    <p:sldId id="295" r:id="rId10"/>
    <p:sldId id="298" r:id="rId11"/>
    <p:sldId id="299" r:id="rId12"/>
    <p:sldId id="300" r:id="rId13"/>
    <p:sldId id="302" r:id="rId14"/>
    <p:sldId id="303" r:id="rId15"/>
    <p:sldId id="304" r:id="rId16"/>
    <p:sldId id="301" r:id="rId17"/>
    <p:sldId id="305" r:id="rId18"/>
    <p:sldId id="293" r:id="rId19"/>
    <p:sldId id="306" r:id="rId20"/>
    <p:sldId id="307" r:id="rId21"/>
    <p:sldId id="309" r:id="rId22"/>
    <p:sldId id="308" r:id="rId23"/>
    <p:sldId id="312" r:id="rId24"/>
    <p:sldId id="310" r:id="rId25"/>
    <p:sldId id="311"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39B40-CE70-4594-AB51-0583BED6F80E}" v="768" dt="2024-05-22T17:49:08.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5-22T17:53:09.672" v="12559" actId="20577"/>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5-22T17:27:57.417" v="11265" actId="113"/>
        <pc:sldMkLst>
          <pc:docMk/>
          <pc:sldMk cId="1268069196" sldId="285"/>
        </pc:sldMkLst>
        <pc:spChg chg="mod">
          <ac:chgData name="Ismaël Tuo" userId="fca7baf0e513a1e6" providerId="LiveId" clId="{FA439B40-CE70-4594-AB51-0583BED6F80E}" dt="2024-05-22T17:27:57.417" v="11265" actId="113"/>
          <ac:spMkLst>
            <pc:docMk/>
            <pc:sldMk cId="1268069196" sldId="285"/>
            <ac:spMk id="11" creationId="{C27A3656-3CB0-8161-AE9F-B92FBE4F5083}"/>
          </ac:spMkLst>
        </pc:spChg>
      </pc:sldChg>
      <pc:sldChg chg="addSp delSp modSp mod">
        <pc:chgData name="Ismaël Tuo" userId="fca7baf0e513a1e6" providerId="LiveId" clId="{FA439B40-CE70-4594-AB51-0583BED6F80E}" dt="2024-05-22T17:53:09.672" v="12559" actId="20577"/>
        <pc:sldMkLst>
          <pc:docMk/>
          <pc:sldMk cId="2639441608" sldId="286"/>
        </pc:sldMkLst>
        <pc:spChg chg="add mod">
          <ac:chgData name="Ismaël Tuo" userId="fca7baf0e513a1e6" providerId="LiveId" clId="{FA439B40-CE70-4594-AB51-0583BED6F80E}" dt="2024-05-22T16:54:04.780" v="10137" actId="14100"/>
          <ac:spMkLst>
            <pc:docMk/>
            <pc:sldMk cId="2639441608" sldId="286"/>
            <ac:spMk id="2" creationId="{798A378F-2AFC-D890-9CB4-B1B817762955}"/>
          </ac:spMkLst>
        </pc:spChg>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5-22T17:52:04.285" v="12501"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add mod">
          <ac:chgData name="Ismaël Tuo" userId="fca7baf0e513a1e6" providerId="LiveId" clId="{FA439B40-CE70-4594-AB51-0583BED6F80E}" dt="2024-05-22T16:40:19.585" v="8869" actId="164"/>
          <ac:spMkLst>
            <pc:docMk/>
            <pc:sldMk cId="2639441608" sldId="286"/>
            <ac:spMk id="8" creationId="{CE25D0B8-0202-5696-1711-6B98D4E6B672}"/>
          </ac:spMkLst>
        </pc:spChg>
        <pc:spChg chg="add mod">
          <ac:chgData name="Ismaël Tuo" userId="fca7baf0e513a1e6" providerId="LiveId" clId="{FA439B40-CE70-4594-AB51-0583BED6F80E}" dt="2024-05-22T16:40:19.585" v="8869" actId="164"/>
          <ac:spMkLst>
            <pc:docMk/>
            <pc:sldMk cId="2639441608" sldId="286"/>
            <ac:spMk id="9" creationId="{0E353BB5-2D27-D239-3E22-1071743DF363}"/>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add del mod">
          <ac:chgData name="Ismaël Tuo" userId="fca7baf0e513a1e6" providerId="LiveId" clId="{FA439B40-CE70-4594-AB51-0583BED6F80E}" dt="2024-05-22T16:39:02.183" v="8837" actId="478"/>
          <ac:spMkLst>
            <pc:docMk/>
            <pc:sldMk cId="2639441608" sldId="286"/>
            <ac:spMk id="10" creationId="{0BCB36E7-117A-2311-8B31-2D2340459F9C}"/>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spChg chg="add mod">
          <ac:chgData name="Ismaël Tuo" userId="fca7baf0e513a1e6" providerId="LiveId" clId="{FA439B40-CE70-4594-AB51-0583BED6F80E}" dt="2024-05-22T16:40:19.585" v="8869" actId="164"/>
          <ac:spMkLst>
            <pc:docMk/>
            <pc:sldMk cId="2639441608" sldId="286"/>
            <ac:spMk id="11" creationId="{EA511F7F-F06D-DC10-2D74-D2BEA762BC97}"/>
          </ac:spMkLst>
        </pc:spChg>
        <pc:spChg chg="add mod">
          <ac:chgData name="Ismaël Tuo" userId="fca7baf0e513a1e6" providerId="LiveId" clId="{FA439B40-CE70-4594-AB51-0583BED6F80E}" dt="2024-05-22T16:40:19.585" v="8869" actId="164"/>
          <ac:spMkLst>
            <pc:docMk/>
            <pc:sldMk cId="2639441608" sldId="286"/>
            <ac:spMk id="12" creationId="{B8936F6D-D5F6-317F-1419-7E444EFA783D}"/>
          </ac:spMkLst>
        </pc:spChg>
        <pc:spChg chg="add mod">
          <ac:chgData name="Ismaël Tuo" userId="fca7baf0e513a1e6" providerId="LiveId" clId="{FA439B40-CE70-4594-AB51-0583BED6F80E}" dt="2024-05-22T16:40:19.585" v="8869" actId="164"/>
          <ac:spMkLst>
            <pc:docMk/>
            <pc:sldMk cId="2639441608" sldId="286"/>
            <ac:spMk id="13" creationId="{361D30DB-F907-5E6C-6B2D-A7EAC40BB301}"/>
          </ac:spMkLst>
        </pc:spChg>
        <pc:spChg chg="add mod">
          <ac:chgData name="Ismaël Tuo" userId="fca7baf0e513a1e6" providerId="LiveId" clId="{FA439B40-CE70-4594-AB51-0583BED6F80E}" dt="2024-05-22T16:40:29.464" v="8871" actId="1076"/>
          <ac:spMkLst>
            <pc:docMk/>
            <pc:sldMk cId="2639441608" sldId="286"/>
            <ac:spMk id="14" creationId="{9DAFCE1A-72B4-20EE-C7EA-E4C61F6854D6}"/>
          </ac:spMkLst>
        </pc:spChg>
        <pc:spChg chg="mod">
          <ac:chgData name="Ismaël Tuo" userId="fca7baf0e513a1e6" providerId="LiveId" clId="{FA439B40-CE70-4594-AB51-0583BED6F80E}" dt="2024-05-22T16:41:43.542" v="8926" actId="13822"/>
          <ac:spMkLst>
            <pc:docMk/>
            <pc:sldMk cId="2639441608" sldId="286"/>
            <ac:spMk id="17" creationId="{20A12B3C-AD88-1B73-08D7-E97841A6A308}"/>
          </ac:spMkLst>
        </pc:spChg>
        <pc:spChg chg="mod">
          <ac:chgData name="Ismaël Tuo" userId="fca7baf0e513a1e6" providerId="LiveId" clId="{FA439B40-CE70-4594-AB51-0583BED6F80E}" dt="2024-05-22T16:41:34.070" v="8925" actId="20577"/>
          <ac:spMkLst>
            <pc:docMk/>
            <pc:sldMk cId="2639441608" sldId="286"/>
            <ac:spMk id="18" creationId="{5F7B9808-C3B0-8E70-C19D-22F61A5EE2E3}"/>
          </ac:spMkLst>
        </pc:spChg>
        <pc:spChg chg="del mod">
          <ac:chgData name="Ismaël Tuo" userId="fca7baf0e513a1e6" providerId="LiveId" clId="{FA439B40-CE70-4594-AB51-0583BED6F80E}" dt="2024-05-22T16:41:19.153" v="8913" actId="478"/>
          <ac:spMkLst>
            <pc:docMk/>
            <pc:sldMk cId="2639441608" sldId="286"/>
            <ac:spMk id="19" creationId="{FF264140-BC59-DCCA-D340-ED73A5F80C7C}"/>
          </ac:spMkLst>
        </pc:spChg>
        <pc:spChg chg="del mod">
          <ac:chgData name="Ismaël Tuo" userId="fca7baf0e513a1e6" providerId="LiveId" clId="{FA439B40-CE70-4594-AB51-0583BED6F80E}" dt="2024-05-22T16:41:22.885" v="8915" actId="478"/>
          <ac:spMkLst>
            <pc:docMk/>
            <pc:sldMk cId="2639441608" sldId="286"/>
            <ac:spMk id="20" creationId="{FF09152F-7F72-A275-C332-4D9C06C5FC06}"/>
          </ac:spMkLst>
        </pc:spChg>
        <pc:spChg chg="del mod">
          <ac:chgData name="Ismaël Tuo" userId="fca7baf0e513a1e6" providerId="LiveId" clId="{FA439B40-CE70-4594-AB51-0583BED6F80E}" dt="2024-05-22T16:41:24.375" v="8916" actId="478"/>
          <ac:spMkLst>
            <pc:docMk/>
            <pc:sldMk cId="2639441608" sldId="286"/>
            <ac:spMk id="21" creationId="{B3E8FC84-2BD3-6820-54EC-12C465E32EA6}"/>
          </ac:spMkLst>
        </pc:spChg>
        <pc:spChg chg="mod">
          <ac:chgData name="Ismaël Tuo" userId="fca7baf0e513a1e6" providerId="LiveId" clId="{FA439B40-CE70-4594-AB51-0583BED6F80E}" dt="2024-05-22T16:41:08.637" v="8894" actId="14100"/>
          <ac:spMkLst>
            <pc:docMk/>
            <pc:sldMk cId="2639441608" sldId="286"/>
            <ac:spMk id="22" creationId="{3A1E4D11-FE01-B69E-A83E-D3E374B481CD}"/>
          </ac:spMkLst>
        </pc:spChg>
        <pc:spChg chg="add mod">
          <ac:chgData name="Ismaël Tuo" userId="fca7baf0e513a1e6" providerId="LiveId" clId="{FA439B40-CE70-4594-AB51-0583BED6F80E}" dt="2024-05-22T17:53:09.672" v="12559" actId="20577"/>
          <ac:spMkLst>
            <pc:docMk/>
            <pc:sldMk cId="2639441608" sldId="286"/>
            <ac:spMk id="23" creationId="{F771A133-1C06-235A-72D2-CB21B7F85229}"/>
          </ac:spMkLst>
        </pc:spChg>
        <pc:spChg chg="add mod">
          <ac:chgData name="Ismaël Tuo" userId="fca7baf0e513a1e6" providerId="LiveId" clId="{FA439B40-CE70-4594-AB51-0583BED6F80E}" dt="2024-05-22T16:53:14.205" v="10133" actId="1076"/>
          <ac:spMkLst>
            <pc:docMk/>
            <pc:sldMk cId="2639441608" sldId="286"/>
            <ac:spMk id="24" creationId="{E759DFBC-9ECD-7D63-BA3D-EA03F448C092}"/>
          </ac:spMkLst>
        </pc:spChg>
        <pc:spChg chg="add del mod">
          <ac:chgData name="Ismaël Tuo" userId="fca7baf0e513a1e6" providerId="LiveId" clId="{FA439B40-CE70-4594-AB51-0583BED6F80E}" dt="2024-05-22T16:49:41.949" v="9694" actId="478"/>
          <ac:spMkLst>
            <pc:docMk/>
            <pc:sldMk cId="2639441608" sldId="286"/>
            <ac:spMk id="25" creationId="{EDFFA91C-0CB8-E574-03CD-BAB147DE0D1C}"/>
          </ac:spMkLst>
        </pc:spChg>
        <pc:spChg chg="add mod">
          <ac:chgData name="Ismaël Tuo" userId="fca7baf0e513a1e6" providerId="LiveId" clId="{FA439B40-CE70-4594-AB51-0583BED6F80E}" dt="2024-05-22T16:53:35.032" v="10136" actId="14100"/>
          <ac:spMkLst>
            <pc:docMk/>
            <pc:sldMk cId="2639441608" sldId="286"/>
            <ac:spMk id="26" creationId="{F8B9ED05-B423-D2AC-C9F5-2A0D6F808F5E}"/>
          </ac:spMkLst>
        </pc:spChg>
        <pc:grpChg chg="add mod">
          <ac:chgData name="Ismaël Tuo" userId="fca7baf0e513a1e6" providerId="LiveId" clId="{FA439B40-CE70-4594-AB51-0583BED6F80E}" dt="2024-05-22T16:53:04.740" v="10130" actId="1076"/>
          <ac:grpSpMkLst>
            <pc:docMk/>
            <pc:sldMk cId="2639441608" sldId="286"/>
            <ac:grpSpMk id="15" creationId="{D3E1CC7B-1965-884C-52E8-C7B951998046}"/>
          </ac:grpSpMkLst>
        </pc:grpChg>
        <pc:grpChg chg="add mod">
          <ac:chgData name="Ismaël Tuo" userId="fca7baf0e513a1e6" providerId="LiveId" clId="{FA439B40-CE70-4594-AB51-0583BED6F80E}" dt="2024-05-22T16:53:07.148" v="10131" actId="1076"/>
          <ac:grpSpMkLst>
            <pc:docMk/>
            <pc:sldMk cId="2639441608" sldId="286"/>
            <ac:grpSpMk id="16" creationId="{89CA17B5-C22C-9772-0619-1B6175B07804}"/>
          </ac:grpSpMkLst>
        </pc:gr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5-22T16:23:07.215" v="8379"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5-22T16:23:07.215" v="8379"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addSp delSp modSp add mod ord">
        <pc:chgData name="Ismaël Tuo" userId="fca7baf0e513a1e6" providerId="LiveId" clId="{FA439B40-CE70-4594-AB51-0583BED6F80E}" dt="2024-05-22T17:26:08.522" v="11260" actId="20577"/>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pChg chg="mod">
          <ac:chgData name="Ismaël Tuo" userId="fca7baf0e513a1e6" providerId="LiveId" clId="{FA439B40-CE70-4594-AB51-0583BED6F80E}" dt="2024-05-22T17:19:53.421" v="11137" actId="14100"/>
          <ac:spMkLst>
            <pc:docMk/>
            <pc:sldMk cId="3982892092" sldId="294"/>
            <ac:spMk id="7" creationId="{B31AF22B-77AC-398F-8B32-17C6B4914236}"/>
          </ac:spMkLst>
        </pc:spChg>
        <pc:spChg chg="add del mod">
          <ac:chgData name="Ismaël Tuo" userId="fca7baf0e513a1e6" providerId="LiveId" clId="{FA439B40-CE70-4594-AB51-0583BED6F80E}" dt="2024-05-22T17:15:20.433" v="10674" actId="478"/>
          <ac:spMkLst>
            <pc:docMk/>
            <pc:sldMk cId="3982892092" sldId="294"/>
            <ac:spMk id="14" creationId="{F5038AD0-7CA4-20D8-B9B2-A6718E3A7DCE}"/>
          </ac:spMkLst>
        </pc:spChg>
        <pc:spChg chg="add del mod">
          <ac:chgData name="Ismaël Tuo" userId="fca7baf0e513a1e6" providerId="LiveId" clId="{FA439B40-CE70-4594-AB51-0583BED6F80E}" dt="2024-05-22T17:15:24.427" v="10677" actId="478"/>
          <ac:spMkLst>
            <pc:docMk/>
            <pc:sldMk cId="3982892092" sldId="294"/>
            <ac:spMk id="15" creationId="{6CEE211F-E2A5-3B18-FBB5-1132DF86792B}"/>
          </ac:spMkLst>
        </pc:spChg>
        <pc:spChg chg="add mod">
          <ac:chgData name="Ismaël Tuo" userId="fca7baf0e513a1e6" providerId="LiveId" clId="{FA439B40-CE70-4594-AB51-0583BED6F80E}" dt="2024-05-22T17:24:16.986" v="11147" actId="1076"/>
          <ac:spMkLst>
            <pc:docMk/>
            <pc:sldMk cId="3982892092" sldId="294"/>
            <ac:spMk id="18" creationId="{CF7B339B-6218-0773-D83E-7FD62394C249}"/>
          </ac:spMkLst>
        </pc:spChg>
        <pc:spChg chg="add mod">
          <ac:chgData name="Ismaël Tuo" userId="fca7baf0e513a1e6" providerId="LiveId" clId="{FA439B40-CE70-4594-AB51-0583BED6F80E}" dt="2024-05-22T17:26:08.522" v="11260" actId="20577"/>
          <ac:spMkLst>
            <pc:docMk/>
            <pc:sldMk cId="3982892092" sldId="294"/>
            <ac:spMk id="21" creationId="{4D2EF078-2371-91C4-43BE-504150DE42FD}"/>
          </ac:spMkLst>
        </pc:spChg>
        <pc:picChg chg="add del mod">
          <ac:chgData name="Ismaël Tuo" userId="fca7baf0e513a1e6" providerId="LiveId" clId="{FA439B40-CE70-4594-AB51-0583BED6F80E}" dt="2024-05-22T17:15:19.393" v="10673" actId="478"/>
          <ac:picMkLst>
            <pc:docMk/>
            <pc:sldMk cId="3982892092" sldId="294"/>
            <ac:picMk id="8" creationId="{57E4506D-3D38-B10A-AEB9-8013E2A86149}"/>
          </ac:picMkLst>
        </pc:picChg>
        <pc:picChg chg="add del mod">
          <ac:chgData name="Ismaël Tuo" userId="fca7baf0e513a1e6" providerId="LiveId" clId="{FA439B40-CE70-4594-AB51-0583BED6F80E}" dt="2024-05-22T17:15:21.003" v="10675" actId="478"/>
          <ac:picMkLst>
            <pc:docMk/>
            <pc:sldMk cId="3982892092" sldId="294"/>
            <ac:picMk id="10" creationId="{E2C10DC8-F74C-F587-F6C5-59C5819881DD}"/>
          </ac:picMkLst>
        </pc:picChg>
        <pc:picChg chg="add del mod">
          <ac:chgData name="Ismaël Tuo" userId="fca7baf0e513a1e6" providerId="LiveId" clId="{FA439B40-CE70-4594-AB51-0583BED6F80E}" dt="2024-05-22T17:15:22.463" v="10676" actId="478"/>
          <ac:picMkLst>
            <pc:docMk/>
            <pc:sldMk cId="3982892092" sldId="294"/>
            <ac:picMk id="17" creationId="{20B0DB46-AEED-4947-5D24-7F0CBBFB6CC1}"/>
          </ac:picMkLst>
        </pc:picChg>
        <pc:picChg chg="add mod">
          <ac:chgData name="Ismaël Tuo" userId="fca7baf0e513a1e6" providerId="LiveId" clId="{FA439B40-CE70-4594-AB51-0583BED6F80E}" dt="2024-05-22T17:24:19.903" v="11148" actId="1076"/>
          <ac:picMkLst>
            <pc:docMk/>
            <pc:sldMk cId="3982892092" sldId="294"/>
            <ac:picMk id="20" creationId="{21D40EE3-FD53-9D02-C204-48C1EA520574}"/>
          </ac:picMkLst>
        </pc:picChg>
        <pc:cxnChg chg="add del mod">
          <ac:chgData name="Ismaël Tuo" userId="fca7baf0e513a1e6" providerId="LiveId" clId="{FA439B40-CE70-4594-AB51-0583BED6F80E}" dt="2024-05-22T17:10:46.048" v="10353" actId="478"/>
          <ac:cxnSpMkLst>
            <pc:docMk/>
            <pc:sldMk cId="3982892092" sldId="294"/>
            <ac:cxnSpMk id="12" creationId="{D5CC7646-0CDE-B47C-1677-5EC9B93650C9}"/>
          </ac:cxnSpMkLst>
        </pc:cxnChg>
      </pc:sldChg>
      <pc:sldChg chg="modSp add mod ord">
        <pc:chgData name="Ismaël Tuo" userId="fca7baf0e513a1e6" providerId="LiveId" clId="{FA439B40-CE70-4594-AB51-0583BED6F80E}" dt="2024-03-17T13:02:04.957" v="366" actId="20577"/>
        <pc:sldMkLst>
          <pc:docMk/>
          <pc:sldMk cId="152848069" sldId="295"/>
        </pc:sldMkLst>
        <pc:spChg chg="mod">
          <ac:chgData name="Ismaël Tuo" userId="fca7baf0e513a1e6" providerId="LiveId" clId="{FA439B40-CE70-4594-AB51-0583BED6F80E}" dt="2024-03-17T13:01:35.359" v="354" actId="20577"/>
          <ac:spMkLst>
            <pc:docMk/>
            <pc:sldMk cId="152848069" sldId="295"/>
            <ac:spMk id="6" creationId="{84F10693-2FE8-EFC8-8DB6-84BFD181D260}"/>
          </ac:spMkLst>
        </pc:spChg>
        <pc:spChg chg="mod">
          <ac:chgData name="Ismaël Tuo" userId="fca7baf0e513a1e6" providerId="LiveId" clId="{FA439B40-CE70-4594-AB51-0583BED6F80E}" dt="2024-03-17T13:02:04.957" v="366" actId="20577"/>
          <ac:spMkLst>
            <pc:docMk/>
            <pc:sldMk cId="152848069" sldId="295"/>
            <ac:spMk id="7" creationId="{B31AF22B-77AC-398F-8B32-17C6B4914236}"/>
          </ac:spMkLst>
        </pc:spChg>
      </pc:sldChg>
      <pc:sldChg chg="del">
        <pc:chgData name="Ismaël Tuo" userId="fca7baf0e513a1e6" providerId="LiveId" clId="{FA439B40-CE70-4594-AB51-0583BED6F80E}" dt="2024-03-17T12:53:38.478" v="45" actId="47"/>
        <pc:sldMkLst>
          <pc:docMk/>
          <pc:sldMk cId="3570689638" sldId="295"/>
        </pc:sldMkLst>
      </pc:sldChg>
      <pc:sldChg chg="addSp modSp add mod">
        <pc:chgData name="Ismaël Tuo" userId="fca7baf0e513a1e6" providerId="LiveId" clId="{FA439B40-CE70-4594-AB51-0583BED6F80E}" dt="2024-05-22T17:39:41.576" v="11901" actId="1076"/>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5-22T17:31:47.887" v="11718" actId="33524"/>
          <ac:spMkLst>
            <pc:docMk/>
            <pc:sldMk cId="2158608105" sldId="296"/>
            <ac:spMk id="7" creationId="{B31AF22B-77AC-398F-8B32-17C6B4914236}"/>
          </ac:spMkLst>
        </pc:spChg>
        <pc:spChg chg="add mod">
          <ac:chgData name="Ismaël Tuo" userId="fca7baf0e513a1e6" providerId="LiveId" clId="{FA439B40-CE70-4594-AB51-0583BED6F80E}" dt="2024-05-22T17:37:51.248" v="11895" actId="1076"/>
          <ac:spMkLst>
            <pc:docMk/>
            <pc:sldMk cId="2158608105" sldId="296"/>
            <ac:spMk id="11" creationId="{7F6059A5-E9C9-7E04-3BAA-0ADEF57B1468}"/>
          </ac:spMkLst>
        </pc:spChg>
        <pc:picChg chg="add mod">
          <ac:chgData name="Ismaël Tuo" userId="fca7baf0e513a1e6" providerId="LiveId" clId="{FA439B40-CE70-4594-AB51-0583BED6F80E}" dt="2024-05-22T17:37:45.668" v="11893" actId="1076"/>
          <ac:picMkLst>
            <pc:docMk/>
            <pc:sldMk cId="2158608105" sldId="296"/>
            <ac:picMk id="8" creationId="{AE918B32-4BCF-B0BA-09B9-AE6FEA448C0D}"/>
          </ac:picMkLst>
        </pc:picChg>
        <pc:picChg chg="add mod">
          <ac:chgData name="Ismaël Tuo" userId="fca7baf0e513a1e6" providerId="LiveId" clId="{FA439B40-CE70-4594-AB51-0583BED6F80E}" dt="2024-05-22T17:37:47.446" v="11894" actId="1076"/>
          <ac:picMkLst>
            <pc:docMk/>
            <pc:sldMk cId="2158608105" sldId="296"/>
            <ac:picMk id="10" creationId="{704CCBC2-B285-2A73-A725-3456882490EB}"/>
          </ac:picMkLst>
        </pc:picChg>
        <pc:picChg chg="add mod">
          <ac:chgData name="Ismaël Tuo" userId="fca7baf0e513a1e6" providerId="LiveId" clId="{FA439B40-CE70-4594-AB51-0583BED6F80E}" dt="2024-05-22T17:39:41.576" v="11901" actId="1076"/>
          <ac:picMkLst>
            <pc:docMk/>
            <pc:sldMk cId="2158608105" sldId="296"/>
            <ac:picMk id="13" creationId="{69DFD89B-0A7E-0E00-BAC3-F58583D1F94B}"/>
          </ac:picMkLst>
        </pc:pic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modSp add mod">
        <pc:chgData name="Ismaël Tuo" userId="fca7baf0e513a1e6" providerId="LiveId" clId="{FA439B40-CE70-4594-AB51-0583BED6F80E}" dt="2024-03-17T13:00:00.548" v="301" actId="20577"/>
        <pc:sldMkLst>
          <pc:docMk/>
          <pc:sldMk cId="3278254478" sldId="297"/>
        </pc:sldMkLst>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3-17T13:00:00.548" v="301" actId="20577"/>
          <ac:spMkLst>
            <pc:docMk/>
            <pc:sldMk cId="3278254478" sldId="297"/>
            <ac:spMk id="7" creationId="{B31AF22B-77AC-398F-8B32-17C6B4914236}"/>
          </ac:spMkLst>
        </pc:spChg>
      </pc:sldChg>
      <pc:sldChg chg="modSp add mod">
        <pc:chgData name="Ismaël Tuo" userId="fca7baf0e513a1e6" providerId="LiveId" clId="{FA439B40-CE70-4594-AB51-0583BED6F80E}" dt="2024-03-17T13:02:47.595" v="399" actId="20577"/>
        <pc:sldMkLst>
          <pc:docMk/>
          <pc:sldMk cId="3210814892" sldId="298"/>
        </pc:sldMkLst>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3-17T13:02:47.595" v="399" actId="20577"/>
          <ac:spMkLst>
            <pc:docMk/>
            <pc:sldMk cId="3210814892" sldId="298"/>
            <ac:spMk id="7" creationId="{B31AF22B-77AC-398F-8B32-17C6B4914236}"/>
          </ac:spMkLst>
        </pc:sp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modSp add mod">
        <pc:chgData name="Ismaël Tuo" userId="fca7baf0e513a1e6" providerId="LiveId" clId="{FA439B40-CE70-4594-AB51-0583BED6F80E}" dt="2024-03-17T13:05:05.184" v="429" actId="20577"/>
        <pc:sldMkLst>
          <pc:docMk/>
          <pc:sldMk cId="3194045807" sldId="299"/>
        </pc:sldMkLst>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3-17T13:05:05.184" v="429" actId="20577"/>
          <ac:spMkLst>
            <pc:docMk/>
            <pc:sldMk cId="3194045807" sldId="299"/>
            <ac:spMk id="7" creationId="{B31AF22B-77AC-398F-8B32-17C6B4914236}"/>
          </ac:spMkLst>
        </pc:spChg>
      </pc:sldChg>
      <pc:sldChg chg="modSp add mod">
        <pc:chgData name="Ismaël Tuo" userId="fca7baf0e513a1e6" providerId="LiveId" clId="{FA439B40-CE70-4594-AB51-0583BED6F80E}" dt="2024-03-17T13:05:34.761" v="455" actId="20577"/>
        <pc:sldMkLst>
          <pc:docMk/>
          <pc:sldMk cId="814239834" sldId="300"/>
        </pc:sldMkLst>
        <pc:spChg chg="mod">
          <ac:chgData name="Ismaël Tuo" userId="fca7baf0e513a1e6" providerId="LiveId" clId="{FA439B40-CE70-4594-AB51-0583BED6F80E}" dt="2024-03-17T13:05:34.761" v="455" actId="20577"/>
          <ac:spMkLst>
            <pc:docMk/>
            <pc:sldMk cId="814239834" sldId="300"/>
            <ac:spMk id="6" creationId="{84F10693-2FE8-EFC8-8DB6-84BFD181D260}"/>
          </ac:spMkLst>
        </pc:sp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mod">
        <pc:chgData name="Ismaël Tuo" userId="fca7baf0e513a1e6" providerId="LiveId" clId="{FA439B40-CE70-4594-AB51-0583BED6F80E}" dt="2024-03-17T13:27:32.418" v="1284" actId="2057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modSp add mod">
        <pc:chgData name="Ismaël Tuo" userId="fca7baf0e513a1e6" providerId="LiveId" clId="{FA439B40-CE70-4594-AB51-0583BED6F80E}" dt="2024-03-17T13:15:54.119" v="1095" actId="20577"/>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3-17T13:15:54.119" v="1095" actId="20577"/>
          <ac:spMkLst>
            <pc:docMk/>
            <pc:sldMk cId="2865238125" sldId="302"/>
            <ac:spMk id="7" creationId="{B31AF22B-77AC-398F-8B32-17C6B4914236}"/>
          </ac:spMkLst>
        </pc:spChg>
      </pc:sldChg>
      <pc:sldChg chg="del">
        <pc:chgData name="Ismaël Tuo" userId="fca7baf0e513a1e6" providerId="LiveId" clId="{FA439B40-CE70-4594-AB51-0583BED6F80E}" dt="2024-03-17T12:53:38.478" v="45" actId="47"/>
        <pc:sldMkLst>
          <pc:docMk/>
          <pc:sldMk cId="3238743357" sldId="302"/>
        </pc:sldMkLst>
      </pc:sldChg>
      <pc:sldChg chg="modSp add mod">
        <pc:chgData name="Ismaël Tuo" userId="fca7baf0e513a1e6" providerId="LiveId" clId="{FA439B40-CE70-4594-AB51-0583BED6F80E}" dt="2024-03-17T13:16:22.161" v="1135" actId="20577"/>
        <pc:sldMkLst>
          <pc:docMk/>
          <pc:sldMk cId="715928702" sldId="303"/>
        </pc:sldMkLst>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modSp add mod">
        <pc:chgData name="Ismaël Tuo" userId="fca7baf0e513a1e6" providerId="LiveId" clId="{FA439B40-CE70-4594-AB51-0583BED6F80E}" dt="2024-03-17T13:27:56.770" v="1299" actId="20577"/>
        <pc:sldMkLst>
          <pc:docMk/>
          <pc:sldMk cId="3279480716" sldId="304"/>
        </pc:sldMkLst>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mod">
          <ac:chgData name="Ismaël Tuo" userId="fca7baf0e513a1e6" providerId="LiveId" clId="{FA439B40-CE70-4594-AB51-0583BED6F80E}" dt="2024-03-17T13:27:56.770" v="1299" actId="20577"/>
          <ac:spMkLst>
            <pc:docMk/>
            <pc:sldMk cId="3279480716" sldId="304"/>
            <ac:spMk id="7" creationId="{B31AF22B-77AC-398F-8B32-17C6B4914236}"/>
          </ac:spMkLst>
        </pc:spChg>
      </pc:sldChg>
      <pc:sldChg chg="modSp add mod">
        <pc:chgData name="Ismaël Tuo" userId="fca7baf0e513a1e6" providerId="LiveId" clId="{FA439B40-CE70-4594-AB51-0583BED6F80E}" dt="2024-03-17T13:32:08.856" v="1332" actId="20577"/>
        <pc:sldMkLst>
          <pc:docMk/>
          <pc:sldMk cId="926986085" sldId="305"/>
        </pc:sldMkLst>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5-22T16:24:39.370" v="8443"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5-22T16:24:39.370" v="8443"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5-22T16:26:33.429" v="8460" actId="33524"/>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5-22T16:26:33.429" v="8460" actId="33524"/>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addSp modSp add mod ord">
        <pc:chgData name="Ismaël Tuo" userId="fca7baf0e513a1e6" providerId="LiveId" clId="{FA439B40-CE70-4594-AB51-0583BED6F80E}" dt="2024-05-22T16:21:33.057" v="8375" actId="113"/>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22T13:29:18.721" v="5710" actId="20577"/>
          <ac:spMkLst>
            <pc:docMk/>
            <pc:sldMk cId="3697549747" sldId="308"/>
            <ac:spMk id="7" creationId="{990321CC-02EF-ED64-0AA9-789ED60F60B1}"/>
          </ac:spMkLst>
        </pc:spChg>
        <pc:spChg chg="add mod">
          <ac:chgData name="Ismaël Tuo" userId="fca7baf0e513a1e6" providerId="LiveId" clId="{FA439B40-CE70-4594-AB51-0583BED6F80E}" dt="2024-03-22T14:01:14.439" v="8255" actId="20577"/>
          <ac:spMkLst>
            <pc:docMk/>
            <pc:sldMk cId="3697549747" sldId="308"/>
            <ac:spMk id="8" creationId="{BEECF3A8-73CE-9EC0-B923-08D73787138E}"/>
          </ac:spMkLst>
        </pc:spChg>
        <pc:spChg chg="add mod">
          <ac:chgData name="Ismaël Tuo" userId="fca7baf0e513a1e6" providerId="LiveId" clId="{FA439B40-CE70-4594-AB51-0583BED6F80E}" dt="2024-05-22T16:21:33.057" v="8375" actId="113"/>
          <ac:spMkLst>
            <pc:docMk/>
            <pc:sldMk cId="3697549747" sldId="308"/>
            <ac:spMk id="9" creationId="{855DD3C9-6D26-77D0-6ED2-7C5E00EB6800}"/>
          </ac:spMkLst>
        </pc:spChg>
      </pc:sldChg>
      <pc:sldChg chg="modSp add mod ord">
        <pc:chgData name="Ismaël Tuo" userId="fca7baf0e513a1e6" providerId="LiveId" clId="{FA439B40-CE70-4594-AB51-0583BED6F80E}" dt="2024-05-22T16:28:10.953" v="8470" actId="20577"/>
        <pc:sldMkLst>
          <pc:docMk/>
          <pc:sldMk cId="2280855446" sldId="309"/>
        </pc:sldMkLst>
        <pc:spChg chg="mod">
          <ac:chgData name="Ismaël Tuo" userId="fca7baf0e513a1e6" providerId="LiveId" clId="{FA439B40-CE70-4594-AB51-0583BED6F80E}" dt="2024-05-22T16:28:10.953" v="8470" actId="20577"/>
          <ac:spMkLst>
            <pc:docMk/>
            <pc:sldMk cId="2280855446" sldId="309"/>
            <ac:spMk id="7" creationId="{990321CC-02EF-ED64-0AA9-789ED60F60B1}"/>
          </ac:spMkLst>
        </pc:spChg>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sldChg chg="addSp delSp modSp add mod">
        <pc:chgData name="Ismaël Tuo" userId="fca7baf0e513a1e6" providerId="LiveId" clId="{FA439B40-CE70-4594-AB51-0583BED6F80E}" dt="2024-05-22T16:31:35.019" v="8471" actId="20577"/>
        <pc:sldMkLst>
          <pc:docMk/>
          <pc:sldMk cId="1993176343" sldId="312"/>
        </pc:sldMkLst>
        <pc:spChg chg="del">
          <ac:chgData name="Ismaël Tuo" userId="fca7baf0e513a1e6" providerId="LiveId" clId="{FA439B40-CE70-4594-AB51-0583BED6F80E}" dt="2024-03-22T13:42:52.887" v="7189" actId="478"/>
          <ac:spMkLst>
            <pc:docMk/>
            <pc:sldMk cId="1993176343" sldId="312"/>
            <ac:spMk id="2" creationId="{598CC1F4-92B5-97D6-5630-8A3701211AA4}"/>
          </ac:spMkLst>
        </pc:spChg>
        <pc:spChg chg="add del mod">
          <ac:chgData name="Ismaël Tuo" userId="fca7baf0e513a1e6" providerId="LiveId" clId="{FA439B40-CE70-4594-AB51-0583BED6F80E}" dt="2024-05-14T12:15:07.724" v="8279"/>
          <ac:spMkLst>
            <pc:docMk/>
            <pc:sldMk cId="1993176343" sldId="312"/>
            <ac:spMk id="2" creationId="{EF634B8F-027C-3770-854F-02742D128F53}"/>
          </ac:spMkLst>
        </pc:spChg>
        <pc:spChg chg="mod">
          <ac:chgData name="Ismaël Tuo" userId="fca7baf0e513a1e6" providerId="LiveId" clId="{FA439B40-CE70-4594-AB51-0583BED6F80E}" dt="2024-03-22T13:55:07.073" v="8242" actId="1076"/>
          <ac:spMkLst>
            <pc:docMk/>
            <pc:sldMk cId="1993176343" sldId="312"/>
            <ac:spMk id="7" creationId="{990321CC-02EF-ED64-0AA9-789ED60F60B1}"/>
          </ac:spMkLst>
        </pc:spChg>
        <pc:spChg chg="mod">
          <ac:chgData name="Ismaël Tuo" userId="fca7baf0e513a1e6" providerId="LiveId" clId="{FA439B40-CE70-4594-AB51-0583BED6F80E}" dt="2024-05-22T16:31:35.019" v="8471" actId="20577"/>
          <ac:spMkLst>
            <pc:docMk/>
            <pc:sldMk cId="1993176343" sldId="312"/>
            <ac:spMk id="8" creationId="{BEECF3A8-73CE-9EC0-B923-08D73787138E}"/>
          </ac:spMkLst>
        </pc:spChg>
        <pc:spChg chg="del">
          <ac:chgData name="Ismaël Tuo" userId="fca7baf0e513a1e6" providerId="LiveId" clId="{FA439B40-CE70-4594-AB51-0583BED6F80E}" dt="2024-03-22T13:44:15.097" v="7470" actId="478"/>
          <ac:spMkLst>
            <pc:docMk/>
            <pc:sldMk cId="1993176343" sldId="312"/>
            <ac:spMk id="9" creationId="{855DD3C9-6D26-77D0-6ED2-7C5E00EB6800}"/>
          </ac:spMkLst>
        </pc:spChg>
        <pc:spChg chg="add mod">
          <ac:chgData name="Ismaël Tuo" userId="fca7baf0e513a1e6" providerId="LiveId" clId="{FA439B40-CE70-4594-AB51-0583BED6F80E}" dt="2024-03-22T14:05:43.503" v="8258" actId="1076"/>
          <ac:spMkLst>
            <pc:docMk/>
            <pc:sldMk cId="1993176343" sldId="312"/>
            <ac:spMk id="10" creationId="{24D98DAF-178C-EE92-6768-D47D152A08B6}"/>
          </ac:spMkLst>
        </pc:spChg>
        <pc:spChg chg="add mod">
          <ac:chgData name="Ismaël Tuo" userId="fca7baf0e513a1e6" providerId="LiveId" clId="{FA439B40-CE70-4594-AB51-0583BED6F80E}" dt="2024-03-22T13:51:37.820" v="8067"/>
          <ac:spMkLst>
            <pc:docMk/>
            <pc:sldMk cId="1993176343" sldId="312"/>
            <ac:spMk id="11" creationId="{F746C6FC-0DAA-D0CB-B420-4ECE34891936}"/>
          </ac:spMkLst>
        </pc:spChg>
        <pc:spChg chg="add mod">
          <ac:chgData name="Ismaël Tuo" userId="fca7baf0e513a1e6" providerId="LiveId" clId="{FA439B40-CE70-4594-AB51-0583BED6F80E}" dt="2024-05-14T12:13:35.764" v="8261" actId="1076"/>
          <ac:spMkLst>
            <pc:docMk/>
            <pc:sldMk cId="1993176343" sldId="312"/>
            <ac:spMk id="12" creationId="{19CB152B-9880-A07F-BB5E-1B89D0E262F0}"/>
          </ac:spMkLst>
        </pc:spChg>
        <pc:picChg chg="add mod">
          <ac:chgData name="Ismaël Tuo" userId="fca7baf0e513a1e6" providerId="LiveId" clId="{FA439B40-CE70-4594-AB51-0583BED6F80E}" dt="2024-03-22T13:54:52.441" v="8237" actId="1076"/>
          <ac:picMkLst>
            <pc:docMk/>
            <pc:sldMk cId="1993176343" sldId="312"/>
            <ac:picMk id="14" creationId="{BED949AF-1F38-1FCE-BFDB-F258BCE9ADBC}"/>
          </ac:picMkLst>
        </pc:picChg>
        <pc:picChg chg="add mod">
          <ac:chgData name="Ismaël Tuo" userId="fca7baf0e513a1e6" providerId="LiveId" clId="{FA439B40-CE70-4594-AB51-0583BED6F80E}" dt="2024-05-14T12:13:32.150" v="8259" actId="1076"/>
          <ac:picMkLst>
            <pc:docMk/>
            <pc:sldMk cId="1993176343" sldId="312"/>
            <ac:picMk id="16" creationId="{512CC83F-89E7-E85A-C945-D7CA300770B6}"/>
          </ac:picMkLst>
        </pc:picChg>
      </pc:sldChg>
      <pc:sldChg chg="add">
        <pc:chgData name="Ismaël Tuo" userId="fca7baf0e513a1e6" providerId="LiveId" clId="{FA439B40-CE70-4594-AB51-0583BED6F80E}" dt="2024-05-22T17:15:05.693" v="10672" actId="2890"/>
        <pc:sldMkLst>
          <pc:docMk/>
          <pc:sldMk cId="1044631931" sldId="313"/>
        </pc:sldMkLst>
      </pc:sldChg>
      <pc:sldChg chg="add del">
        <pc:chgData name="Ismaël Tuo" userId="fca7baf0e513a1e6" providerId="LiveId" clId="{FA439B40-CE70-4594-AB51-0583BED6F80E}" dt="2024-05-22T17:02:51.540" v="10138" actId="2696"/>
        <pc:sldMkLst>
          <pc:docMk/>
          <pc:sldMk cId="2168285796" sldId="313"/>
        </pc:sldMkLst>
      </pc:sldChg>
      <pc:sldChg chg="addSp delSp modSp add mod">
        <pc:chgData name="Ismaël Tuo" userId="fca7baf0e513a1e6" providerId="LiveId" clId="{FA439B40-CE70-4594-AB51-0583BED6F80E}" dt="2024-05-22T17:51:30.636" v="12497" actId="1076"/>
        <pc:sldMkLst>
          <pc:docMk/>
          <pc:sldMk cId="2384567302" sldId="314"/>
        </pc:sldMkLst>
        <pc:spChg chg="add mod">
          <ac:chgData name="Ismaël Tuo" userId="fca7baf0e513a1e6" providerId="LiveId" clId="{FA439B40-CE70-4594-AB51-0583BED6F80E}" dt="2024-05-22T17:50:03.975" v="12492" actId="20577"/>
          <ac:spMkLst>
            <pc:docMk/>
            <pc:sldMk cId="2384567302" sldId="314"/>
            <ac:spMk id="2" creationId="{9D49DB88-46E9-F872-4F76-BF51883715DD}"/>
          </ac:spMkLst>
        </pc:spChg>
        <pc:spChg chg="mod">
          <ac:chgData name="Ismaël Tuo" userId="fca7baf0e513a1e6" providerId="LiveId" clId="{FA439B40-CE70-4594-AB51-0583BED6F80E}" dt="2024-05-22T17:41:33.404" v="12088" actId="20577"/>
          <ac:spMkLst>
            <pc:docMk/>
            <pc:sldMk cId="2384567302" sldId="314"/>
            <ac:spMk id="7" creationId="{B31AF22B-77AC-398F-8B32-17C6B4914236}"/>
          </ac:spMkLst>
        </pc:spChg>
        <pc:spChg chg="del">
          <ac:chgData name="Ismaël Tuo" userId="fca7baf0e513a1e6" providerId="LiveId" clId="{FA439B40-CE70-4594-AB51-0583BED6F80E}" dt="2024-05-22T17:40:32.796" v="11905" actId="478"/>
          <ac:spMkLst>
            <pc:docMk/>
            <pc:sldMk cId="2384567302" sldId="314"/>
            <ac:spMk id="11" creationId="{7F6059A5-E9C9-7E04-3BAA-0ADEF57B1468}"/>
          </ac:spMkLst>
        </pc:spChg>
        <pc:spChg chg="add mod">
          <ac:chgData name="Ismaël Tuo" userId="fca7baf0e513a1e6" providerId="LiveId" clId="{FA439B40-CE70-4594-AB51-0583BED6F80E}" dt="2024-05-22T17:47:01.706" v="12291" actId="1076"/>
          <ac:spMkLst>
            <pc:docMk/>
            <pc:sldMk cId="2384567302" sldId="314"/>
            <ac:spMk id="14" creationId="{5EC14445-091B-C74A-BC79-312EC11E4D8D}"/>
          </ac:spMkLst>
        </pc:spChg>
        <pc:spChg chg="add mod">
          <ac:chgData name="Ismaël Tuo" userId="fca7baf0e513a1e6" providerId="LiveId" clId="{FA439B40-CE70-4594-AB51-0583BED6F80E}" dt="2024-05-22T17:51:30.636" v="12497" actId="1076"/>
          <ac:spMkLst>
            <pc:docMk/>
            <pc:sldMk cId="2384567302" sldId="314"/>
            <ac:spMk id="17" creationId="{8309470E-954D-47AE-A4C2-6B0CAFE27050}"/>
          </ac:spMkLst>
        </pc:spChg>
        <pc:picChg chg="del">
          <ac:chgData name="Ismaël Tuo" userId="fca7baf0e513a1e6" providerId="LiveId" clId="{FA439B40-CE70-4594-AB51-0583BED6F80E}" dt="2024-05-22T17:40:29.473" v="11903" actId="478"/>
          <ac:picMkLst>
            <pc:docMk/>
            <pc:sldMk cId="2384567302" sldId="314"/>
            <ac:picMk id="8" creationId="{AE918B32-4BCF-B0BA-09B9-AE6FEA448C0D}"/>
          </ac:picMkLst>
        </pc:picChg>
        <pc:picChg chg="del">
          <ac:chgData name="Ismaël Tuo" userId="fca7baf0e513a1e6" providerId="LiveId" clId="{FA439B40-CE70-4594-AB51-0583BED6F80E}" dt="2024-05-22T17:40:31.182" v="11904" actId="478"/>
          <ac:picMkLst>
            <pc:docMk/>
            <pc:sldMk cId="2384567302" sldId="314"/>
            <ac:picMk id="10" creationId="{704CCBC2-B285-2A73-A725-3456882490EB}"/>
          </ac:picMkLst>
        </pc:picChg>
        <pc:picChg chg="add mod">
          <ac:chgData name="Ismaël Tuo" userId="fca7baf0e513a1e6" providerId="LiveId" clId="{FA439B40-CE70-4594-AB51-0583BED6F80E}" dt="2024-05-22T17:48:52.831" v="12297" actId="1076"/>
          <ac:picMkLst>
            <pc:docMk/>
            <pc:sldMk cId="2384567302" sldId="314"/>
            <ac:picMk id="12" creationId="{675E1319-262B-BE84-4C1D-5F6C6889FB2A}"/>
          </ac:picMkLst>
        </pc:picChg>
        <pc:picChg chg="del">
          <ac:chgData name="Ismaël Tuo" userId="fca7baf0e513a1e6" providerId="LiveId" clId="{FA439B40-CE70-4594-AB51-0583BED6F80E}" dt="2024-05-22T17:40:33.363" v="11906" actId="478"/>
          <ac:picMkLst>
            <pc:docMk/>
            <pc:sldMk cId="2384567302" sldId="314"/>
            <ac:picMk id="13" creationId="{69DFD89B-0A7E-0E00-BAC3-F58583D1F94B}"/>
          </ac:picMkLst>
        </pc:picChg>
        <pc:picChg chg="add mod">
          <ac:chgData name="Ismaël Tuo" userId="fca7baf0e513a1e6" providerId="LiveId" clId="{FA439B40-CE70-4594-AB51-0583BED6F80E}" dt="2024-05-22T17:49:05.771" v="12301" actId="14100"/>
          <ac:picMkLst>
            <pc:docMk/>
            <pc:sldMk cId="2384567302" sldId="314"/>
            <ac:picMk id="16" creationId="{A7DD7EF1-2159-33A6-5E11-251A45A697E2}"/>
          </ac:picMkLst>
        </pc:picChg>
        <pc:picChg chg="add mod">
          <ac:chgData name="Ismaël Tuo" userId="fca7baf0e513a1e6" providerId="LiveId" clId="{FA439B40-CE70-4594-AB51-0583BED6F80E}" dt="2024-05-22T17:51:26.924" v="12496" actId="1076"/>
          <ac:picMkLst>
            <pc:docMk/>
            <pc:sldMk cId="2384567302" sldId="314"/>
            <ac:picMk id="19" creationId="{B0B1DA3B-4204-7FE9-566F-A6173CA303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22/05/2024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22/05/2024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22/05/2024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22/05/2024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22/05/2024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22/05/2024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22/05/2024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22/05/2024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22/05/2024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22/05/2024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22/05/2024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22/05/2024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22/05/2024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88</a:t>
            </a:r>
          </a:p>
        </p:txBody>
      </p:sp>
    </p:spTree>
    <p:extLst>
      <p:ext uri="{BB962C8B-B14F-4D97-AF65-F5344CB8AC3E}">
        <p14:creationId xmlns:p14="http://schemas.microsoft.com/office/powerpoint/2010/main" val="321081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319404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81423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286523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71592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ajouter lien vers documentation python</a:t>
            </a:r>
          </a:p>
          <a:p>
            <a:r>
              <a:rPr lang="fr-FR" sz="2000" dirty="0" err="1">
                <a:latin typeface="Times New Roman" panose="02020603050405020304" pitchFamily="18" charset="0"/>
                <a:cs typeface="Times New Roman" panose="02020603050405020304" pitchFamily="18" charset="0"/>
              </a:rPr>
              <a:t>Elt</a:t>
            </a:r>
            <a:r>
              <a:rPr lang="fr-FR" sz="2000" dirty="0">
                <a:latin typeface="Times New Roman" panose="02020603050405020304" pitchFamily="18" charset="0"/>
                <a:cs typeface="Times New Roman" panose="02020603050405020304" pitchFamily="18" charset="0"/>
              </a:rPr>
              <a:t> in Liste, </a:t>
            </a:r>
            <a:r>
              <a:rPr lang="fr-FR" sz="2000" dirty="0" err="1">
                <a:latin typeface="Times New Roman" panose="02020603050405020304" pitchFamily="18" charset="0"/>
                <a:cs typeface="Times New Roman" panose="02020603050405020304" pitchFamily="18" charset="0"/>
              </a:rPr>
              <a:t>Contains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clear</a:t>
            </a:r>
            <a:r>
              <a:rPr lang="fr-FR" sz="2000" dirty="0">
                <a:latin typeface="Times New Roman" panose="02020603050405020304" pitchFamily="18" charset="0"/>
                <a:cs typeface="Times New Roman" panose="02020603050405020304" pitchFamily="18" charset="0"/>
              </a:rPr>
              <a:t>, count, </a:t>
            </a:r>
            <a:r>
              <a:rPr lang="fr-FR" sz="2000" dirty="0" err="1">
                <a:latin typeface="Times New Roman" panose="02020603050405020304" pitchFamily="18" charset="0"/>
                <a:cs typeface="Times New Roman" panose="02020603050405020304" pitchFamily="18" charset="0"/>
              </a:rPr>
              <a:t>extend</a:t>
            </a:r>
            <a:r>
              <a:rPr lang="fr-FR" sz="2000" dirty="0">
                <a:latin typeface="Times New Roman" panose="02020603050405020304" pitchFamily="18" charset="0"/>
                <a:cs typeface="Times New Roman" panose="02020603050405020304" pitchFamily="18" charset="0"/>
              </a:rPr>
              <a:t>, pop, reverse, sort, </a:t>
            </a:r>
            <a:r>
              <a:rPr lang="fr-FR" sz="2000" dirty="0" err="1">
                <a:latin typeface="Times New Roman" panose="02020603050405020304" pitchFamily="18" charset="0"/>
                <a:cs typeface="Times New Roman" panose="02020603050405020304" pitchFamily="18" charset="0"/>
              </a:rPr>
              <a:t>sorted</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8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Fonctions à plusieurs paramètres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259130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926986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plus grande de ces nombres et le plus petit de ces nombres.</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948002"/>
            <a:ext cx="9192515" cy="1569660"/>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Création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Insertion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 dépendra du mode choisit: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est supérieur à 50%.</a:t>
            </a:r>
          </a:p>
        </p:txBody>
      </p:sp>
    </p:spTree>
    <p:extLst>
      <p:ext uri="{BB962C8B-B14F-4D97-AF65-F5344CB8AC3E}">
        <p14:creationId xmlns:p14="http://schemas.microsoft.com/office/powerpoint/2010/main" val="279677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L’action 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procédé comme suite Prénoms 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EECF3A8-73CE-9EC0-B923-08D73787138E}"/>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xmlns="">
          <p:sp>
            <p:nvSpPr>
              <p:cNvPr id="8" name="ZoneTexte 7">
                <a:extLst>
                  <a:ext uri="{FF2B5EF4-FFF2-40B4-BE49-F238E27FC236}">
                    <a16:creationId xmlns:a16="http://schemas.microsoft.com/office/drawing/2014/main" id="{BEECF3A8-73CE-9EC0-B923-08D73787138E}"/>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855DD3C9-6D26-77D0-6ED2-7C5E00EB6800}"/>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 </a:t>
                </a:r>
                <a:r>
                  <a:rPr lang="fr-FR" b="1" dirty="0">
                    <a:latin typeface="Times New Roman" panose="02020603050405020304" pitchFamily="18" charset="0"/>
                    <a:cs typeface="Times New Roman" panose="02020603050405020304" pitchFamily="18" charset="0"/>
                  </a:rPr>
                  <a:t>Le chiffre de César est aujourd’hui abandonné car non sécurisé.</a:t>
                </a:r>
              </a:p>
            </p:txBody>
          </p:sp>
        </mc:Choice>
        <mc:Fallback xmlns="">
          <p:sp>
            <p:nvSpPr>
              <p:cNvPr id="9" name="ZoneTexte 8">
                <a:extLst>
                  <a:ext uri="{FF2B5EF4-FFF2-40B4-BE49-F238E27FC236}">
                    <a16:creationId xmlns:a16="http://schemas.microsoft.com/office/drawing/2014/main" id="{855DD3C9-6D26-77D0-6ED2-7C5E00EB6800}"/>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3697549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a:t>
            </a:r>
            <a:r>
              <a:rPr lang="fr-FR">
                <a:latin typeface="Times New Roman" panose="02020603050405020304" pitchFamily="18" charset="0"/>
                <a:cs typeface="Times New Roman" panose="02020603050405020304" pitchFamily="18" charset="0"/>
              </a:rPr>
              <a:t>le fichier </a:t>
            </a:r>
            <a:r>
              <a:rPr lang="fr-FR" dirty="0">
                <a:latin typeface="Times New Roman" panose="02020603050405020304" pitchFamily="18" charset="0"/>
                <a:cs typeface="Times New Roman" panose="02020603050405020304" pitchFamily="18" charset="0"/>
              </a:rPr>
              <a:t>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09751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4" name="Image 13">
            <a:extLst>
              <a:ext uri="{FF2B5EF4-FFF2-40B4-BE49-F238E27FC236}">
                <a16:creationId xmlns:a16="http://schemas.microsoft.com/office/drawing/2014/main" id="{BED949AF-1F38-1FCE-BFDB-F258BCE9ADBC}"/>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6" name="Image 15">
            <a:extLst>
              <a:ext uri="{FF2B5EF4-FFF2-40B4-BE49-F238E27FC236}">
                <a16:creationId xmlns:a16="http://schemas.microsoft.com/office/drawing/2014/main" id="{512CC83F-89E7-E85A-C945-D7CA300770B6}"/>
              </a:ext>
            </a:extLst>
          </p:cNvPr>
          <p:cNvPicPr>
            <a:picLocks noChangeAspect="1"/>
          </p:cNvPicPr>
          <p:nvPr/>
        </p:nvPicPr>
        <p:blipFill>
          <a:blip r:embed="rId3"/>
          <a:stretch>
            <a:fillRect/>
          </a:stretch>
        </p:blipFill>
        <p:spPr>
          <a:xfrm>
            <a:off x="5195512" y="4071969"/>
            <a:ext cx="3635880" cy="2157686"/>
          </a:xfrm>
          <a:prstGeom prst="rect">
            <a:avLst/>
          </a:prstGeom>
        </p:spPr>
      </p:pic>
    </p:spTree>
    <p:extLst>
      <p:ext uri="{BB962C8B-B14F-4D97-AF65-F5344CB8AC3E}">
        <p14:creationId xmlns:p14="http://schemas.microsoft.com/office/powerpoint/2010/main" val="1993176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a:t>
            </a:r>
            <a:r>
              <a:rPr lang="fr-FR" dirty="0" err="1">
                <a:latin typeface="Times New Roman" panose="02020603050405020304" pitchFamily="18" charset="0"/>
                <a:cs typeface="Times New Roman" panose="02020603050405020304" pitchFamily="18" charset="0"/>
              </a:rPr>
              <a:t>vigénère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20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5</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de </a:t>
            </a:r>
            <a:r>
              <a:rPr lang="fr-FR" dirty="0" err="1">
                <a:latin typeface="Times New Roman" panose="02020603050405020304" pitchFamily="18" charset="0"/>
                <a:cs typeface="Times New Roman" panose="02020603050405020304" pitchFamily="18" charset="0"/>
              </a:rPr>
              <a:t>Vernam</a:t>
            </a:r>
            <a:r>
              <a:rPr lang="fr-FR" dirty="0">
                <a:latin typeface="Times New Roman" panose="02020603050405020304" pitchFamily="18" charset="0"/>
                <a:cs typeface="Times New Roman" panose="02020603050405020304" pitchFamily="18" charset="0"/>
              </a:rPr>
              <a:t> masque jetable</a:t>
            </a:r>
          </a:p>
        </p:txBody>
      </p:sp>
    </p:spTree>
    <p:extLst>
      <p:ext uri="{BB962C8B-B14F-4D97-AF65-F5344CB8AC3E}">
        <p14:creationId xmlns:p14="http://schemas.microsoft.com/office/powerpoint/2010/main" val="1194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473063" y="736306"/>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listes sont des séquences, ce sont des objets spéciaux capable de contenir d’autre type de valeurs de n’importe quel type.</a:t>
            </a:r>
          </a:p>
        </p:txBody>
      </p:sp>
      <p:sp>
        <p:nvSpPr>
          <p:cNvPr id="2" name="ZoneTexte 1">
            <a:extLst>
              <a:ext uri="{FF2B5EF4-FFF2-40B4-BE49-F238E27FC236}">
                <a16:creationId xmlns:a16="http://schemas.microsoft.com/office/drawing/2014/main" id="{798A378F-2AFC-D890-9CB4-B1B817762955}"/>
              </a:ext>
            </a:extLst>
          </p:cNvPr>
          <p:cNvSpPr txBox="1"/>
          <p:nvPr/>
        </p:nvSpPr>
        <p:spPr>
          <a:xfrm>
            <a:off x="473063" y="14172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variables simples qui ne peuvent contenir qu’une seule valeur, les listes peuvent contenir plusieurs valeurs.</a:t>
            </a:r>
          </a:p>
        </p:txBody>
      </p:sp>
      <p:grpSp>
        <p:nvGrpSpPr>
          <p:cNvPr id="15" name="Groupe 14">
            <a:extLst>
              <a:ext uri="{FF2B5EF4-FFF2-40B4-BE49-F238E27FC236}">
                <a16:creationId xmlns:a16="http://schemas.microsoft.com/office/drawing/2014/main" id="{D3E1CC7B-1965-884C-52E8-C7B951998046}"/>
              </a:ext>
            </a:extLst>
          </p:cNvPr>
          <p:cNvGrpSpPr/>
          <p:nvPr/>
        </p:nvGrpSpPr>
        <p:grpSpPr>
          <a:xfrm>
            <a:off x="459461" y="2184008"/>
            <a:ext cx="5066142" cy="1077662"/>
            <a:chOff x="619434" y="2485018"/>
            <a:chExt cx="5066142" cy="1077662"/>
          </a:xfrm>
        </p:grpSpPr>
        <p:sp>
          <p:nvSpPr>
            <p:cNvPr id="8" name="Rectangle 7">
              <a:extLst>
                <a:ext uri="{FF2B5EF4-FFF2-40B4-BE49-F238E27FC236}">
                  <a16:creationId xmlns:a16="http://schemas.microsoft.com/office/drawing/2014/main" id="{CE25D0B8-0202-5696-1711-6B98D4E6B672}"/>
                </a:ext>
              </a:extLst>
            </p:cNvPr>
            <p:cNvSpPr/>
            <p:nvPr/>
          </p:nvSpPr>
          <p:spPr>
            <a:xfrm>
              <a:off x="697116" y="2806575"/>
              <a:ext cx="4988460" cy="756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0E353BB5-2D27-D239-3E22-1071743DF363}"/>
                </a:ext>
              </a:extLst>
            </p:cNvPr>
            <p:cNvSpPr txBox="1"/>
            <p:nvPr/>
          </p:nvSpPr>
          <p:spPr>
            <a:xfrm>
              <a:off x="841225" y="3008060"/>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1</a:t>
              </a:r>
            </a:p>
          </p:txBody>
        </p:sp>
        <p:sp>
          <p:nvSpPr>
            <p:cNvPr id="11" name="ZoneTexte 10">
              <a:extLst>
                <a:ext uri="{FF2B5EF4-FFF2-40B4-BE49-F238E27FC236}">
                  <a16:creationId xmlns:a16="http://schemas.microsoft.com/office/drawing/2014/main" id="{EA511F7F-F06D-DC10-2D74-D2BEA762BC97}"/>
                </a:ext>
              </a:extLst>
            </p:cNvPr>
            <p:cNvSpPr txBox="1"/>
            <p:nvPr/>
          </p:nvSpPr>
          <p:spPr>
            <a:xfrm>
              <a:off x="2034767"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2</a:t>
              </a:r>
            </a:p>
          </p:txBody>
        </p:sp>
        <p:sp>
          <p:nvSpPr>
            <p:cNvPr id="12" name="ZoneTexte 11">
              <a:extLst>
                <a:ext uri="{FF2B5EF4-FFF2-40B4-BE49-F238E27FC236}">
                  <a16:creationId xmlns:a16="http://schemas.microsoft.com/office/drawing/2014/main" id="{B8936F6D-D5F6-317F-1419-7E444EFA783D}"/>
                </a:ext>
              </a:extLst>
            </p:cNvPr>
            <p:cNvSpPr txBox="1"/>
            <p:nvPr/>
          </p:nvSpPr>
          <p:spPr>
            <a:xfrm>
              <a:off x="3228309" y="298438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3</a:t>
              </a:r>
            </a:p>
          </p:txBody>
        </p:sp>
        <p:sp>
          <p:nvSpPr>
            <p:cNvPr id="13" name="ZoneTexte 12">
              <a:extLst>
                <a:ext uri="{FF2B5EF4-FFF2-40B4-BE49-F238E27FC236}">
                  <a16:creationId xmlns:a16="http://schemas.microsoft.com/office/drawing/2014/main" id="{361D30DB-F907-5E6C-6B2D-A7EAC40BB301}"/>
                </a:ext>
              </a:extLst>
            </p:cNvPr>
            <p:cNvSpPr txBox="1"/>
            <p:nvPr/>
          </p:nvSpPr>
          <p:spPr>
            <a:xfrm>
              <a:off x="4454306"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t>
              </a:r>
            </a:p>
          </p:txBody>
        </p:sp>
        <p:sp>
          <p:nvSpPr>
            <p:cNvPr id="14" name="ZoneTexte 13">
              <a:extLst>
                <a:ext uri="{FF2B5EF4-FFF2-40B4-BE49-F238E27FC236}">
                  <a16:creationId xmlns:a16="http://schemas.microsoft.com/office/drawing/2014/main" id="{9DAFCE1A-72B4-20EE-C7EA-E4C61F6854D6}"/>
                </a:ext>
              </a:extLst>
            </p:cNvPr>
            <p:cNvSpPr txBox="1"/>
            <p:nvPr/>
          </p:nvSpPr>
          <p:spPr>
            <a:xfrm>
              <a:off x="619434" y="2485018"/>
              <a:ext cx="1140737" cy="369332"/>
            </a:xfrm>
            <a:prstGeom prst="rect">
              <a:avLst/>
            </a:prstGeom>
            <a:noFill/>
          </p:spPr>
          <p:txBody>
            <a:bodyPr wrap="square" rtlCol="0">
              <a:spAutoFit/>
            </a:bodyPr>
            <a:lstStyle/>
            <a:p>
              <a:r>
                <a:rPr lang="fr-FR" b="1" dirty="0"/>
                <a:t>Liste</a:t>
              </a:r>
            </a:p>
          </p:txBody>
        </p:sp>
      </p:grpSp>
      <p:grpSp>
        <p:nvGrpSpPr>
          <p:cNvPr id="16" name="Groupe 15">
            <a:extLst>
              <a:ext uri="{FF2B5EF4-FFF2-40B4-BE49-F238E27FC236}">
                <a16:creationId xmlns:a16="http://schemas.microsoft.com/office/drawing/2014/main" id="{89CA17B5-C22C-9772-0619-1B6175B07804}"/>
              </a:ext>
            </a:extLst>
          </p:cNvPr>
          <p:cNvGrpSpPr/>
          <p:nvPr/>
        </p:nvGrpSpPr>
        <p:grpSpPr>
          <a:xfrm>
            <a:off x="6588715" y="2145548"/>
            <a:ext cx="5066142" cy="1077662"/>
            <a:chOff x="619434" y="2485018"/>
            <a:chExt cx="5066142" cy="1077662"/>
          </a:xfrm>
        </p:grpSpPr>
        <p:sp>
          <p:nvSpPr>
            <p:cNvPr id="17" name="Rectangle 16">
              <a:extLst>
                <a:ext uri="{FF2B5EF4-FFF2-40B4-BE49-F238E27FC236}">
                  <a16:creationId xmlns:a16="http://schemas.microsoft.com/office/drawing/2014/main" id="{20A12B3C-AD88-1B73-08D7-E97841A6A308}"/>
                </a:ext>
              </a:extLst>
            </p:cNvPr>
            <p:cNvSpPr/>
            <p:nvPr/>
          </p:nvSpPr>
          <p:spPr>
            <a:xfrm>
              <a:off x="697116" y="2806575"/>
              <a:ext cx="4988460" cy="7561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5F7B9808-C3B0-8E70-C19D-22F61A5EE2E3}"/>
                </a:ext>
              </a:extLst>
            </p:cNvPr>
            <p:cNvSpPr txBox="1"/>
            <p:nvPr/>
          </p:nvSpPr>
          <p:spPr>
            <a:xfrm>
              <a:off x="1362199" y="2999961"/>
              <a:ext cx="36582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Une et une seule valeur</a:t>
              </a:r>
            </a:p>
          </p:txBody>
        </p:sp>
        <p:sp>
          <p:nvSpPr>
            <p:cNvPr id="22" name="ZoneTexte 21">
              <a:extLst>
                <a:ext uri="{FF2B5EF4-FFF2-40B4-BE49-F238E27FC236}">
                  <a16:creationId xmlns:a16="http://schemas.microsoft.com/office/drawing/2014/main" id="{3A1E4D11-FE01-B69E-A83E-D3E374B481CD}"/>
                </a:ext>
              </a:extLst>
            </p:cNvPr>
            <p:cNvSpPr txBox="1"/>
            <p:nvPr/>
          </p:nvSpPr>
          <p:spPr>
            <a:xfrm>
              <a:off x="619434" y="2485018"/>
              <a:ext cx="2159926" cy="369332"/>
            </a:xfrm>
            <a:prstGeom prst="rect">
              <a:avLst/>
            </a:prstGeom>
            <a:noFill/>
          </p:spPr>
          <p:txBody>
            <a:bodyPr wrap="square" rtlCol="0">
              <a:spAutoFit/>
            </a:bodyPr>
            <a:lstStyle/>
            <a:p>
              <a:r>
                <a:rPr lang="fr-FR" b="1" dirty="0"/>
                <a:t>Variable simple</a:t>
              </a:r>
            </a:p>
          </p:txBody>
        </p:sp>
      </p:grpSp>
      <p:sp>
        <p:nvSpPr>
          <p:cNvPr id="23" name="ZoneTexte 22">
            <a:extLst>
              <a:ext uri="{FF2B5EF4-FFF2-40B4-BE49-F238E27FC236}">
                <a16:creationId xmlns:a16="http://schemas.microsoft.com/office/drawing/2014/main" id="{F771A133-1C06-235A-72D2-CB21B7F85229}"/>
              </a:ext>
            </a:extLst>
          </p:cNvPr>
          <p:cNvSpPr txBox="1"/>
          <p:nvPr/>
        </p:nvSpPr>
        <p:spPr>
          <a:xfrm>
            <a:off x="473063" y="34240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est un type de variable qui permet d’associer plusieurs valeurs différentes ayant la même étiquette. Les valeurs 1, 2 et 3 précédentes seront </a:t>
            </a:r>
            <a:r>
              <a:rPr lang="fr-FR" sz="2000" dirty="0" err="1">
                <a:latin typeface="Times New Roman" panose="02020603050405020304" pitchFamily="18" charset="0"/>
                <a:cs typeface="Times New Roman" panose="02020603050405020304" pitchFamily="18" charset="0"/>
              </a:rPr>
              <a:t>représenteés</a:t>
            </a:r>
            <a:r>
              <a:rPr lang="fr-FR" sz="2000" dirty="0">
                <a:latin typeface="Times New Roman" panose="02020603050405020304" pitchFamily="18" charset="0"/>
                <a:cs typeface="Times New Roman" panose="02020603050405020304" pitchFamily="18" charset="0"/>
              </a:rPr>
              <a:t> par le même nom de variable.</a:t>
            </a:r>
          </a:p>
        </p:txBody>
      </p:sp>
      <p:sp>
        <p:nvSpPr>
          <p:cNvPr id="24" name="ZoneTexte 23">
            <a:extLst>
              <a:ext uri="{FF2B5EF4-FFF2-40B4-BE49-F238E27FC236}">
                <a16:creationId xmlns:a16="http://schemas.microsoft.com/office/drawing/2014/main" id="{E759DFBC-9ECD-7D63-BA3D-EA03F448C092}"/>
              </a:ext>
            </a:extLst>
          </p:cNvPr>
          <p:cNvSpPr txBox="1"/>
          <p:nvPr/>
        </p:nvSpPr>
        <p:spPr>
          <a:xfrm>
            <a:off x="459461" y="4211120"/>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imaginer une liste comme une étagère avec plusieurs tiroirs numéroté, chaque tiroir peut contenir un élément différent le tiroir  peut contenir une brosse et le tiroir 2 un stylo. Ces deux éléments totalement différents sont stockés dans un même élément qui est l’armoire.</a:t>
            </a:r>
          </a:p>
        </p:txBody>
      </p:sp>
      <p:sp>
        <p:nvSpPr>
          <p:cNvPr id="26" name="ZoneTexte 25">
            <a:extLst>
              <a:ext uri="{FF2B5EF4-FFF2-40B4-BE49-F238E27FC236}">
                <a16:creationId xmlns:a16="http://schemas.microsoft.com/office/drawing/2014/main" id="{F8B9ED05-B423-D2AC-C9F5-2A0D6F808F5E}"/>
              </a:ext>
            </a:extLst>
          </p:cNvPr>
          <p:cNvSpPr txBox="1"/>
          <p:nvPr/>
        </p:nvSpPr>
        <p:spPr>
          <a:xfrm>
            <a:off x="537143" y="5359265"/>
            <a:ext cx="11377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peut contenir plusieurs nombres entiers ou uniquement des nombres à virgule ou uniquement des chaines de caractères ou un mélange de tout. Une liste peut même contenir une liste.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possibilités pour créer une liste soit on utilise le mot clé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soit on crée la liste avec un liste vide. </a:t>
            </a:r>
          </a:p>
        </p:txBody>
      </p:sp>
      <p:pic>
        <p:nvPicPr>
          <p:cNvPr id="8" name="Image 7">
            <a:extLst>
              <a:ext uri="{FF2B5EF4-FFF2-40B4-BE49-F238E27FC236}">
                <a16:creationId xmlns:a16="http://schemas.microsoft.com/office/drawing/2014/main" id="{57E4506D-3D38-B10A-AEB9-8013E2A86149}"/>
              </a:ext>
            </a:extLst>
          </p:cNvPr>
          <p:cNvPicPr>
            <a:picLocks noChangeAspect="1"/>
          </p:cNvPicPr>
          <p:nvPr/>
        </p:nvPicPr>
        <p:blipFill>
          <a:blip r:embed="rId2"/>
          <a:stretch>
            <a:fillRect/>
          </a:stretch>
        </p:blipFill>
        <p:spPr>
          <a:xfrm>
            <a:off x="569581" y="1658663"/>
            <a:ext cx="4364555" cy="1314788"/>
          </a:xfrm>
          <a:prstGeom prst="rect">
            <a:avLst/>
          </a:prstGeom>
        </p:spPr>
      </p:pic>
      <p:pic>
        <p:nvPicPr>
          <p:cNvPr id="10" name="Image 9">
            <a:extLst>
              <a:ext uri="{FF2B5EF4-FFF2-40B4-BE49-F238E27FC236}">
                <a16:creationId xmlns:a16="http://schemas.microsoft.com/office/drawing/2014/main" id="{E2C10DC8-F74C-F587-F6C5-59C5819881DD}"/>
              </a:ext>
            </a:extLst>
          </p:cNvPr>
          <p:cNvPicPr>
            <a:picLocks noChangeAspect="1"/>
          </p:cNvPicPr>
          <p:nvPr/>
        </p:nvPicPr>
        <p:blipFill>
          <a:blip r:embed="rId3"/>
          <a:stretch>
            <a:fillRect/>
          </a:stretch>
        </p:blipFill>
        <p:spPr>
          <a:xfrm>
            <a:off x="7158498" y="1649687"/>
            <a:ext cx="4463921" cy="1317664"/>
          </a:xfrm>
          <a:prstGeom prst="rect">
            <a:avLst/>
          </a:prstGeom>
        </p:spPr>
      </p:pic>
      <p:sp>
        <p:nvSpPr>
          <p:cNvPr id="14" name="Flèche : droite 13">
            <a:extLst>
              <a:ext uri="{FF2B5EF4-FFF2-40B4-BE49-F238E27FC236}">
                <a16:creationId xmlns:a16="http://schemas.microsoft.com/office/drawing/2014/main" id="{F5038AD0-7CA4-20D8-B9B2-A6718E3A7DCE}"/>
              </a:ext>
            </a:extLst>
          </p:cNvPr>
          <p:cNvSpPr/>
          <p:nvPr/>
        </p:nvSpPr>
        <p:spPr>
          <a:xfrm>
            <a:off x="5033503" y="1890544"/>
            <a:ext cx="1889381" cy="8510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5" name="ZoneTexte 14">
            <a:extLst>
              <a:ext uri="{FF2B5EF4-FFF2-40B4-BE49-F238E27FC236}">
                <a16:creationId xmlns:a16="http://schemas.microsoft.com/office/drawing/2014/main" id="{6CEE211F-E2A5-3B18-FBB5-1132DF86792B}"/>
              </a:ext>
            </a:extLst>
          </p:cNvPr>
          <p:cNvSpPr txBox="1"/>
          <p:nvPr/>
        </p:nvSpPr>
        <p:spPr>
          <a:xfrm>
            <a:off x="500932" y="3075057"/>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deux exemples précédents, on a créé une liste vide. On peut créer une liste non vide en spécifiant des éléments de départ lors de la création.</a:t>
            </a:r>
          </a:p>
        </p:txBody>
      </p:sp>
      <p:pic>
        <p:nvPicPr>
          <p:cNvPr id="17" name="Image 16">
            <a:extLst>
              <a:ext uri="{FF2B5EF4-FFF2-40B4-BE49-F238E27FC236}">
                <a16:creationId xmlns:a16="http://schemas.microsoft.com/office/drawing/2014/main" id="{20B0DB46-AEED-4947-5D24-7F0CBBFB6CC1}"/>
              </a:ext>
            </a:extLst>
          </p:cNvPr>
          <p:cNvPicPr>
            <a:picLocks noChangeAspect="1"/>
          </p:cNvPicPr>
          <p:nvPr/>
        </p:nvPicPr>
        <p:blipFill>
          <a:blip r:embed="rId4"/>
          <a:stretch>
            <a:fillRect/>
          </a:stretch>
        </p:blipFill>
        <p:spPr>
          <a:xfrm>
            <a:off x="2352717" y="3884549"/>
            <a:ext cx="7474879" cy="1676176"/>
          </a:xfrm>
          <a:prstGeom prst="rect">
            <a:avLst/>
          </a:prstGeom>
        </p:spPr>
      </p:pic>
    </p:spTree>
    <p:extLst>
      <p:ext uri="{BB962C8B-B14F-4D97-AF65-F5344CB8AC3E}">
        <p14:creationId xmlns:p14="http://schemas.microsoft.com/office/powerpoint/2010/main" val="104463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0"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élément d’une liste est identifié par un numéro appelé indice et celui-ci est assigné à chaque élément lors de l’insertion dans la liste. Le premier élément aura pour indice 0, le suivant 1…. </a:t>
            </a:r>
          </a:p>
        </p:txBody>
      </p:sp>
      <p:sp>
        <p:nvSpPr>
          <p:cNvPr id="18" name="ZoneTexte 17">
            <a:extLst>
              <a:ext uri="{FF2B5EF4-FFF2-40B4-BE49-F238E27FC236}">
                <a16:creationId xmlns:a16="http://schemas.microsoft.com/office/drawing/2014/main" id="{CF7B339B-6218-0773-D83E-7FD62394C249}"/>
              </a:ext>
            </a:extLst>
          </p:cNvPr>
          <p:cNvSpPr txBox="1"/>
          <p:nvPr/>
        </p:nvSpPr>
        <p:spPr>
          <a:xfrm>
            <a:off x="500930" y="154965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accéder à un élément d’une liste, on utilise le format de code suivant </a:t>
            </a:r>
            <a:r>
              <a:rPr lang="fr-FR" sz="2000" b="1" dirty="0" err="1">
                <a:latin typeface="Times New Roman" panose="02020603050405020304" pitchFamily="18" charset="0"/>
                <a:cs typeface="Times New Roman" panose="02020603050405020304" pitchFamily="18" charset="0"/>
              </a:rPr>
              <a:t>nom_liste</a:t>
            </a:r>
            <a:r>
              <a:rPr lang="fr-FR" sz="2000" b="1" dirty="0">
                <a:latin typeface="Times New Roman" panose="02020603050405020304" pitchFamily="18" charset="0"/>
                <a:cs typeface="Times New Roman" panose="02020603050405020304" pitchFamily="18" charset="0"/>
              </a:rPr>
              <a:t>[indice].</a:t>
            </a:r>
            <a:endParaRPr lang="fr-FR" sz="2000" dirty="0">
              <a:latin typeface="Times New Roman" panose="02020603050405020304" pitchFamily="18" charset="0"/>
              <a:cs typeface="Times New Roman" panose="02020603050405020304" pitchFamily="18" charset="0"/>
            </a:endParaRPr>
          </a:p>
        </p:txBody>
      </p:sp>
      <p:pic>
        <p:nvPicPr>
          <p:cNvPr id="20" name="Image 19">
            <a:extLst>
              <a:ext uri="{FF2B5EF4-FFF2-40B4-BE49-F238E27FC236}">
                <a16:creationId xmlns:a16="http://schemas.microsoft.com/office/drawing/2014/main" id="{21D40EE3-FD53-9D02-C204-48C1EA520574}"/>
              </a:ext>
            </a:extLst>
          </p:cNvPr>
          <p:cNvPicPr>
            <a:picLocks noChangeAspect="1"/>
          </p:cNvPicPr>
          <p:nvPr/>
        </p:nvPicPr>
        <p:blipFill>
          <a:blip r:embed="rId2"/>
          <a:stretch>
            <a:fillRect/>
          </a:stretch>
        </p:blipFill>
        <p:spPr>
          <a:xfrm>
            <a:off x="3596949" y="2003629"/>
            <a:ext cx="4397262" cy="3617026"/>
          </a:xfrm>
          <a:prstGeom prst="rect">
            <a:avLst/>
          </a:prstGeom>
        </p:spPr>
      </p:pic>
      <p:sp>
        <p:nvSpPr>
          <p:cNvPr id="21" name="ZoneTexte 20">
            <a:extLst>
              <a:ext uri="{FF2B5EF4-FFF2-40B4-BE49-F238E27FC236}">
                <a16:creationId xmlns:a16="http://schemas.microsoft.com/office/drawing/2014/main" id="{4D2EF078-2371-91C4-43BE-504150DE42FD}"/>
              </a:ext>
            </a:extLst>
          </p:cNvPr>
          <p:cNvSpPr txBox="1"/>
          <p:nvPr/>
        </p:nvSpPr>
        <p:spPr>
          <a:xfrm>
            <a:off x="635223" y="5653765"/>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assigner à une autre variable la valeur d’un élément de la liste.</a:t>
            </a:r>
          </a:p>
        </p:txBody>
      </p:sp>
    </p:spTree>
    <p:extLst>
      <p:ext uri="{BB962C8B-B14F-4D97-AF65-F5344CB8AC3E}">
        <p14:creationId xmlns:p14="http://schemas.microsoft.com/office/powerpoint/2010/main" val="398289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insérer un élément dans une liste, Python nous offre plusieurs fonctions dont les principales sont:</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insert: </a:t>
            </a:r>
            <a:r>
              <a:rPr lang="fr-FR" sz="2000" dirty="0">
                <a:latin typeface="Times New Roman" panose="02020603050405020304" pitchFamily="18" charset="0"/>
                <a:cs typeface="Times New Roman" panose="02020603050405020304" pitchFamily="18" charset="0"/>
              </a:rPr>
              <a:t>qui permet d’insérer un élément dans un endroit précis dans la liste. Cette technique entraine un décalage des indices des autres éléments.</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append: </a:t>
            </a:r>
            <a:r>
              <a:rPr lang="fr-FR" sz="2000" dirty="0">
                <a:latin typeface="Times New Roman" panose="02020603050405020304" pitchFamily="18" charset="0"/>
                <a:cs typeface="Times New Roman" panose="02020603050405020304" pitchFamily="18" charset="0"/>
              </a:rPr>
              <a:t>qui permet d’insérer un élément à la fin de la liste.</a:t>
            </a:r>
            <a:endParaRPr lang="fr-FR" sz="2000" b="1" dirty="0">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AE918B32-4BCF-B0BA-09B9-AE6FEA448C0D}"/>
              </a:ext>
            </a:extLst>
          </p:cNvPr>
          <p:cNvPicPr>
            <a:picLocks noChangeAspect="1"/>
          </p:cNvPicPr>
          <p:nvPr/>
        </p:nvPicPr>
        <p:blipFill>
          <a:blip r:embed="rId2"/>
          <a:stretch>
            <a:fillRect/>
          </a:stretch>
        </p:blipFill>
        <p:spPr>
          <a:xfrm>
            <a:off x="813649" y="2276020"/>
            <a:ext cx="4582592" cy="1994655"/>
          </a:xfrm>
          <a:prstGeom prst="rect">
            <a:avLst/>
          </a:prstGeom>
        </p:spPr>
      </p:pic>
      <p:pic>
        <p:nvPicPr>
          <p:cNvPr id="10" name="Image 9">
            <a:extLst>
              <a:ext uri="{FF2B5EF4-FFF2-40B4-BE49-F238E27FC236}">
                <a16:creationId xmlns:a16="http://schemas.microsoft.com/office/drawing/2014/main" id="{704CCBC2-B285-2A73-A725-3456882490EB}"/>
              </a:ext>
            </a:extLst>
          </p:cNvPr>
          <p:cNvPicPr>
            <a:picLocks noChangeAspect="1"/>
          </p:cNvPicPr>
          <p:nvPr/>
        </p:nvPicPr>
        <p:blipFill>
          <a:blip r:embed="rId3"/>
          <a:stretch>
            <a:fillRect/>
          </a:stretch>
        </p:blipFill>
        <p:spPr>
          <a:xfrm>
            <a:off x="6446068" y="2276020"/>
            <a:ext cx="4780641" cy="1926572"/>
          </a:xfrm>
          <a:prstGeom prst="rect">
            <a:avLst/>
          </a:prstGeom>
        </p:spPr>
      </p:pic>
      <p:sp>
        <p:nvSpPr>
          <p:cNvPr id="11" name="ZoneTexte 10">
            <a:extLst>
              <a:ext uri="{FF2B5EF4-FFF2-40B4-BE49-F238E27FC236}">
                <a16:creationId xmlns:a16="http://schemas.microsoft.com/office/drawing/2014/main" id="{7F6059A5-E9C9-7E04-3BAA-0ADEF57B1468}"/>
              </a:ext>
            </a:extLst>
          </p:cNvPr>
          <p:cNvSpPr txBox="1"/>
          <p:nvPr/>
        </p:nvSpPr>
        <p:spPr>
          <a:xfrm>
            <a:off x="555253" y="4369644"/>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remplacer un élément dans une liste en assignant une nouvelle valeur à l’indice de l’élément à changer. </a:t>
            </a:r>
          </a:p>
        </p:txBody>
      </p:sp>
      <p:pic>
        <p:nvPicPr>
          <p:cNvPr id="13" name="Image 12">
            <a:extLst>
              <a:ext uri="{FF2B5EF4-FFF2-40B4-BE49-F238E27FC236}">
                <a16:creationId xmlns:a16="http://schemas.microsoft.com/office/drawing/2014/main" id="{69DFD89B-0A7E-0E00-BAC3-F58583D1F94B}"/>
              </a:ext>
            </a:extLst>
          </p:cNvPr>
          <p:cNvPicPr>
            <a:picLocks noChangeAspect="1"/>
          </p:cNvPicPr>
          <p:nvPr/>
        </p:nvPicPr>
        <p:blipFill>
          <a:blip r:embed="rId4"/>
          <a:stretch>
            <a:fillRect/>
          </a:stretch>
        </p:blipFill>
        <p:spPr>
          <a:xfrm>
            <a:off x="3881575" y="5006022"/>
            <a:ext cx="3619814" cy="1216121"/>
          </a:xfrm>
          <a:prstGeom prst="rect">
            <a:avLst/>
          </a:prstGeom>
        </p:spPr>
      </p:pic>
    </p:spTree>
    <p:extLst>
      <p:ext uri="{BB962C8B-B14F-4D97-AF65-F5344CB8AC3E}">
        <p14:creationId xmlns:p14="http://schemas.microsoft.com/office/powerpoint/2010/main" val="21586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agrandir une liste en associant les valeurs d’une autre liste. Cette technique s’appelle de la </a:t>
            </a:r>
            <a:r>
              <a:rPr lang="fr-FR" sz="2000" b="1" dirty="0">
                <a:latin typeface="Times New Roman" panose="02020603050405020304" pitchFamily="18" charset="0"/>
                <a:cs typeface="Times New Roman" panose="02020603050405020304" pitchFamily="18" charset="0"/>
              </a:rPr>
              <a:t>concaténation. </a:t>
            </a:r>
            <a:endParaRPr lang="fr-FR" sz="2000"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9D49DB88-46E9-F872-4F76-BF51883715DD}"/>
              </a:ext>
            </a:extLst>
          </p:cNvPr>
          <p:cNvSpPr txBox="1"/>
          <p:nvPr/>
        </p:nvSpPr>
        <p:spPr>
          <a:xfrm>
            <a:off x="500932" y="176644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deux listes on peut utiliser la méthode </a:t>
            </a:r>
            <a:r>
              <a:rPr lang="fr-FR" sz="2000" b="1" dirty="0" err="1">
                <a:latin typeface="Times New Roman" panose="02020603050405020304" pitchFamily="18" charset="0"/>
                <a:cs typeface="Times New Roman" panose="02020603050405020304" pitchFamily="18" charset="0"/>
              </a:rPr>
              <a:t>extend</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 Python ou utiliser </a:t>
            </a:r>
            <a:r>
              <a:rPr lang="fr-FR" sz="2000" b="1"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675E1319-262B-BE84-4C1D-5F6C6889FB2A}"/>
              </a:ext>
            </a:extLst>
          </p:cNvPr>
          <p:cNvPicPr>
            <a:picLocks noChangeAspect="1"/>
          </p:cNvPicPr>
          <p:nvPr/>
        </p:nvPicPr>
        <p:blipFill>
          <a:blip r:embed="rId2"/>
          <a:stretch>
            <a:fillRect/>
          </a:stretch>
        </p:blipFill>
        <p:spPr>
          <a:xfrm>
            <a:off x="608680" y="2240817"/>
            <a:ext cx="4320423" cy="1693605"/>
          </a:xfrm>
          <a:prstGeom prst="rect">
            <a:avLst/>
          </a:prstGeom>
        </p:spPr>
      </p:pic>
      <p:sp>
        <p:nvSpPr>
          <p:cNvPr id="14" name="Flèche : droite 13">
            <a:extLst>
              <a:ext uri="{FF2B5EF4-FFF2-40B4-BE49-F238E27FC236}">
                <a16:creationId xmlns:a16="http://schemas.microsoft.com/office/drawing/2014/main" id="{5EC14445-091B-C74A-BC79-312EC11E4D8D}"/>
              </a:ext>
            </a:extLst>
          </p:cNvPr>
          <p:cNvSpPr/>
          <p:nvPr/>
        </p:nvSpPr>
        <p:spPr>
          <a:xfrm>
            <a:off x="5294656" y="2557601"/>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pic>
        <p:nvPicPr>
          <p:cNvPr id="16" name="Image 15">
            <a:extLst>
              <a:ext uri="{FF2B5EF4-FFF2-40B4-BE49-F238E27FC236}">
                <a16:creationId xmlns:a16="http://schemas.microsoft.com/office/drawing/2014/main" id="{A7DD7EF1-2159-33A6-5E11-251A45A697E2}"/>
              </a:ext>
            </a:extLst>
          </p:cNvPr>
          <p:cNvPicPr>
            <a:picLocks noChangeAspect="1"/>
          </p:cNvPicPr>
          <p:nvPr/>
        </p:nvPicPr>
        <p:blipFill>
          <a:blip r:embed="rId3"/>
          <a:stretch>
            <a:fillRect/>
          </a:stretch>
        </p:blipFill>
        <p:spPr>
          <a:xfrm>
            <a:off x="7081606" y="2274722"/>
            <a:ext cx="4861057" cy="1659700"/>
          </a:xfrm>
          <a:prstGeom prst="rect">
            <a:avLst/>
          </a:prstGeom>
        </p:spPr>
      </p:pic>
      <p:sp>
        <p:nvSpPr>
          <p:cNvPr id="17" name="ZoneTexte 16">
            <a:extLst>
              <a:ext uri="{FF2B5EF4-FFF2-40B4-BE49-F238E27FC236}">
                <a16:creationId xmlns:a16="http://schemas.microsoft.com/office/drawing/2014/main" id="{8309470E-954D-47AE-A4C2-6B0CAFE27050}"/>
              </a:ext>
            </a:extLst>
          </p:cNvPr>
          <p:cNvSpPr txBox="1"/>
          <p:nvPr/>
        </p:nvSpPr>
        <p:spPr>
          <a:xfrm>
            <a:off x="608680" y="39789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veut créer une nouvelle liste qui est la concaténation deux listes il faut utiliser l’opérateur +.</a:t>
            </a:r>
            <a:endParaRPr lang="fr-FR" sz="2000" b="1" dirty="0">
              <a:latin typeface="Times New Roman" panose="02020603050405020304" pitchFamily="18" charset="0"/>
              <a:cs typeface="Times New Roman" panose="02020603050405020304" pitchFamily="18" charset="0"/>
            </a:endParaRPr>
          </a:p>
        </p:txBody>
      </p:sp>
      <p:pic>
        <p:nvPicPr>
          <p:cNvPr id="19" name="Image 18">
            <a:extLst>
              <a:ext uri="{FF2B5EF4-FFF2-40B4-BE49-F238E27FC236}">
                <a16:creationId xmlns:a16="http://schemas.microsoft.com/office/drawing/2014/main" id="{B0B1DA3B-4204-7FE9-566F-A6173CA3034D}"/>
              </a:ext>
            </a:extLst>
          </p:cNvPr>
          <p:cNvPicPr>
            <a:picLocks noChangeAspect="1"/>
          </p:cNvPicPr>
          <p:nvPr/>
        </p:nvPicPr>
        <p:blipFill>
          <a:blip r:embed="rId4"/>
          <a:stretch>
            <a:fillRect/>
          </a:stretch>
        </p:blipFill>
        <p:spPr>
          <a:xfrm>
            <a:off x="3567718" y="4533201"/>
            <a:ext cx="5044877" cy="1747357"/>
          </a:xfrm>
          <a:prstGeom prst="rect">
            <a:avLst/>
          </a:prstGeom>
        </p:spPr>
      </p:pic>
    </p:spTree>
    <p:extLst>
      <p:ext uri="{BB962C8B-B14F-4D97-AF65-F5344CB8AC3E}">
        <p14:creationId xmlns:p14="http://schemas.microsoft.com/office/powerpoint/2010/main" val="238456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86</a:t>
            </a:r>
          </a:p>
        </p:txBody>
      </p:sp>
    </p:spTree>
    <p:extLst>
      <p:ext uri="{BB962C8B-B14F-4D97-AF65-F5344CB8AC3E}">
        <p14:creationId xmlns:p14="http://schemas.microsoft.com/office/powerpoint/2010/main" val="327825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Lecture par indice et avec for page 87</a:t>
            </a:r>
          </a:p>
        </p:txBody>
      </p:sp>
    </p:spTree>
    <p:extLst>
      <p:ext uri="{BB962C8B-B14F-4D97-AF65-F5344CB8AC3E}">
        <p14:creationId xmlns:p14="http://schemas.microsoft.com/office/powerpoint/2010/main" val="152848069"/>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699</TotalTime>
  <Words>1959</Words>
  <Application>Microsoft Office PowerPoint</Application>
  <PresentationFormat>Grand écran</PresentationFormat>
  <Paragraphs>178</Paragraphs>
  <Slides>26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2024-05-22T17:53:26Z</dcterms:modified>
</cp:coreProperties>
</file>