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2"/>
  </p:notesMasterIdLst>
  <p:sldIdLst>
    <p:sldId id="257" r:id="rId2"/>
    <p:sldId id="285" r:id="rId3"/>
    <p:sldId id="286" r:id="rId4"/>
    <p:sldId id="297" r:id="rId5"/>
    <p:sldId id="300" r:id="rId6"/>
    <p:sldId id="298" r:id="rId7"/>
    <p:sldId id="301" r:id="rId8"/>
    <p:sldId id="296" r:id="rId9"/>
    <p:sldId id="302"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91A3B-AF17-426D-A8E9-B493EC6BFBB7}" v="27" dt="2023-10-14T13:45:05.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091A3B-AF17-426D-A8E9-B493EC6BFBB7}"/>
    <pc:docChg chg="undo custSel addSld delSld modSld">
      <pc:chgData name="Ismaël Tuo" userId="fca7baf0e513a1e6" providerId="LiveId" clId="{A4091A3B-AF17-426D-A8E9-B493EC6BFBB7}" dt="2023-10-14T13:53:54.207" v="6642" actId="20577"/>
      <pc:docMkLst>
        <pc:docMk/>
      </pc:docMkLst>
      <pc:sldChg chg="modSp">
        <pc:chgData name="Ismaël Tuo" userId="fca7baf0e513a1e6" providerId="LiveId" clId="{A4091A3B-AF17-426D-A8E9-B493EC6BFBB7}" dt="2023-10-01T15:08:45.992" v="8" actId="20577"/>
        <pc:sldMkLst>
          <pc:docMk/>
          <pc:sldMk cId="0" sldId="257"/>
        </pc:sldMkLst>
        <pc:spChg chg="mod">
          <ac:chgData name="Ismaël Tuo" userId="fca7baf0e513a1e6" providerId="LiveId" clId="{A4091A3B-AF17-426D-A8E9-B493EC6BFBB7}" dt="2023-10-01T15:08:45.992" v="8" actId="20577"/>
          <ac:spMkLst>
            <pc:docMk/>
            <pc:sldMk cId="0" sldId="257"/>
            <ac:spMk id="3" creationId="{44036CE4-A502-6275-4A8A-31CB182AFE34}"/>
          </ac:spMkLst>
        </pc:spChg>
      </pc:sldChg>
      <pc:sldChg chg="modSp">
        <pc:chgData name="Ismaël Tuo" userId="fca7baf0e513a1e6" providerId="LiveId" clId="{A4091A3B-AF17-426D-A8E9-B493EC6BFBB7}" dt="2023-10-01T15:08:55.823" v="10" actId="20577"/>
        <pc:sldMkLst>
          <pc:docMk/>
          <pc:sldMk cId="2029635794" sldId="284"/>
        </pc:sldMkLst>
        <pc:spChg chg="mod">
          <ac:chgData name="Ismaël Tuo" userId="fca7baf0e513a1e6" providerId="LiveId" clId="{A4091A3B-AF17-426D-A8E9-B493EC6BFBB7}" dt="2023-10-01T15:08:55.823" v="10" actId="20577"/>
          <ac:spMkLst>
            <pc:docMk/>
            <pc:sldMk cId="2029635794" sldId="284"/>
            <ac:spMk id="6" creationId="{6F3F27CE-DAF0-FDE9-1F09-904298E2C122}"/>
          </ac:spMkLst>
        </pc:spChg>
      </pc:sldChg>
      <pc:sldChg chg="modSp mod">
        <pc:chgData name="Ismaël Tuo" userId="fca7baf0e513a1e6" providerId="LiveId" clId="{A4091A3B-AF17-426D-A8E9-B493EC6BFBB7}" dt="2023-10-14T13:28:38.430" v="3787" actId="20577"/>
        <pc:sldMkLst>
          <pc:docMk/>
          <pc:sldMk cId="1268069196" sldId="285"/>
        </pc:sldMkLst>
        <pc:spChg chg="mod">
          <ac:chgData name="Ismaël Tuo" userId="fca7baf0e513a1e6" providerId="LiveId" clId="{A4091A3B-AF17-426D-A8E9-B493EC6BFBB7}" dt="2023-10-14T13:28:38.430" v="3787" actId="20577"/>
          <ac:spMkLst>
            <pc:docMk/>
            <pc:sldMk cId="1268069196" sldId="285"/>
            <ac:spMk id="11" creationId="{C27A3656-3CB0-8161-AE9F-B92FBE4F5083}"/>
          </ac:spMkLst>
        </pc:spChg>
      </pc:sldChg>
      <pc:sldChg chg="addSp delSp modSp mod">
        <pc:chgData name="Ismaël Tuo" userId="fca7baf0e513a1e6" providerId="LiveId" clId="{A4091A3B-AF17-426D-A8E9-B493EC6BFBB7}" dt="2023-10-01T15:24:09.324" v="821" actId="20577"/>
        <pc:sldMkLst>
          <pc:docMk/>
          <pc:sldMk cId="2639441608" sldId="286"/>
        </pc:sldMkLst>
        <pc:spChg chg="del">
          <ac:chgData name="Ismaël Tuo" userId="fca7baf0e513a1e6" providerId="LiveId" clId="{A4091A3B-AF17-426D-A8E9-B493EC6BFBB7}" dt="2023-10-01T15:10:17.103" v="21" actId="478"/>
          <ac:spMkLst>
            <pc:docMk/>
            <pc:sldMk cId="2639441608" sldId="286"/>
            <ac:spMk id="2" creationId="{8919B2C4-6D0C-31E5-051E-E6B8F37CF56B}"/>
          </ac:spMkLst>
        </pc:spChg>
        <pc:spChg chg="add mod">
          <ac:chgData name="Ismaël Tuo" userId="fca7baf0e513a1e6" providerId="LiveId" clId="{A4091A3B-AF17-426D-A8E9-B493EC6BFBB7}" dt="2023-10-01T15:23:15.661" v="816" actId="1076"/>
          <ac:spMkLst>
            <pc:docMk/>
            <pc:sldMk cId="2639441608" sldId="286"/>
            <ac:spMk id="7" creationId="{A7F409D0-698E-5FD5-CED0-6555525AA945}"/>
          </ac:spMkLst>
        </pc:spChg>
        <pc:spChg chg="del">
          <ac:chgData name="Ismaël Tuo" userId="fca7baf0e513a1e6" providerId="LiveId" clId="{A4091A3B-AF17-426D-A8E9-B493EC6BFBB7}" dt="2023-10-01T15:10:17.103" v="21" actId="478"/>
          <ac:spMkLst>
            <pc:docMk/>
            <pc:sldMk cId="2639441608" sldId="286"/>
            <ac:spMk id="9" creationId="{F2560FA0-6BE4-8D1C-8835-15F5D1EF3AC2}"/>
          </ac:spMkLst>
        </pc:spChg>
        <pc:spChg chg="add mod">
          <ac:chgData name="Ismaël Tuo" userId="fca7baf0e513a1e6" providerId="LiveId" clId="{A4091A3B-AF17-426D-A8E9-B493EC6BFBB7}" dt="2023-10-01T15:24:09.324" v="821" actId="20577"/>
          <ac:spMkLst>
            <pc:docMk/>
            <pc:sldMk cId="2639441608" sldId="286"/>
            <ac:spMk id="10" creationId="{971E681D-829D-AF8E-E41D-FF819F02C147}"/>
          </ac:spMkLst>
        </pc:spChg>
        <pc:spChg chg="del">
          <ac:chgData name="Ismaël Tuo" userId="fca7baf0e513a1e6" providerId="LiveId" clId="{A4091A3B-AF17-426D-A8E9-B493EC6BFBB7}" dt="2023-10-01T15:10:11.920" v="20" actId="478"/>
          <ac:spMkLst>
            <pc:docMk/>
            <pc:sldMk cId="2639441608" sldId="286"/>
            <ac:spMk id="11" creationId="{C27A3656-3CB0-8161-AE9F-B92FBE4F5083}"/>
          </ac:spMkLst>
        </pc:spChg>
        <pc:spChg chg="del">
          <ac:chgData name="Ismaël Tuo" userId="fca7baf0e513a1e6" providerId="LiveId" clId="{A4091A3B-AF17-426D-A8E9-B493EC6BFBB7}" dt="2023-10-01T15:10:17.103" v="21" actId="478"/>
          <ac:spMkLst>
            <pc:docMk/>
            <pc:sldMk cId="2639441608" sldId="286"/>
            <ac:spMk id="16" creationId="{E2430057-B291-8353-0A3D-1597D2BD64B3}"/>
          </ac:spMkLst>
        </pc:spChg>
        <pc:spChg chg="mod">
          <ac:chgData name="Ismaël Tuo" userId="fca7baf0e513a1e6" providerId="LiveId" clId="{A4091A3B-AF17-426D-A8E9-B493EC6BFBB7}" dt="2023-10-01T15:18:56.460" v="363" actId="14100"/>
          <ac:spMkLst>
            <pc:docMk/>
            <pc:sldMk cId="2639441608" sldId="286"/>
            <ac:spMk id="22" creationId="{C3926A1A-9664-733A-6ADF-C5B314D8B1F9}"/>
          </ac:spMkLst>
        </pc:spChg>
        <pc:spChg chg="mod">
          <ac:chgData name="Ismaël Tuo" userId="fca7baf0e513a1e6" providerId="LiveId" clId="{A4091A3B-AF17-426D-A8E9-B493EC6BFBB7}" dt="2023-10-01T15:10:28.132" v="22" actId="1076"/>
          <ac:spMkLst>
            <pc:docMk/>
            <pc:sldMk cId="2639441608" sldId="286"/>
            <ac:spMk id="23" creationId="{023E6157-A4CC-904B-F118-E7F53F1EEE5D}"/>
          </ac:spMkLst>
        </pc:spChg>
        <pc:spChg chg="mod">
          <ac:chgData name="Ismaël Tuo" userId="fca7baf0e513a1e6" providerId="LiveId" clId="{A4091A3B-AF17-426D-A8E9-B493EC6BFBB7}" dt="2023-10-01T15:10:28.132" v="22" actId="1076"/>
          <ac:spMkLst>
            <pc:docMk/>
            <pc:sldMk cId="2639441608" sldId="286"/>
            <ac:spMk id="24" creationId="{490AFEE3-3385-A599-3785-E48B9310FBA3}"/>
          </ac:spMkLst>
        </pc:spChg>
        <pc:spChg chg="mod">
          <ac:chgData name="Ismaël Tuo" userId="fca7baf0e513a1e6" providerId="LiveId" clId="{A4091A3B-AF17-426D-A8E9-B493EC6BFBB7}" dt="2023-10-01T15:10:28.132" v="22" actId="1076"/>
          <ac:spMkLst>
            <pc:docMk/>
            <pc:sldMk cId="2639441608" sldId="286"/>
            <ac:spMk id="25" creationId="{F9F94655-6855-844B-0323-7EEAA3968513}"/>
          </ac:spMkLst>
        </pc:spChg>
        <pc:spChg chg="mod">
          <ac:chgData name="Ismaël Tuo" userId="fca7baf0e513a1e6" providerId="LiveId" clId="{A4091A3B-AF17-426D-A8E9-B493EC6BFBB7}" dt="2023-10-01T15:10:28.132" v="22" actId="1076"/>
          <ac:spMkLst>
            <pc:docMk/>
            <pc:sldMk cId="2639441608" sldId="286"/>
            <ac:spMk id="32" creationId="{66B3D263-5DDD-C7EB-063C-0C4402305CE0}"/>
          </ac:spMkLst>
        </pc:spChg>
        <pc:spChg chg="mod">
          <ac:chgData name="Ismaël Tuo" userId="fca7baf0e513a1e6" providerId="LiveId" clId="{A4091A3B-AF17-426D-A8E9-B493EC6BFBB7}" dt="2023-10-01T15:10:28.132" v="22" actId="1076"/>
          <ac:spMkLst>
            <pc:docMk/>
            <pc:sldMk cId="2639441608" sldId="286"/>
            <ac:spMk id="34" creationId="{873C72B7-0AF9-3D64-91CB-8F4463908AF6}"/>
          </ac:spMkLst>
        </pc:spChg>
        <pc:spChg chg="mod">
          <ac:chgData name="Ismaël Tuo" userId="fca7baf0e513a1e6" providerId="LiveId" clId="{A4091A3B-AF17-426D-A8E9-B493EC6BFBB7}" dt="2023-10-01T15:23:25.546" v="820" actId="1076"/>
          <ac:spMkLst>
            <pc:docMk/>
            <pc:sldMk cId="2639441608" sldId="286"/>
            <ac:spMk id="39" creationId="{A22E4384-0C22-5079-AC66-A25235960354}"/>
          </ac:spMkLst>
        </pc:spChg>
        <pc:cxnChg chg="del mod">
          <ac:chgData name="Ismaël Tuo" userId="fca7baf0e513a1e6" providerId="LiveId" clId="{A4091A3B-AF17-426D-A8E9-B493EC6BFBB7}" dt="2023-10-01T15:10:17.103" v="21" actId="478"/>
          <ac:cxnSpMkLst>
            <pc:docMk/>
            <pc:sldMk cId="2639441608" sldId="286"/>
            <ac:cxnSpMk id="8" creationId="{557FEF68-A0F6-2DEF-D633-ACFE9C8A1BB2}"/>
          </ac:cxnSpMkLst>
        </pc:cxnChg>
        <pc:cxnChg chg="del mod">
          <ac:chgData name="Ismaël Tuo" userId="fca7baf0e513a1e6" providerId="LiveId" clId="{A4091A3B-AF17-426D-A8E9-B493EC6BFBB7}" dt="2023-10-01T15:10:17.103" v="21" actId="478"/>
          <ac:cxnSpMkLst>
            <pc:docMk/>
            <pc:sldMk cId="2639441608" sldId="286"/>
            <ac:cxnSpMk id="17" creationId="{43D3992B-EA08-E17B-5D9C-D6B6F7BF8864}"/>
          </ac:cxnSpMkLst>
        </pc:cxnChg>
        <pc:cxnChg chg="mod">
          <ac:chgData name="Ismaël Tuo" userId="fca7baf0e513a1e6" providerId="LiveId" clId="{A4091A3B-AF17-426D-A8E9-B493EC6BFBB7}" dt="2023-10-01T15:10:28.132" v="22" actId="1076"/>
          <ac:cxnSpMkLst>
            <pc:docMk/>
            <pc:sldMk cId="2639441608" sldId="286"/>
            <ac:cxnSpMk id="27" creationId="{72C2B148-4D53-B760-4534-EDDB41010838}"/>
          </ac:cxnSpMkLst>
        </pc:cxnChg>
        <pc:cxnChg chg="mod">
          <ac:chgData name="Ismaël Tuo" userId="fca7baf0e513a1e6" providerId="LiveId" clId="{A4091A3B-AF17-426D-A8E9-B493EC6BFBB7}" dt="2023-10-01T15:10:28.132" v="22" actId="1076"/>
          <ac:cxnSpMkLst>
            <pc:docMk/>
            <pc:sldMk cId="2639441608" sldId="286"/>
            <ac:cxnSpMk id="28" creationId="{FEE60F49-F449-0638-BE4B-AA68759F4B31}"/>
          </ac:cxnSpMkLst>
        </pc:cxnChg>
      </pc:sldChg>
      <pc:sldChg chg="del">
        <pc:chgData name="Ismaël Tuo" userId="fca7baf0e513a1e6" providerId="LiveId" clId="{A4091A3B-AF17-426D-A8E9-B493EC6BFBB7}" dt="2023-10-01T15:09:26.955" v="18" actId="47"/>
        <pc:sldMkLst>
          <pc:docMk/>
          <pc:sldMk cId="2563257676" sldId="287"/>
        </pc:sldMkLst>
      </pc:sldChg>
      <pc:sldChg chg="del">
        <pc:chgData name="Ismaël Tuo" userId="fca7baf0e513a1e6" providerId="LiveId" clId="{A4091A3B-AF17-426D-A8E9-B493EC6BFBB7}" dt="2023-10-01T15:09:26.955" v="18" actId="47"/>
        <pc:sldMkLst>
          <pc:docMk/>
          <pc:sldMk cId="2730775639" sldId="288"/>
        </pc:sldMkLst>
      </pc:sldChg>
      <pc:sldChg chg="del">
        <pc:chgData name="Ismaël Tuo" userId="fca7baf0e513a1e6" providerId="LiveId" clId="{A4091A3B-AF17-426D-A8E9-B493EC6BFBB7}" dt="2023-10-01T15:09:26.955" v="18" actId="47"/>
        <pc:sldMkLst>
          <pc:docMk/>
          <pc:sldMk cId="3173771713" sldId="289"/>
        </pc:sldMkLst>
      </pc:sldChg>
      <pc:sldChg chg="del">
        <pc:chgData name="Ismaël Tuo" userId="fca7baf0e513a1e6" providerId="LiveId" clId="{A4091A3B-AF17-426D-A8E9-B493EC6BFBB7}" dt="2023-10-01T15:09:26.955" v="18" actId="47"/>
        <pc:sldMkLst>
          <pc:docMk/>
          <pc:sldMk cId="2940181209" sldId="290"/>
        </pc:sldMkLst>
      </pc:sldChg>
      <pc:sldChg chg="del">
        <pc:chgData name="Ismaël Tuo" userId="fca7baf0e513a1e6" providerId="LiveId" clId="{A4091A3B-AF17-426D-A8E9-B493EC6BFBB7}" dt="2023-10-01T15:09:26.955" v="18" actId="47"/>
        <pc:sldMkLst>
          <pc:docMk/>
          <pc:sldMk cId="3611994866" sldId="291"/>
        </pc:sldMkLst>
      </pc:sldChg>
      <pc:sldChg chg="del">
        <pc:chgData name="Ismaël Tuo" userId="fca7baf0e513a1e6" providerId="LiveId" clId="{A4091A3B-AF17-426D-A8E9-B493EC6BFBB7}" dt="2023-10-01T15:09:26.955" v="18" actId="47"/>
        <pc:sldMkLst>
          <pc:docMk/>
          <pc:sldMk cId="389737552" sldId="292"/>
        </pc:sldMkLst>
      </pc:sldChg>
      <pc:sldChg chg="del">
        <pc:chgData name="Ismaël Tuo" userId="fca7baf0e513a1e6" providerId="LiveId" clId="{A4091A3B-AF17-426D-A8E9-B493EC6BFBB7}" dt="2023-10-01T15:09:26.955" v="18" actId="47"/>
        <pc:sldMkLst>
          <pc:docMk/>
          <pc:sldMk cId="1103931565" sldId="293"/>
        </pc:sldMkLst>
      </pc:sldChg>
      <pc:sldChg chg="del">
        <pc:chgData name="Ismaël Tuo" userId="fca7baf0e513a1e6" providerId="LiveId" clId="{A4091A3B-AF17-426D-A8E9-B493EC6BFBB7}" dt="2023-10-01T15:09:26.955" v="18" actId="47"/>
        <pc:sldMkLst>
          <pc:docMk/>
          <pc:sldMk cId="687520318" sldId="294"/>
        </pc:sldMkLst>
      </pc:sldChg>
      <pc:sldChg chg="del">
        <pc:chgData name="Ismaël Tuo" userId="fca7baf0e513a1e6" providerId="LiveId" clId="{A4091A3B-AF17-426D-A8E9-B493EC6BFBB7}" dt="2023-10-01T15:09:26.955" v="18" actId="47"/>
        <pc:sldMkLst>
          <pc:docMk/>
          <pc:sldMk cId="4049529178" sldId="295"/>
        </pc:sldMkLst>
      </pc:sldChg>
      <pc:sldChg chg="addSp delSp modSp mod">
        <pc:chgData name="Ismaël Tuo" userId="fca7baf0e513a1e6" providerId="LiveId" clId="{A4091A3B-AF17-426D-A8E9-B493EC6BFBB7}" dt="2023-10-14T13:42:39.620" v="5040" actId="20577"/>
        <pc:sldMkLst>
          <pc:docMk/>
          <pc:sldMk cId="335285156" sldId="296"/>
        </pc:sldMkLst>
        <pc:spChg chg="mod">
          <ac:chgData name="Ismaël Tuo" userId="fca7baf0e513a1e6" providerId="LiveId" clId="{A4091A3B-AF17-426D-A8E9-B493EC6BFBB7}" dt="2023-10-14T13:42:39.620" v="5040" actId="20577"/>
          <ac:spMkLst>
            <pc:docMk/>
            <pc:sldMk cId="335285156" sldId="296"/>
            <ac:spMk id="2" creationId="{30762B68-20AD-E048-3AB2-67EF1C3DE0A6}"/>
          </ac:spMkLst>
        </pc:spChg>
        <pc:spChg chg="add mod">
          <ac:chgData name="Ismaël Tuo" userId="fca7baf0e513a1e6" providerId="LiveId" clId="{A4091A3B-AF17-426D-A8E9-B493EC6BFBB7}" dt="2023-10-14T13:38:56.495" v="5036"/>
          <ac:spMkLst>
            <pc:docMk/>
            <pc:sldMk cId="335285156" sldId="296"/>
            <ac:spMk id="7" creationId="{13C076C3-6118-3631-AFD0-D74872C44830}"/>
          </ac:spMkLst>
        </pc:spChg>
        <pc:spChg chg="del mod">
          <ac:chgData name="Ismaël Tuo" userId="fca7baf0e513a1e6" providerId="LiveId" clId="{A4091A3B-AF17-426D-A8E9-B493EC6BFBB7}" dt="2023-10-01T15:09:14.497" v="15" actId="478"/>
          <ac:spMkLst>
            <pc:docMk/>
            <pc:sldMk cId="335285156" sldId="296"/>
            <ac:spMk id="7" creationId="{FCD1A551-D5DA-D79A-72E1-60BA3F6C6A7A}"/>
          </ac:spMkLst>
        </pc:spChg>
        <pc:spChg chg="del">
          <ac:chgData name="Ismaël Tuo" userId="fca7baf0e513a1e6" providerId="LiveId" clId="{A4091A3B-AF17-426D-A8E9-B493EC6BFBB7}" dt="2023-10-01T15:09:17.977" v="17" actId="478"/>
          <ac:spMkLst>
            <pc:docMk/>
            <pc:sldMk cId="335285156" sldId="296"/>
            <ac:spMk id="8" creationId="{58A81F51-FD9D-F852-E607-8C9777EC23E4}"/>
          </ac:spMkLst>
        </pc:spChg>
        <pc:spChg chg="del">
          <ac:chgData name="Ismaël Tuo" userId="fca7baf0e513a1e6" providerId="LiveId" clId="{A4091A3B-AF17-426D-A8E9-B493EC6BFBB7}" dt="2023-10-01T15:09:16.285" v="16" actId="478"/>
          <ac:spMkLst>
            <pc:docMk/>
            <pc:sldMk cId="335285156" sldId="296"/>
            <ac:spMk id="9" creationId="{472B449E-22A2-D7C9-8C6F-0A009835F9DB}"/>
          </ac:spMkLst>
        </pc:spChg>
      </pc:sldChg>
      <pc:sldChg chg="addSp delSp modSp add mod">
        <pc:chgData name="Ismaël Tuo" userId="fca7baf0e513a1e6" providerId="LiveId" clId="{A4091A3B-AF17-426D-A8E9-B493EC6BFBB7}" dt="2023-10-01T15:33:01.621" v="1288" actId="1076"/>
        <pc:sldMkLst>
          <pc:docMk/>
          <pc:sldMk cId="790842746" sldId="297"/>
        </pc:sldMkLst>
        <pc:spChg chg="mod">
          <ac:chgData name="Ismaël Tuo" userId="fca7baf0e513a1e6" providerId="LiveId" clId="{A4091A3B-AF17-426D-A8E9-B493EC6BFBB7}" dt="2023-10-01T15:24:44.117" v="843" actId="21"/>
          <ac:spMkLst>
            <pc:docMk/>
            <pc:sldMk cId="790842746" sldId="297"/>
            <ac:spMk id="6" creationId="{84F10693-2FE8-EFC8-8DB6-84BFD181D260}"/>
          </ac:spMkLst>
        </pc:spChg>
        <pc:spChg chg="del">
          <ac:chgData name="Ismaël Tuo" userId="fca7baf0e513a1e6" providerId="LiveId" clId="{A4091A3B-AF17-426D-A8E9-B493EC6BFBB7}" dt="2023-10-01T15:25:18.163" v="848" actId="478"/>
          <ac:spMkLst>
            <pc:docMk/>
            <pc:sldMk cId="790842746" sldId="297"/>
            <ac:spMk id="7" creationId="{A7F409D0-698E-5FD5-CED0-6555525AA945}"/>
          </ac:spMkLst>
        </pc:spChg>
        <pc:spChg chg="del">
          <ac:chgData name="Ismaël Tuo" userId="fca7baf0e513a1e6" providerId="LiveId" clId="{A4091A3B-AF17-426D-A8E9-B493EC6BFBB7}" dt="2023-10-01T15:25:30.222" v="856" actId="478"/>
          <ac:spMkLst>
            <pc:docMk/>
            <pc:sldMk cId="790842746" sldId="297"/>
            <ac:spMk id="10" creationId="{971E681D-829D-AF8E-E41D-FF819F02C147}"/>
          </ac:spMkLst>
        </pc:spChg>
        <pc:spChg chg="mod">
          <ac:chgData name="Ismaël Tuo" userId="fca7baf0e513a1e6" providerId="LiveId" clId="{A4091A3B-AF17-426D-A8E9-B493EC6BFBB7}" dt="2023-10-01T15:33:01.621" v="1288" actId="1076"/>
          <ac:spMkLst>
            <pc:docMk/>
            <pc:sldMk cId="790842746" sldId="297"/>
            <ac:spMk id="22" creationId="{C3926A1A-9664-733A-6ADF-C5B314D8B1F9}"/>
          </ac:spMkLst>
        </pc:spChg>
        <pc:spChg chg="del">
          <ac:chgData name="Ismaël Tuo" userId="fca7baf0e513a1e6" providerId="LiveId" clId="{A4091A3B-AF17-426D-A8E9-B493EC6BFBB7}" dt="2023-10-01T15:25:30.222" v="856" actId="478"/>
          <ac:spMkLst>
            <pc:docMk/>
            <pc:sldMk cId="790842746" sldId="297"/>
            <ac:spMk id="23" creationId="{023E6157-A4CC-904B-F118-E7F53F1EEE5D}"/>
          </ac:spMkLst>
        </pc:spChg>
        <pc:spChg chg="del">
          <ac:chgData name="Ismaël Tuo" userId="fca7baf0e513a1e6" providerId="LiveId" clId="{A4091A3B-AF17-426D-A8E9-B493EC6BFBB7}" dt="2023-10-01T15:25:30.222" v="856" actId="478"/>
          <ac:spMkLst>
            <pc:docMk/>
            <pc:sldMk cId="790842746" sldId="297"/>
            <ac:spMk id="24" creationId="{490AFEE3-3385-A599-3785-E48B9310FBA3}"/>
          </ac:spMkLst>
        </pc:spChg>
        <pc:spChg chg="del">
          <ac:chgData name="Ismaël Tuo" userId="fca7baf0e513a1e6" providerId="LiveId" clId="{A4091A3B-AF17-426D-A8E9-B493EC6BFBB7}" dt="2023-10-01T15:25:30.222" v="856" actId="478"/>
          <ac:spMkLst>
            <pc:docMk/>
            <pc:sldMk cId="790842746" sldId="297"/>
            <ac:spMk id="25" creationId="{F9F94655-6855-844B-0323-7EEAA3968513}"/>
          </ac:spMkLst>
        </pc:spChg>
        <pc:spChg chg="del">
          <ac:chgData name="Ismaël Tuo" userId="fca7baf0e513a1e6" providerId="LiveId" clId="{A4091A3B-AF17-426D-A8E9-B493EC6BFBB7}" dt="2023-10-01T15:25:30.222" v="856" actId="478"/>
          <ac:spMkLst>
            <pc:docMk/>
            <pc:sldMk cId="790842746" sldId="297"/>
            <ac:spMk id="32" creationId="{66B3D263-5DDD-C7EB-063C-0C4402305CE0}"/>
          </ac:spMkLst>
        </pc:spChg>
        <pc:spChg chg="del">
          <ac:chgData name="Ismaël Tuo" userId="fca7baf0e513a1e6" providerId="LiveId" clId="{A4091A3B-AF17-426D-A8E9-B493EC6BFBB7}" dt="2023-10-01T15:25:30.222" v="856" actId="478"/>
          <ac:spMkLst>
            <pc:docMk/>
            <pc:sldMk cId="790842746" sldId="297"/>
            <ac:spMk id="34" creationId="{873C72B7-0AF9-3D64-91CB-8F4463908AF6}"/>
          </ac:spMkLst>
        </pc:spChg>
        <pc:spChg chg="del">
          <ac:chgData name="Ismaël Tuo" userId="fca7baf0e513a1e6" providerId="LiveId" clId="{A4091A3B-AF17-426D-A8E9-B493EC6BFBB7}" dt="2023-10-01T15:25:30.222" v="856" actId="478"/>
          <ac:spMkLst>
            <pc:docMk/>
            <pc:sldMk cId="790842746" sldId="297"/>
            <ac:spMk id="39" creationId="{A22E4384-0C22-5079-AC66-A25235960354}"/>
          </ac:spMkLst>
        </pc:spChg>
        <pc:picChg chg="add mod">
          <ac:chgData name="Ismaël Tuo" userId="fca7baf0e513a1e6" providerId="LiveId" clId="{A4091A3B-AF17-426D-A8E9-B493EC6BFBB7}" dt="2023-10-01T15:32:37.592" v="1287" actId="1076"/>
          <ac:picMkLst>
            <pc:docMk/>
            <pc:sldMk cId="790842746" sldId="297"/>
            <ac:picMk id="8" creationId="{C51E2D30-1047-D02C-7CA8-3805B32894CB}"/>
          </ac:picMkLst>
        </pc:picChg>
        <pc:cxnChg chg="del mod">
          <ac:chgData name="Ismaël Tuo" userId="fca7baf0e513a1e6" providerId="LiveId" clId="{A4091A3B-AF17-426D-A8E9-B493EC6BFBB7}" dt="2023-10-01T15:25:30.222" v="856" actId="478"/>
          <ac:cxnSpMkLst>
            <pc:docMk/>
            <pc:sldMk cId="790842746" sldId="297"/>
            <ac:cxnSpMk id="27" creationId="{72C2B148-4D53-B760-4534-EDDB41010838}"/>
          </ac:cxnSpMkLst>
        </pc:cxnChg>
        <pc:cxnChg chg="del mod">
          <ac:chgData name="Ismaël Tuo" userId="fca7baf0e513a1e6" providerId="LiveId" clId="{A4091A3B-AF17-426D-A8E9-B493EC6BFBB7}" dt="2023-10-01T15:25:30.222" v="856" actId="478"/>
          <ac:cxnSpMkLst>
            <pc:docMk/>
            <pc:sldMk cId="790842746" sldId="297"/>
            <ac:cxnSpMk id="28" creationId="{FEE60F49-F449-0638-BE4B-AA68759F4B31}"/>
          </ac:cxnSpMkLst>
        </pc:cxnChg>
      </pc:sldChg>
      <pc:sldChg chg="del">
        <pc:chgData name="Ismaël Tuo" userId="fca7baf0e513a1e6" providerId="LiveId" clId="{A4091A3B-AF17-426D-A8E9-B493EC6BFBB7}" dt="2023-10-01T15:09:03.965" v="11" actId="47"/>
        <pc:sldMkLst>
          <pc:docMk/>
          <pc:sldMk cId="2656507146" sldId="297"/>
        </pc:sldMkLst>
      </pc:sldChg>
      <pc:sldChg chg="del">
        <pc:chgData name="Ismaël Tuo" userId="fca7baf0e513a1e6" providerId="LiveId" clId="{A4091A3B-AF17-426D-A8E9-B493EC6BFBB7}" dt="2023-10-01T15:09:03.965" v="11" actId="47"/>
        <pc:sldMkLst>
          <pc:docMk/>
          <pc:sldMk cId="1514737248" sldId="298"/>
        </pc:sldMkLst>
      </pc:sldChg>
      <pc:sldChg chg="addSp delSp modSp add mod">
        <pc:chgData name="Ismaël Tuo" userId="fca7baf0e513a1e6" providerId="LiveId" clId="{A4091A3B-AF17-426D-A8E9-B493EC6BFBB7}" dt="2023-10-01T16:02:42.021" v="3264" actId="1076"/>
        <pc:sldMkLst>
          <pc:docMk/>
          <pc:sldMk cId="3451309311" sldId="298"/>
        </pc:sldMkLst>
        <pc:spChg chg="add mod">
          <ac:chgData name="Ismaël Tuo" userId="fca7baf0e513a1e6" providerId="LiveId" clId="{A4091A3B-AF17-426D-A8E9-B493EC6BFBB7}" dt="2023-10-01T16:00:11.810" v="3250" actId="1076"/>
          <ac:spMkLst>
            <pc:docMk/>
            <pc:sldMk cId="3451309311" sldId="298"/>
            <ac:spMk id="2" creationId="{726DD9F7-F48D-9621-E4D4-7E19FD31E004}"/>
          </ac:spMkLst>
        </pc:spChg>
        <pc:spChg chg="mod">
          <ac:chgData name="Ismaël Tuo" userId="fca7baf0e513a1e6" providerId="LiveId" clId="{A4091A3B-AF17-426D-A8E9-B493EC6BFBB7}" dt="2023-10-01T15:45:10.346" v="2073" actId="20577"/>
          <ac:spMkLst>
            <pc:docMk/>
            <pc:sldMk cId="3451309311" sldId="298"/>
            <ac:spMk id="6" creationId="{84F10693-2FE8-EFC8-8DB6-84BFD181D260}"/>
          </ac:spMkLst>
        </pc:spChg>
        <pc:spChg chg="add mod">
          <ac:chgData name="Ismaël Tuo" userId="fca7baf0e513a1e6" providerId="LiveId" clId="{A4091A3B-AF17-426D-A8E9-B493EC6BFBB7}" dt="2023-10-01T16:00:14.488" v="3251" actId="1076"/>
          <ac:spMkLst>
            <pc:docMk/>
            <pc:sldMk cId="3451309311" sldId="298"/>
            <ac:spMk id="7" creationId="{00687AC2-8BB6-2075-2578-18246146227E}"/>
          </ac:spMkLst>
        </pc:spChg>
        <pc:spChg chg="add mod">
          <ac:chgData name="Ismaël Tuo" userId="fca7baf0e513a1e6" providerId="LiveId" clId="{A4091A3B-AF17-426D-A8E9-B493EC6BFBB7}" dt="2023-10-01T16:00:16.318" v="3252" actId="1076"/>
          <ac:spMkLst>
            <pc:docMk/>
            <pc:sldMk cId="3451309311" sldId="298"/>
            <ac:spMk id="8" creationId="{7BF590F8-F5C6-7246-2E9B-539DF6CFA38E}"/>
          </ac:spMkLst>
        </pc:spChg>
        <pc:spChg chg="add mod">
          <ac:chgData name="Ismaël Tuo" userId="fca7baf0e513a1e6" providerId="LiveId" clId="{A4091A3B-AF17-426D-A8E9-B493EC6BFBB7}" dt="2023-10-01T16:02:42.021" v="3264" actId="1076"/>
          <ac:spMkLst>
            <pc:docMk/>
            <pc:sldMk cId="3451309311" sldId="298"/>
            <ac:spMk id="9" creationId="{170091E3-0477-7A5F-FFF9-113986E6D374}"/>
          </ac:spMkLst>
        </pc:spChg>
        <pc:spChg chg="mod">
          <ac:chgData name="Ismaël Tuo" userId="fca7baf0e513a1e6" providerId="LiveId" clId="{A4091A3B-AF17-426D-A8E9-B493EC6BFBB7}" dt="2023-10-01T16:00:09.741" v="3249" actId="1076"/>
          <ac:spMkLst>
            <pc:docMk/>
            <pc:sldMk cId="3451309311" sldId="298"/>
            <ac:spMk id="22" creationId="{C3926A1A-9664-733A-6ADF-C5B314D8B1F9}"/>
          </ac:spMkLst>
        </pc:spChg>
        <pc:picChg chg="add del mod">
          <ac:chgData name="Ismaël Tuo" userId="fca7baf0e513a1e6" providerId="LiveId" clId="{A4091A3B-AF17-426D-A8E9-B493EC6BFBB7}" dt="2023-10-01T15:58:02.652" v="3232" actId="478"/>
          <ac:picMkLst>
            <pc:docMk/>
            <pc:sldMk cId="3451309311" sldId="298"/>
            <ac:picMk id="11" creationId="{685B66F5-9ED9-D10E-A1BC-7BFE0FC28E96}"/>
          </ac:picMkLst>
        </pc:picChg>
        <pc:picChg chg="add del mod">
          <ac:chgData name="Ismaël Tuo" userId="fca7baf0e513a1e6" providerId="LiveId" clId="{A4091A3B-AF17-426D-A8E9-B493EC6BFBB7}" dt="2023-10-01T16:01:12.135" v="3253" actId="478"/>
          <ac:picMkLst>
            <pc:docMk/>
            <pc:sldMk cId="3451309311" sldId="298"/>
            <ac:picMk id="13" creationId="{EE951E56-ACA5-5B35-5162-369DCC06F1C3}"/>
          </ac:picMkLst>
        </pc:picChg>
        <pc:picChg chg="add del mod">
          <ac:chgData name="Ismaël Tuo" userId="fca7baf0e513a1e6" providerId="LiveId" clId="{A4091A3B-AF17-426D-A8E9-B493EC6BFBB7}" dt="2023-10-01T16:01:17.285" v="3256" actId="478"/>
          <ac:picMkLst>
            <pc:docMk/>
            <pc:sldMk cId="3451309311" sldId="298"/>
            <ac:picMk id="15" creationId="{9A474E05-E2B9-95EF-AA6A-3B6A09FBCDBC}"/>
          </ac:picMkLst>
        </pc:picChg>
        <pc:picChg chg="add mod">
          <ac:chgData name="Ismaël Tuo" userId="fca7baf0e513a1e6" providerId="LiveId" clId="{A4091A3B-AF17-426D-A8E9-B493EC6BFBB7}" dt="2023-10-01T16:01:31.753" v="3259" actId="1076"/>
          <ac:picMkLst>
            <pc:docMk/>
            <pc:sldMk cId="3451309311" sldId="298"/>
            <ac:picMk id="17" creationId="{0FBC4E24-F2B0-60FC-F4D9-9467AB45CE09}"/>
          </ac:picMkLst>
        </pc:picChg>
        <pc:picChg chg="add mod">
          <ac:chgData name="Ismaël Tuo" userId="fca7baf0e513a1e6" providerId="LiveId" clId="{A4091A3B-AF17-426D-A8E9-B493EC6BFBB7}" dt="2023-10-01T16:01:29.954" v="3258" actId="1076"/>
          <ac:picMkLst>
            <pc:docMk/>
            <pc:sldMk cId="3451309311" sldId="298"/>
            <ac:picMk id="19" creationId="{BE03B990-1343-B9B2-863E-FF4C8EFA1F63}"/>
          </ac:picMkLst>
        </pc:picChg>
      </pc:sldChg>
      <pc:sldChg chg="modSp add del mod">
        <pc:chgData name="Ismaël Tuo" userId="fca7baf0e513a1e6" providerId="LiveId" clId="{A4091A3B-AF17-426D-A8E9-B493EC6BFBB7}" dt="2023-10-14T13:28:28.030" v="3754" actId="47"/>
        <pc:sldMkLst>
          <pc:docMk/>
          <pc:sldMk cId="3830825058" sldId="299"/>
        </pc:sldMkLst>
        <pc:spChg chg="mod">
          <ac:chgData name="Ismaël Tuo" userId="fca7baf0e513a1e6" providerId="LiveId" clId="{A4091A3B-AF17-426D-A8E9-B493EC6BFBB7}" dt="2023-10-01T15:27:17.415" v="911" actId="14100"/>
          <ac:spMkLst>
            <pc:docMk/>
            <pc:sldMk cId="3830825058" sldId="299"/>
            <ac:spMk id="6" creationId="{84F10693-2FE8-EFC8-8DB6-84BFD181D260}"/>
          </ac:spMkLst>
        </pc:spChg>
      </pc:sldChg>
      <pc:sldChg chg="addSp delSp modSp add mod">
        <pc:chgData name="Ismaël Tuo" userId="fca7baf0e513a1e6" providerId="LiveId" clId="{A4091A3B-AF17-426D-A8E9-B493EC6BFBB7}" dt="2023-10-01T15:44:05.306" v="2048" actId="20577"/>
        <pc:sldMkLst>
          <pc:docMk/>
          <pc:sldMk cId="2314930706" sldId="300"/>
        </pc:sldMkLst>
        <pc:spChg chg="add mod">
          <ac:chgData name="Ismaël Tuo" userId="fca7baf0e513a1e6" providerId="LiveId" clId="{A4091A3B-AF17-426D-A8E9-B493EC6BFBB7}" dt="2023-10-01T15:44:05.306" v="2048" actId="20577"/>
          <ac:spMkLst>
            <pc:docMk/>
            <pc:sldMk cId="2314930706" sldId="300"/>
            <ac:spMk id="9" creationId="{F801C126-41DF-E57A-75A7-8B7D80882E51}"/>
          </ac:spMkLst>
        </pc:spChg>
        <pc:spChg chg="mod">
          <ac:chgData name="Ismaël Tuo" userId="fca7baf0e513a1e6" providerId="LiveId" clId="{A4091A3B-AF17-426D-A8E9-B493EC6BFBB7}" dt="2023-10-01T15:39:11.890" v="1742" actId="14100"/>
          <ac:spMkLst>
            <pc:docMk/>
            <pc:sldMk cId="2314930706" sldId="300"/>
            <ac:spMk id="22" creationId="{C3926A1A-9664-733A-6ADF-C5B314D8B1F9}"/>
          </ac:spMkLst>
        </pc:spChg>
        <pc:picChg chg="add mod">
          <ac:chgData name="Ismaël Tuo" userId="fca7baf0e513a1e6" providerId="LiveId" clId="{A4091A3B-AF17-426D-A8E9-B493EC6BFBB7}" dt="2023-10-01T15:42:57.761" v="1888" actId="14100"/>
          <ac:picMkLst>
            <pc:docMk/>
            <pc:sldMk cId="2314930706" sldId="300"/>
            <ac:picMk id="7" creationId="{2E23C654-9E52-D09B-4242-9EDF8FB1BC28}"/>
          </ac:picMkLst>
        </pc:picChg>
        <pc:picChg chg="del">
          <ac:chgData name="Ismaël Tuo" userId="fca7baf0e513a1e6" providerId="LiveId" clId="{A4091A3B-AF17-426D-A8E9-B493EC6BFBB7}" dt="2023-10-01T15:35:02.348" v="1529" actId="478"/>
          <ac:picMkLst>
            <pc:docMk/>
            <pc:sldMk cId="2314930706" sldId="300"/>
            <ac:picMk id="8" creationId="{C51E2D30-1047-D02C-7CA8-3805B32894CB}"/>
          </ac:picMkLst>
        </pc:picChg>
      </pc:sldChg>
      <pc:sldChg chg="addSp modSp add mod">
        <pc:chgData name="Ismaël Tuo" userId="fca7baf0e513a1e6" providerId="LiveId" clId="{A4091A3B-AF17-426D-A8E9-B493EC6BFBB7}" dt="2023-10-14T13:10:13.011" v="3753" actId="1076"/>
        <pc:sldMkLst>
          <pc:docMk/>
          <pc:sldMk cId="1612634069" sldId="301"/>
        </pc:sldMkLst>
        <pc:spChg chg="add mod">
          <ac:chgData name="Ismaël Tuo" userId="fca7baf0e513a1e6" providerId="LiveId" clId="{A4091A3B-AF17-426D-A8E9-B493EC6BFBB7}" dt="2023-10-14T13:02:25.012" v="3608" actId="20577"/>
          <ac:spMkLst>
            <pc:docMk/>
            <pc:sldMk cId="1612634069" sldId="301"/>
            <ac:spMk id="2" creationId="{EBE7FC7C-0EA4-18FA-DE8E-0EA27EDE766D}"/>
          </ac:spMkLst>
        </pc:spChg>
        <pc:spChg chg="add mod">
          <ac:chgData name="Ismaël Tuo" userId="fca7baf0e513a1e6" providerId="LiveId" clId="{A4091A3B-AF17-426D-A8E9-B493EC6BFBB7}" dt="2023-10-14T13:08:23.921" v="3741" actId="1076"/>
          <ac:spMkLst>
            <pc:docMk/>
            <pc:sldMk cId="1612634069" sldId="301"/>
            <ac:spMk id="7" creationId="{D916796E-8CEE-64BD-CD10-DEE4A66713D5}"/>
          </ac:spMkLst>
        </pc:spChg>
        <pc:spChg chg="mod">
          <ac:chgData name="Ismaël Tuo" userId="fca7baf0e513a1e6" providerId="LiveId" clId="{A4091A3B-AF17-426D-A8E9-B493EC6BFBB7}" dt="2023-10-14T13:10:13.011" v="3753" actId="1076"/>
          <ac:spMkLst>
            <pc:docMk/>
            <pc:sldMk cId="1612634069" sldId="301"/>
            <ac:spMk id="22" creationId="{C3926A1A-9664-733A-6ADF-C5B314D8B1F9}"/>
          </ac:spMkLst>
        </pc:spChg>
        <pc:picChg chg="add mod">
          <ac:chgData name="Ismaël Tuo" userId="fca7baf0e513a1e6" providerId="LiveId" clId="{A4091A3B-AF17-426D-A8E9-B493EC6BFBB7}" dt="2023-10-14T13:08:50.853" v="3749" actId="1076"/>
          <ac:picMkLst>
            <pc:docMk/>
            <pc:sldMk cId="1612634069" sldId="301"/>
            <ac:picMk id="9" creationId="{A170EE43-EB7A-0426-AFEC-683F04558707}"/>
          </ac:picMkLst>
        </pc:picChg>
        <pc:picChg chg="add mod">
          <ac:chgData name="Ismaël Tuo" userId="fca7baf0e513a1e6" providerId="LiveId" clId="{A4091A3B-AF17-426D-A8E9-B493EC6BFBB7}" dt="2023-10-14T13:08:53.014" v="3750" actId="1076"/>
          <ac:picMkLst>
            <pc:docMk/>
            <pc:sldMk cId="1612634069" sldId="301"/>
            <ac:picMk id="11" creationId="{FCD650A7-20E0-E221-85EF-17D95B233D80}"/>
          </ac:picMkLst>
        </pc:picChg>
        <pc:picChg chg="add mod">
          <ac:chgData name="Ismaël Tuo" userId="fca7baf0e513a1e6" providerId="LiveId" clId="{A4091A3B-AF17-426D-A8E9-B493EC6BFBB7}" dt="2023-10-14T13:10:09.419" v="3752" actId="1076"/>
          <ac:picMkLst>
            <pc:docMk/>
            <pc:sldMk cId="1612634069" sldId="301"/>
            <ac:picMk id="13" creationId="{B2FFBF53-8D4A-8D9F-E91D-805869DAE900}"/>
          </ac:picMkLst>
        </pc:picChg>
      </pc:sldChg>
      <pc:sldChg chg="addSp modSp add mod">
        <pc:chgData name="Ismaël Tuo" userId="fca7baf0e513a1e6" providerId="LiveId" clId="{A4091A3B-AF17-426D-A8E9-B493EC6BFBB7}" dt="2023-10-14T13:53:54.207" v="6642" actId="20577"/>
        <pc:sldMkLst>
          <pc:docMk/>
          <pc:sldMk cId="116532967" sldId="302"/>
        </pc:sldMkLst>
        <pc:spChg chg="mod">
          <ac:chgData name="Ismaël Tuo" userId="fca7baf0e513a1e6" providerId="LiveId" clId="{A4091A3B-AF17-426D-A8E9-B493EC6BFBB7}" dt="2023-10-14T13:43:00.321" v="5043" actId="20577"/>
          <ac:spMkLst>
            <pc:docMk/>
            <pc:sldMk cId="116532967" sldId="302"/>
            <ac:spMk id="2" creationId="{30762B68-20AD-E048-3AB2-67EF1C3DE0A6}"/>
          </ac:spMkLst>
        </pc:spChg>
        <pc:spChg chg="mod">
          <ac:chgData name="Ismaël Tuo" userId="fca7baf0e513a1e6" providerId="LiveId" clId="{A4091A3B-AF17-426D-A8E9-B493EC6BFBB7}" dt="2023-10-14T13:50:01.234" v="6082" actId="1076"/>
          <ac:spMkLst>
            <pc:docMk/>
            <pc:sldMk cId="116532967" sldId="302"/>
            <ac:spMk id="7" creationId="{13C076C3-6118-3631-AFD0-D74872C44830}"/>
          </ac:spMkLst>
        </pc:spChg>
        <pc:spChg chg="add mod">
          <ac:chgData name="Ismaël Tuo" userId="fca7baf0e513a1e6" providerId="LiveId" clId="{A4091A3B-AF17-426D-A8E9-B493EC6BFBB7}" dt="2023-10-14T13:53:54.207" v="6642" actId="20577"/>
          <ac:spMkLst>
            <pc:docMk/>
            <pc:sldMk cId="116532967" sldId="302"/>
            <ac:spMk id="10" creationId="{D9083776-7EAD-5F3A-5C5B-F8F7EECBD3BE}"/>
          </ac:spMkLst>
        </pc:spChg>
        <pc:picChg chg="add mod">
          <ac:chgData name="Ismaël Tuo" userId="fca7baf0e513a1e6" providerId="LiveId" clId="{A4091A3B-AF17-426D-A8E9-B493EC6BFBB7}" dt="2023-10-14T13:50:04.699" v="6083" actId="1076"/>
          <ac:picMkLst>
            <pc:docMk/>
            <pc:sldMk cId="116532967" sldId="302"/>
            <ac:picMk id="9" creationId="{788D8C41-4AB6-1A52-C725-980EB49C08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14/10/2023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14/10/2023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14/10/2023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14/10/2023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14/10/2023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14/10/2023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14/10/2023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14/10/2023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14/10/2023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6: Modules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6</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93899"/>
            <a:ext cx="9192515" cy="2677656"/>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La méthode import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Espace de nom spécifique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La méthode </a:t>
            </a:r>
            <a:r>
              <a:rPr lang="fr-FR" sz="2400" dirty="0" err="1">
                <a:latin typeface="Times New Roman" panose="02020603050405020304" pitchFamily="18" charset="0"/>
                <a:cs typeface="Times New Roman" panose="02020603050405020304" pitchFamily="18" charset="0"/>
                <a:hlinkClick r:id="rId5" action="ppaction://hlinksldjump"/>
              </a:rPr>
              <a:t>from</a:t>
            </a:r>
            <a:r>
              <a:rPr lang="fr-FR" sz="2400" dirty="0">
                <a:latin typeface="Times New Roman" panose="02020603050405020304" pitchFamily="18" charset="0"/>
                <a:cs typeface="Times New Roman" panose="02020603050405020304" pitchFamily="18" charset="0"/>
                <a:hlinkClick r:id="rId5" action="ppaction://hlinksldjump"/>
              </a:rPr>
              <a:t> … import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Exercices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977753" y="1818929"/>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789881" y="1837218"/>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602009" y="1837218"/>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754850" y="2267076"/>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566978" y="2285365"/>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782469" y="2240311"/>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607563" y="2285364"/>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500932" y="5063829"/>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
        <p:nvSpPr>
          <p:cNvPr id="7" name="ZoneTexte 6">
            <a:extLst>
              <a:ext uri="{FF2B5EF4-FFF2-40B4-BE49-F238E27FC236}">
                <a16:creationId xmlns:a16="http://schemas.microsoft.com/office/drawing/2014/main" id="{A7F409D0-698E-5FD5-CED0-6555525AA945}"/>
              </a:ext>
            </a:extLst>
          </p:cNvPr>
          <p:cNvSpPr txBox="1"/>
          <p:nvPr/>
        </p:nvSpPr>
        <p:spPr>
          <a:xfrm>
            <a:off x="500932" y="301051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 module en Python identifie ses fonctions par leurs signatures qui est le nom de la fonction, donc lors de la création d’un module il faut veiller à ne pas avoir deux fonctions différentes avec le même nom.</a:t>
            </a:r>
          </a:p>
        </p:txBody>
      </p:sp>
      <p:sp>
        <p:nvSpPr>
          <p:cNvPr id="10" name="ZoneTexte 9">
            <a:extLst>
              <a:ext uri="{FF2B5EF4-FFF2-40B4-BE49-F238E27FC236}">
                <a16:creationId xmlns:a16="http://schemas.microsoft.com/office/drawing/2014/main" id="{971E681D-829D-AF8E-E41D-FF819F02C147}"/>
              </a:ext>
            </a:extLst>
          </p:cNvPr>
          <p:cNvSpPr txBox="1"/>
          <p:nvPr/>
        </p:nvSpPr>
        <p:spPr>
          <a:xfrm>
            <a:off x="500932" y="3879778"/>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modules vont nous permettre de scinder l’ensemble de nos fonctions dans plusieurs fichiers, sans les modules l’on serait obligé d’écrire tout le code dans un seul fichier ce qui devient contraignant pour un gros projet.</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78815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Lorsqu’on veut utiliser un module, il faut l’importer grâce à l’instruction </a:t>
            </a:r>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nom_du_module</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Tous les modules internes de Python comme le module </a:t>
            </a:r>
            <a:r>
              <a:rPr lang="fr-FR" b="1" dirty="0">
                <a:latin typeface="Times New Roman" panose="02020603050405020304" pitchFamily="18" charset="0"/>
                <a:cs typeface="Times New Roman" panose="02020603050405020304" pitchFamily="18" charset="0"/>
              </a:rPr>
              <a:t>math</a:t>
            </a:r>
            <a:r>
              <a:rPr lang="fr-FR" dirty="0">
                <a:latin typeface="Times New Roman" panose="02020603050405020304" pitchFamily="18" charset="0"/>
                <a:cs typeface="Times New Roman" panose="02020603050405020304" pitchFamily="18" charset="0"/>
              </a:rPr>
              <a:t> ne sont pas chargés par défaut quand on démarre l’interpréteur de Python. Pour utiliser les fonctions du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il faut l’importer. </a:t>
            </a:r>
          </a:p>
        </p:txBody>
      </p:sp>
      <p:pic>
        <p:nvPicPr>
          <p:cNvPr id="8" name="Image 7">
            <a:extLst>
              <a:ext uri="{FF2B5EF4-FFF2-40B4-BE49-F238E27FC236}">
                <a16:creationId xmlns:a16="http://schemas.microsoft.com/office/drawing/2014/main" id="{C51E2D30-1047-D02C-7CA8-3805B32894CB}"/>
              </a:ext>
            </a:extLst>
          </p:cNvPr>
          <p:cNvPicPr>
            <a:picLocks noChangeAspect="1"/>
          </p:cNvPicPr>
          <p:nvPr/>
        </p:nvPicPr>
        <p:blipFill>
          <a:blip r:embed="rId2"/>
          <a:stretch>
            <a:fillRect/>
          </a:stretch>
        </p:blipFill>
        <p:spPr>
          <a:xfrm>
            <a:off x="2082299" y="1911777"/>
            <a:ext cx="6192569" cy="4109616"/>
          </a:xfrm>
          <a:prstGeom prst="rect">
            <a:avLst/>
          </a:prstGeom>
        </p:spPr>
      </p:pic>
    </p:spTree>
    <p:extLst>
      <p:ext uri="{BB962C8B-B14F-4D97-AF65-F5344CB8AC3E}">
        <p14:creationId xmlns:p14="http://schemas.microsoft.com/office/powerpoint/2010/main" val="7908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788152"/>
            <a:ext cx="11178449"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importe un module, pour utiliser une fonction du module, il faut précéder la fonction du nom du module. Par exemple pour avoir le carré d’un nombre avec la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on aura:</a:t>
            </a:r>
          </a:p>
        </p:txBody>
      </p:sp>
      <p:pic>
        <p:nvPicPr>
          <p:cNvPr id="7" name="Image 6">
            <a:extLst>
              <a:ext uri="{FF2B5EF4-FFF2-40B4-BE49-F238E27FC236}">
                <a16:creationId xmlns:a16="http://schemas.microsoft.com/office/drawing/2014/main" id="{2E23C654-9E52-D09B-4242-9EDF8FB1BC28}"/>
              </a:ext>
            </a:extLst>
          </p:cNvPr>
          <p:cNvPicPr>
            <a:picLocks noChangeAspect="1"/>
          </p:cNvPicPr>
          <p:nvPr/>
        </p:nvPicPr>
        <p:blipFill>
          <a:blip r:embed="rId2"/>
          <a:stretch>
            <a:fillRect/>
          </a:stretch>
        </p:blipFill>
        <p:spPr>
          <a:xfrm>
            <a:off x="2317687" y="1603998"/>
            <a:ext cx="6573693" cy="3321087"/>
          </a:xfrm>
          <a:prstGeom prst="rect">
            <a:avLst/>
          </a:prstGeom>
        </p:spPr>
      </p:pic>
      <p:sp>
        <p:nvSpPr>
          <p:cNvPr id="9" name="ZoneTexte 8">
            <a:extLst>
              <a:ext uri="{FF2B5EF4-FFF2-40B4-BE49-F238E27FC236}">
                <a16:creationId xmlns:a16="http://schemas.microsoft.com/office/drawing/2014/main" id="{F801C126-41DF-E57A-75A7-8B7D80882E51}"/>
              </a:ext>
            </a:extLst>
          </p:cNvPr>
          <p:cNvSpPr txBox="1"/>
          <p:nvPr/>
        </p:nvSpPr>
        <p:spPr>
          <a:xfrm>
            <a:off x="500930" y="503304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l’exemple précédent on affiche la documentation de la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avant de l’utiliser quand on connait déjà le rôle de la fonction on peut s’en passer. Quand on veut afficher la documentation il faut éviter de mettre les parenthèses dans help du type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math.pow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n’affiche pas la doc de la fonction </a:t>
            </a:r>
            <a:r>
              <a:rPr lang="fr-FR"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493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Espace de nom spécifique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80459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 un module par exemple </a:t>
            </a:r>
            <a:r>
              <a:rPr lang="fr-FR" b="1" dirty="0">
                <a:latin typeface="Times New Roman" panose="02020603050405020304" pitchFamily="18" charset="0"/>
                <a:cs typeface="Times New Roman" panose="02020603050405020304" pitchFamily="18" charset="0"/>
              </a:rPr>
              <a:t>import math, </a:t>
            </a:r>
            <a:r>
              <a:rPr lang="fr-FR" dirty="0">
                <a:latin typeface="Times New Roman" panose="02020603050405020304" pitchFamily="18" charset="0"/>
                <a:cs typeface="Times New Roman" panose="02020603050405020304" pitchFamily="18" charset="0"/>
              </a:rPr>
              <a:t>cela crée un espace de nom dénommé « math » qui contient les variables et les fonctions du module math.</a:t>
            </a:r>
          </a:p>
        </p:txBody>
      </p:sp>
      <p:sp>
        <p:nvSpPr>
          <p:cNvPr id="2" name="ZoneTexte 1">
            <a:extLst>
              <a:ext uri="{FF2B5EF4-FFF2-40B4-BE49-F238E27FC236}">
                <a16:creationId xmlns:a16="http://schemas.microsoft.com/office/drawing/2014/main" id="{726DD9F7-F48D-9621-E4D4-7E19FD31E004}"/>
              </a:ext>
            </a:extLst>
          </p:cNvPr>
          <p:cNvSpPr txBox="1"/>
          <p:nvPr/>
        </p:nvSpPr>
        <p:spPr>
          <a:xfrm>
            <a:off x="349199" y="156378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a:t>
            </a:r>
            <a:r>
              <a:rPr lang="fr-FR" b="1" dirty="0" err="1">
                <a:latin typeface="Times New Roman" panose="02020603050405020304" pitchFamily="18" charset="0"/>
                <a:cs typeface="Times New Roman" panose="02020603050405020304" pitchFamily="18" charset="0"/>
              </a:rPr>
              <a:t>math.pow</a:t>
            </a:r>
            <a:r>
              <a:rPr lang="fr-FR" b="1" dirty="0">
                <a:latin typeface="Times New Roman" panose="02020603050405020304" pitchFamily="18" charset="0"/>
                <a:cs typeface="Times New Roman" panose="02020603050405020304" pitchFamily="18" charset="0"/>
              </a:rPr>
              <a:t>(3, 2), </a:t>
            </a:r>
            <a:r>
              <a:rPr lang="fr-FR" dirty="0">
                <a:latin typeface="Times New Roman" panose="02020603050405020304" pitchFamily="18" charset="0"/>
                <a:cs typeface="Times New Roman" panose="02020603050405020304" pitchFamily="18" charset="0"/>
              </a:rPr>
              <a:t>on précise à Python que nous souhaitons exécuter la fonction </a:t>
            </a:r>
            <a:r>
              <a:rPr lang="fr-FR"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 contenue dans le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d’espace de nom </a:t>
            </a:r>
            <a:r>
              <a:rPr lang="fr-FR" b="1" dirty="0">
                <a:latin typeface="Times New Roman" panose="02020603050405020304" pitchFamily="18" charset="0"/>
                <a:cs typeface="Times New Roman" panose="02020603050405020304" pitchFamily="18" charset="0"/>
              </a:rPr>
              <a:t>math.</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00687AC2-8BB6-2075-2578-18246146227E}"/>
              </a:ext>
            </a:extLst>
          </p:cNvPr>
          <p:cNvSpPr txBox="1"/>
          <p:nvPr/>
        </p:nvSpPr>
        <p:spPr>
          <a:xfrm>
            <a:off x="349199" y="227603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Grâce aux espaces de nom, on peut avoir dans un autre module où dans l’espace de nom principal une autre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sans conflit car chaque fonction lors de l’appel spécifie son espace de nom. </a:t>
            </a:r>
          </a:p>
        </p:txBody>
      </p:sp>
      <p:sp>
        <p:nvSpPr>
          <p:cNvPr id="8" name="ZoneTexte 7">
            <a:extLst>
              <a:ext uri="{FF2B5EF4-FFF2-40B4-BE49-F238E27FC236}">
                <a16:creationId xmlns:a16="http://schemas.microsoft.com/office/drawing/2014/main" id="{7BF590F8-F5C6-7246-2E9B-539DF6CFA38E}"/>
              </a:ext>
            </a:extLst>
          </p:cNvPr>
          <p:cNvSpPr txBox="1"/>
          <p:nvPr/>
        </p:nvSpPr>
        <p:spPr>
          <a:xfrm>
            <a:off x="349199" y="3055264"/>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besoin d’importer un module avec un nom différent pour l’espace de nom avec le mot clé </a:t>
            </a:r>
            <a:r>
              <a:rPr lang="fr-FR" b="1" dirty="0">
                <a:latin typeface="Times New Roman" panose="02020603050405020304" pitchFamily="18" charset="0"/>
                <a:cs typeface="Times New Roman" panose="02020603050405020304" pitchFamily="18" charset="0"/>
              </a:rPr>
              <a:t>as.</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70091E3-0477-7A5F-FFF9-113986E6D374}"/>
              </a:ext>
            </a:extLst>
          </p:cNvPr>
          <p:cNvSpPr txBox="1"/>
          <p:nvPr/>
        </p:nvSpPr>
        <p:spPr>
          <a:xfrm>
            <a:off x="349199" y="3455374"/>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=&gt; importe avec comme espace de nom </a:t>
            </a:r>
            <a:r>
              <a:rPr lang="fr-FR" b="1" dirty="0" err="1">
                <a:latin typeface="Times New Roman" panose="02020603050405020304" pitchFamily="18" charset="0"/>
                <a:cs typeface="Times New Roman" panose="02020603050405020304" pitchFamily="18" charset="0"/>
              </a:rPr>
              <a:t>nomModule</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as </a:t>
            </a:r>
            <a:r>
              <a:rPr lang="fr-FR" b="1" dirty="0" err="1">
                <a:latin typeface="Times New Roman" panose="02020603050405020304" pitchFamily="18" charset="0"/>
                <a:cs typeface="Times New Roman" panose="02020603050405020304" pitchFamily="18" charset="0"/>
              </a:rPr>
              <a:t>nomEspaceDeNom</a:t>
            </a:r>
            <a:r>
              <a:rPr lang="fr-FR" b="1" dirty="0">
                <a:latin typeface="Times New Roman" panose="02020603050405020304" pitchFamily="18" charset="0"/>
                <a:cs typeface="Times New Roman" panose="02020603050405020304" pitchFamily="18" charset="0"/>
              </a:rPr>
              <a:t> =&gt; import avec comme espace de nom </a:t>
            </a:r>
            <a:r>
              <a:rPr lang="fr-FR" b="1" dirty="0" err="1">
                <a:latin typeface="Times New Roman" panose="02020603050405020304" pitchFamily="18" charset="0"/>
                <a:cs typeface="Times New Roman" panose="02020603050405020304" pitchFamily="18" charset="0"/>
              </a:rPr>
              <a:t>nomEspaceDeNom</a:t>
            </a:r>
            <a:endParaRPr lang="fr-FR" b="1" dirty="0">
              <a:latin typeface="Times New Roman" panose="02020603050405020304" pitchFamily="18" charset="0"/>
              <a:cs typeface="Times New Roman" panose="02020603050405020304" pitchFamily="18" charset="0"/>
            </a:endParaRPr>
          </a:p>
        </p:txBody>
      </p:sp>
      <p:pic>
        <p:nvPicPr>
          <p:cNvPr id="17" name="Image 16">
            <a:extLst>
              <a:ext uri="{FF2B5EF4-FFF2-40B4-BE49-F238E27FC236}">
                <a16:creationId xmlns:a16="http://schemas.microsoft.com/office/drawing/2014/main" id="{0FBC4E24-F2B0-60FC-F4D9-9467AB45CE09}"/>
              </a:ext>
            </a:extLst>
          </p:cNvPr>
          <p:cNvPicPr>
            <a:picLocks noChangeAspect="1"/>
          </p:cNvPicPr>
          <p:nvPr/>
        </p:nvPicPr>
        <p:blipFill>
          <a:blip r:embed="rId2"/>
          <a:stretch>
            <a:fillRect/>
          </a:stretch>
        </p:blipFill>
        <p:spPr>
          <a:xfrm>
            <a:off x="958880" y="4430671"/>
            <a:ext cx="3939881" cy="1577477"/>
          </a:xfrm>
          <a:prstGeom prst="rect">
            <a:avLst/>
          </a:prstGeom>
        </p:spPr>
      </p:pic>
      <p:pic>
        <p:nvPicPr>
          <p:cNvPr id="19" name="Image 18">
            <a:extLst>
              <a:ext uri="{FF2B5EF4-FFF2-40B4-BE49-F238E27FC236}">
                <a16:creationId xmlns:a16="http://schemas.microsoft.com/office/drawing/2014/main" id="{BE03B990-1343-B9B2-863E-FF4C8EFA1F63}"/>
              </a:ext>
            </a:extLst>
          </p:cNvPr>
          <p:cNvPicPr>
            <a:picLocks noChangeAspect="1"/>
          </p:cNvPicPr>
          <p:nvPr/>
        </p:nvPicPr>
        <p:blipFill>
          <a:blip r:embed="rId3"/>
          <a:stretch>
            <a:fillRect/>
          </a:stretch>
        </p:blipFill>
        <p:spPr>
          <a:xfrm>
            <a:off x="6476111" y="4430672"/>
            <a:ext cx="4282811" cy="1577477"/>
          </a:xfrm>
          <a:prstGeom prst="rect">
            <a:avLst/>
          </a:prstGeom>
        </p:spPr>
      </p:pic>
    </p:spTree>
    <p:extLst>
      <p:ext uri="{BB962C8B-B14F-4D97-AF65-F5344CB8AC3E}">
        <p14:creationId xmlns:p14="http://schemas.microsoft.com/office/powerpoint/2010/main" val="345130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juste besoin d’importer un nombre restreint de fonctions d’un module dans ce cas on utilise la syntaxe </a:t>
            </a:r>
            <a:r>
              <a:rPr lang="fr-FR" b="1" dirty="0" err="1">
                <a:latin typeface="Times New Roman" panose="02020603050405020304" pitchFamily="18" charset="0"/>
                <a:cs typeface="Times New Roman" panose="02020603050405020304" pitchFamily="18" charset="0"/>
              </a:rPr>
              <a:t>from</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import </a:t>
            </a:r>
            <a:r>
              <a:rPr lang="fr-FR" b="1" dirty="0" err="1">
                <a:latin typeface="Times New Roman" panose="02020603050405020304" pitchFamily="18" charset="0"/>
                <a:cs typeface="Times New Roman" panose="02020603050405020304" pitchFamily="18" charset="0"/>
              </a:rPr>
              <a:t>nomFonction</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EBE7FC7C-0EA4-18FA-DE8E-0EA27EDE766D}"/>
              </a:ext>
            </a:extLst>
          </p:cNvPr>
          <p:cNvSpPr txBox="1"/>
          <p:nvPr/>
        </p:nvSpPr>
        <p:spPr>
          <a:xfrm>
            <a:off x="500932" y="168225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Avec cette méthode, on a plus besoin de spécifier le nom du module quand on appelle la fonction.</a:t>
            </a:r>
          </a:p>
        </p:txBody>
      </p:sp>
      <p:sp>
        <p:nvSpPr>
          <p:cNvPr id="7" name="ZoneTexte 6">
            <a:extLst>
              <a:ext uri="{FF2B5EF4-FFF2-40B4-BE49-F238E27FC236}">
                <a16:creationId xmlns:a16="http://schemas.microsoft.com/office/drawing/2014/main" id="{D916796E-8CEE-64BD-CD10-DEE4A66713D5}"/>
              </a:ext>
            </a:extLst>
          </p:cNvPr>
          <p:cNvSpPr txBox="1"/>
          <p:nvPr/>
        </p:nvSpPr>
        <p:spPr>
          <a:xfrm>
            <a:off x="397565" y="4383139"/>
            <a:ext cx="11178449"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veut importer toutes les fonctions d’un module, on utilise la syntaxe: </a:t>
            </a:r>
            <a:r>
              <a:rPr lang="fr-FR" b="1" dirty="0" err="1">
                <a:latin typeface="Times New Roman" panose="02020603050405020304" pitchFamily="18" charset="0"/>
                <a:cs typeface="Times New Roman" panose="02020603050405020304" pitchFamily="18" charset="0"/>
              </a:rPr>
              <a:t>from</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import *</a:t>
            </a:r>
            <a:r>
              <a:rPr lang="fr-FR"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A170EE43-EB7A-0426-AFEC-683F04558707}"/>
              </a:ext>
            </a:extLst>
          </p:cNvPr>
          <p:cNvPicPr>
            <a:picLocks noChangeAspect="1"/>
          </p:cNvPicPr>
          <p:nvPr/>
        </p:nvPicPr>
        <p:blipFill>
          <a:blip r:embed="rId2"/>
          <a:stretch>
            <a:fillRect/>
          </a:stretch>
        </p:blipFill>
        <p:spPr>
          <a:xfrm>
            <a:off x="551509" y="2201160"/>
            <a:ext cx="4141341" cy="2095682"/>
          </a:xfrm>
          <a:prstGeom prst="rect">
            <a:avLst/>
          </a:prstGeom>
        </p:spPr>
      </p:pic>
      <p:pic>
        <p:nvPicPr>
          <p:cNvPr id="11" name="Image 10">
            <a:extLst>
              <a:ext uri="{FF2B5EF4-FFF2-40B4-BE49-F238E27FC236}">
                <a16:creationId xmlns:a16="http://schemas.microsoft.com/office/drawing/2014/main" id="{FCD650A7-20E0-E221-85EF-17D95B233D80}"/>
              </a:ext>
            </a:extLst>
          </p:cNvPr>
          <p:cNvPicPr>
            <a:picLocks noChangeAspect="1"/>
          </p:cNvPicPr>
          <p:nvPr/>
        </p:nvPicPr>
        <p:blipFill>
          <a:blip r:embed="rId3"/>
          <a:stretch>
            <a:fillRect/>
          </a:stretch>
        </p:blipFill>
        <p:spPr>
          <a:xfrm>
            <a:off x="4951082" y="2160624"/>
            <a:ext cx="6728300" cy="2095682"/>
          </a:xfrm>
          <a:prstGeom prst="rect">
            <a:avLst/>
          </a:prstGeom>
        </p:spPr>
      </p:pic>
      <p:pic>
        <p:nvPicPr>
          <p:cNvPr id="13" name="Image 12">
            <a:extLst>
              <a:ext uri="{FF2B5EF4-FFF2-40B4-BE49-F238E27FC236}">
                <a16:creationId xmlns:a16="http://schemas.microsoft.com/office/drawing/2014/main" id="{B2FFBF53-8D4A-8D9F-E91D-805869DAE900}"/>
              </a:ext>
            </a:extLst>
          </p:cNvPr>
          <p:cNvPicPr>
            <a:picLocks noChangeAspect="1"/>
          </p:cNvPicPr>
          <p:nvPr/>
        </p:nvPicPr>
        <p:blipFill>
          <a:blip r:embed="rId4"/>
          <a:stretch>
            <a:fillRect/>
          </a:stretch>
        </p:blipFill>
        <p:spPr>
          <a:xfrm>
            <a:off x="2814959" y="4727317"/>
            <a:ext cx="4968671" cy="1508891"/>
          </a:xfrm>
          <a:prstGeom prst="rect">
            <a:avLst/>
          </a:prstGeom>
        </p:spPr>
      </p:pic>
    </p:spTree>
    <p:extLst>
      <p:ext uri="{BB962C8B-B14F-4D97-AF65-F5344CB8AC3E}">
        <p14:creationId xmlns:p14="http://schemas.microsoft.com/office/powerpoint/2010/main" val="161263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439036"/>
            <a:ext cx="11088982" cy="4093428"/>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a:t>
            </a:r>
            <a:r>
              <a:rPr lang="fr-FR" b="1" dirty="0">
                <a:latin typeface="Times New Roman" panose="02020603050405020304" pitchFamily="18" charset="0"/>
                <a:cs typeface="Times New Roman" panose="02020603050405020304" pitchFamily="18" charset="0"/>
              </a:rPr>
              <a:t>multiplication</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addition(nbre1, nbre2): qui retourne le résultat de nbre1 + nbre2</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soustraction(nbre1, nbre2): qui retourne le résultat de nbre1 - nbre2</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multiplication(nbre1, nbre2): qui retourne le résultat de nbre1 * nbre2</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division(nbre1, nbre2): qui retourne le résultat de nbre1 / nbre2 attention nbre2 doit être différent de 0</a:t>
            </a:r>
          </a:p>
          <a:p>
            <a:r>
              <a:rPr lang="fr-FR" dirty="0">
                <a:latin typeface="Times New Roman" panose="02020603050405020304" pitchFamily="18" charset="0"/>
                <a:cs typeface="Times New Roman" panose="02020603050405020304" pitchFamily="18" charset="0"/>
              </a:rPr>
              <a:t>Créer un deuxième module </a:t>
            </a:r>
            <a:r>
              <a:rPr lang="fr-FR" b="1" dirty="0">
                <a:latin typeface="Times New Roman" panose="02020603050405020304" pitchFamily="18" charset="0"/>
                <a:cs typeface="Times New Roman" panose="02020603050405020304" pitchFamily="18" charset="0"/>
              </a:rPr>
              <a:t>helper</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afficheMenu</a:t>
            </a:r>
            <a:r>
              <a:rPr lang="fr-FR" dirty="0">
                <a:latin typeface="Times New Roman" panose="02020603050405020304" pitchFamily="18" charset="0"/>
                <a:cs typeface="Times New Roman" panose="02020603050405020304" pitchFamily="18" charset="0"/>
              </a:rPr>
              <a:t>(): qui affiche le menu des actions (addition, soustraction, multiplication, division)</a:t>
            </a:r>
          </a:p>
          <a:p>
            <a:pPr marL="342900" indent="-34290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saisirAction</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qui demande le numéro de l’action à réaliser numéro compris entre </a:t>
            </a:r>
            <a:r>
              <a:rPr lang="fr-FR"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et </a:t>
            </a:r>
            <a:r>
              <a:rPr lang="fr-FR"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par exemple dans notre cas çà sera entre 1 et 4</a:t>
            </a:r>
          </a:p>
          <a:p>
            <a:pPr marL="342900" indent="-34290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saisirNombre</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qui va demander à l’utilisateur de saisir un nombre </a:t>
            </a:r>
            <a:r>
              <a:rPr lang="fr-FR"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permet de dire si c’est le nombre 1 ou le nombre 2 qui doit être saisie.</a:t>
            </a:r>
          </a:p>
          <a:p>
            <a:r>
              <a:rPr lang="fr-FR" dirty="0">
                <a:latin typeface="Times New Roman" panose="02020603050405020304" pitchFamily="18" charset="0"/>
                <a:cs typeface="Times New Roman" panose="02020603050405020304" pitchFamily="18" charset="0"/>
              </a:rPr>
              <a:t>Créer un fichier main.py qui va utiliser l’ensemble des fonctions des modules précédents pour faire réaliser une calculatrice simple.</a:t>
            </a:r>
          </a:p>
        </p:txBody>
      </p:sp>
    </p:spTree>
    <p:extLst>
      <p:ext uri="{BB962C8B-B14F-4D97-AF65-F5344CB8AC3E}">
        <p14:creationId xmlns:p14="http://schemas.microsoft.com/office/powerpoint/2010/main" val="33528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21952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En Python, pour générer un nombre aléatoire on utilise le module </a:t>
            </a:r>
            <a:r>
              <a:rPr lang="fr-FR" b="1" dirty="0" err="1">
                <a:latin typeface="Times New Roman" panose="02020603050405020304" pitchFamily="18" charset="0"/>
                <a:cs typeface="Times New Roman" panose="02020603050405020304" pitchFamily="18" charset="0"/>
              </a:rPr>
              <a:t>random</a:t>
            </a:r>
            <a:r>
              <a:rPr lang="fr-FR" dirty="0">
                <a:latin typeface="Times New Roman" panose="02020603050405020304" pitchFamily="18" charset="0"/>
                <a:cs typeface="Times New Roman" panose="02020603050405020304" pitchFamily="18" charset="0"/>
              </a:rPr>
              <a:t> comme ci-dessous:</a:t>
            </a:r>
          </a:p>
        </p:txBody>
      </p:sp>
      <p:pic>
        <p:nvPicPr>
          <p:cNvPr id="9" name="Image 8">
            <a:extLst>
              <a:ext uri="{FF2B5EF4-FFF2-40B4-BE49-F238E27FC236}">
                <a16:creationId xmlns:a16="http://schemas.microsoft.com/office/drawing/2014/main" id="{788D8C41-4AB6-1A52-C725-980EB49C08BA}"/>
              </a:ext>
            </a:extLst>
          </p:cNvPr>
          <p:cNvPicPr>
            <a:picLocks noChangeAspect="1"/>
          </p:cNvPicPr>
          <p:nvPr/>
        </p:nvPicPr>
        <p:blipFill>
          <a:blip r:embed="rId2"/>
          <a:stretch>
            <a:fillRect/>
          </a:stretch>
        </p:blipFill>
        <p:spPr>
          <a:xfrm>
            <a:off x="3303726" y="1595015"/>
            <a:ext cx="3787468" cy="891617"/>
          </a:xfrm>
          <a:prstGeom prst="rect">
            <a:avLst/>
          </a:prstGeom>
        </p:spPr>
      </p:pic>
      <p:sp>
        <p:nvSpPr>
          <p:cNvPr id="10" name="ZoneTexte 9">
            <a:extLst>
              <a:ext uri="{FF2B5EF4-FFF2-40B4-BE49-F238E27FC236}">
                <a16:creationId xmlns:a16="http://schemas.microsoft.com/office/drawing/2014/main" id="{D9083776-7EAD-5F3A-5C5B-F8F7EECBD3BE}"/>
              </a:ext>
            </a:extLst>
          </p:cNvPr>
          <p:cNvSpPr txBox="1"/>
          <p:nvPr/>
        </p:nvSpPr>
        <p:spPr>
          <a:xfrm>
            <a:off x="397564" y="2492302"/>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génère un nombre aléatoire entre 0 et 100 inclus.</a:t>
            </a:r>
          </a:p>
          <a:p>
            <a:r>
              <a:rPr lang="fr-FR" dirty="0">
                <a:latin typeface="Times New Roman" panose="02020603050405020304" pitchFamily="18" charset="0"/>
                <a:cs typeface="Times New Roman" panose="02020603050405020304" pitchFamily="18" charset="0"/>
              </a:rPr>
              <a:t>Utilisez le code précédent, pour réaliser le mini-projet du nombre magique:</a:t>
            </a:r>
          </a:p>
          <a:p>
            <a:r>
              <a:rPr lang="fr-FR">
                <a:latin typeface="Times New Roman" panose="02020603050405020304" pitchFamily="18" charset="0"/>
                <a:cs typeface="Times New Roman" panose="02020603050405020304" pitchFamily="18" charset="0"/>
              </a:rPr>
              <a:t>Coder </a:t>
            </a:r>
            <a:r>
              <a:rPr lang="fr-FR" dirty="0">
                <a:latin typeface="Times New Roman" panose="02020603050405020304" pitchFamily="18" charset="0"/>
                <a:cs typeface="Times New Roman" panose="02020603050405020304" pitchFamily="18" charset="0"/>
              </a:rPr>
              <a:t>un jeu de nombre magique où l’utilisateur doit deviner un nombre aléatoire généré en 10 tentatives maximum. Le jeu doit être constitué de trois modes, le mode facile (nombre magique entre 0 et 100), le mode moyen (nombre magique entre 0 et 1000) et le mode difficile (nombre magique entre 0 et 10000).</a:t>
            </a:r>
          </a:p>
          <a:p>
            <a:r>
              <a:rPr lang="fr-FR" dirty="0">
                <a:latin typeface="Times New Roman" panose="02020603050405020304" pitchFamily="18" charset="0"/>
                <a:cs typeface="Times New Roman" panose="02020603050405020304" pitchFamily="18" charset="0"/>
              </a:rPr>
              <a:t>Après choix du mode faire deviner le nombre magique à l’utilisateur quand l’utilisateur entre un nombre inférieur au nombre magique afficher « Le nombre magique est plus grand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Quand l’utilisateur entre un nombre supérieur au nombre magique afficher « Le nombre magique est plus petit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Sinon afficher « Bingo vous avez trouvé le nombre magique en x essais ». En cas d’ échec afficher un message d’échec et demander si l’utilisateur veut recommencer si oui réafficher le menu.</a:t>
            </a:r>
          </a:p>
          <a:p>
            <a:r>
              <a:rPr lang="fr-FR" b="1" dirty="0">
                <a:latin typeface="Times New Roman" panose="02020603050405020304" pitchFamily="18" charset="0"/>
                <a:cs typeface="Times New Roman" panose="02020603050405020304" pitchFamily="18" charset="0"/>
              </a:rPr>
              <a:t>L’organisation des fonctions et modules est libre/</a:t>
            </a:r>
          </a:p>
        </p:txBody>
      </p:sp>
    </p:spTree>
    <p:extLst>
      <p:ext uri="{BB962C8B-B14F-4D97-AF65-F5344CB8AC3E}">
        <p14:creationId xmlns:p14="http://schemas.microsoft.com/office/powerpoint/2010/main" val="11653296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432</TotalTime>
  <Words>1067</Words>
  <Application>Microsoft Office PowerPoint</Application>
  <PresentationFormat>Grand écran</PresentationFormat>
  <Paragraphs>73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2023-10-14T13:53:56Z</dcterms:modified>
</cp:coreProperties>
</file>