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4" r:id="rId1"/>
  </p:sldMasterIdLst>
  <p:notesMasterIdLst>
    <p:notesMasterId r:id="rId16"/>
  </p:notesMasterIdLst>
  <p:sldIdLst>
    <p:sldId id="257" r:id="rId2"/>
    <p:sldId id="285" r:id="rId3"/>
    <p:sldId id="286" r:id="rId4"/>
    <p:sldId id="287" r:id="rId5"/>
    <p:sldId id="288" r:id="rId6"/>
    <p:sldId id="290" r:id="rId7"/>
    <p:sldId id="291" r:id="rId8"/>
    <p:sldId id="289" r:id="rId9"/>
    <p:sldId id="294" r:id="rId10"/>
    <p:sldId id="295" r:id="rId11"/>
    <p:sldId id="292" r:id="rId12"/>
    <p:sldId id="293" r:id="rId13"/>
    <p:sldId id="296"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E317F0-1E26-4BB4-BF77-FD59F7E1022E}" v="3" dt="2023-09-23T09:29:11.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6370"/>
  </p:normalViewPr>
  <p:slideViewPr>
    <p:cSldViewPr snapToGrid="0">
      <p:cViewPr varScale="1">
        <p:scale>
          <a:sx n="106" d="100"/>
          <a:sy n="106" d="100"/>
        </p:scale>
        <p:origin x="13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ël Tuo" userId="fca7baf0e513a1e6" providerId="LiveId" clId="{A4D72469-B357-4109-ADB0-3AA3EC8E657E}"/>
    <pc:docChg chg="undo custSel addSld delSld modSld sldOrd">
      <pc:chgData name="Ismaël Tuo" userId="fca7baf0e513a1e6" providerId="LiveId" clId="{A4D72469-B357-4109-ADB0-3AA3EC8E657E}" dt="2023-09-10T10:28:59.052" v="7597" actId="20577"/>
      <pc:docMkLst>
        <pc:docMk/>
      </pc:docMkLst>
      <pc:sldChg chg="modSp">
        <pc:chgData name="Ismaël Tuo" userId="fca7baf0e513a1e6" providerId="LiveId" clId="{A4D72469-B357-4109-ADB0-3AA3EC8E657E}" dt="2023-09-10T07:26:28.527" v="37" actId="20577"/>
        <pc:sldMkLst>
          <pc:docMk/>
          <pc:sldMk cId="0" sldId="257"/>
        </pc:sldMkLst>
        <pc:spChg chg="mod">
          <ac:chgData name="Ismaël Tuo" userId="fca7baf0e513a1e6" providerId="LiveId" clId="{A4D72469-B357-4109-ADB0-3AA3EC8E657E}" dt="2023-09-10T07:26:28.527" v="37" actId="20577"/>
          <ac:spMkLst>
            <pc:docMk/>
            <pc:sldMk cId="0" sldId="257"/>
            <ac:spMk id="3" creationId="{44036CE4-A502-6275-4A8A-31CB182AFE34}"/>
          </ac:spMkLst>
        </pc:spChg>
      </pc:sldChg>
      <pc:sldChg chg="modSp">
        <pc:chgData name="Ismaël Tuo" userId="fca7baf0e513a1e6" providerId="LiveId" clId="{A4D72469-B357-4109-ADB0-3AA3EC8E657E}" dt="2023-09-10T07:26:34.962" v="39" actId="20577"/>
        <pc:sldMkLst>
          <pc:docMk/>
          <pc:sldMk cId="2029635794" sldId="284"/>
        </pc:sldMkLst>
        <pc:spChg chg="mod">
          <ac:chgData name="Ismaël Tuo" userId="fca7baf0e513a1e6" providerId="LiveId" clId="{A4D72469-B357-4109-ADB0-3AA3EC8E657E}" dt="2023-09-10T07:26:34.962" v="39" actId="20577"/>
          <ac:spMkLst>
            <pc:docMk/>
            <pc:sldMk cId="2029635794" sldId="284"/>
            <ac:spMk id="6" creationId="{6F3F27CE-DAF0-FDE9-1F09-904298E2C122}"/>
          </ac:spMkLst>
        </pc:spChg>
      </pc:sldChg>
      <pc:sldChg chg="modSp mod">
        <pc:chgData name="Ismaël Tuo" userId="fca7baf0e513a1e6" providerId="LiveId" clId="{A4D72469-B357-4109-ADB0-3AA3EC8E657E}" dt="2023-09-10T10:28:06.574" v="7581" actId="5793"/>
        <pc:sldMkLst>
          <pc:docMk/>
          <pc:sldMk cId="1268069196" sldId="285"/>
        </pc:sldMkLst>
        <pc:spChg chg="mod">
          <ac:chgData name="Ismaël Tuo" userId="fca7baf0e513a1e6" providerId="LiveId" clId="{A4D72469-B357-4109-ADB0-3AA3EC8E657E}" dt="2023-09-10T10:28:06.574" v="7581" actId="5793"/>
          <ac:spMkLst>
            <pc:docMk/>
            <pc:sldMk cId="1268069196" sldId="285"/>
            <ac:spMk id="11" creationId="{C27A3656-3CB0-8161-AE9F-B92FBE4F5083}"/>
          </ac:spMkLst>
        </pc:spChg>
      </pc:sldChg>
      <pc:sldChg chg="addSp delSp modSp mod">
        <pc:chgData name="Ismaël Tuo" userId="fca7baf0e513a1e6" providerId="LiveId" clId="{A4D72469-B357-4109-ADB0-3AA3EC8E657E}" dt="2023-09-10T07:46:16.599" v="1252" actId="13822"/>
        <pc:sldMkLst>
          <pc:docMk/>
          <pc:sldMk cId="2639441608" sldId="286"/>
        </pc:sldMkLst>
        <pc:spChg chg="add mod">
          <ac:chgData name="Ismaël Tuo" userId="fca7baf0e513a1e6" providerId="LiveId" clId="{A4D72469-B357-4109-ADB0-3AA3EC8E657E}" dt="2023-09-10T07:41:53.494" v="966" actId="14100"/>
          <ac:spMkLst>
            <pc:docMk/>
            <pc:sldMk cId="2639441608" sldId="286"/>
            <ac:spMk id="2" creationId="{8919B2C4-6D0C-31E5-051E-E6B8F37CF56B}"/>
          </ac:spMkLst>
        </pc:spChg>
        <pc:spChg chg="mod">
          <ac:chgData name="Ismaël Tuo" userId="fca7baf0e513a1e6" providerId="LiveId" clId="{A4D72469-B357-4109-ADB0-3AA3EC8E657E}" dt="2023-09-10T07:27:10.715" v="51" actId="20577"/>
          <ac:spMkLst>
            <pc:docMk/>
            <pc:sldMk cId="2639441608" sldId="286"/>
            <ac:spMk id="6" creationId="{84F10693-2FE8-EFC8-8DB6-84BFD181D260}"/>
          </ac:spMkLst>
        </pc:spChg>
        <pc:spChg chg="add mod">
          <ac:chgData name="Ismaël Tuo" userId="fca7baf0e513a1e6" providerId="LiveId" clId="{A4D72469-B357-4109-ADB0-3AA3EC8E657E}" dt="2023-09-10T07:41:59.479" v="967" actId="14100"/>
          <ac:spMkLst>
            <pc:docMk/>
            <pc:sldMk cId="2639441608" sldId="286"/>
            <ac:spMk id="9" creationId="{F2560FA0-6BE4-8D1C-8835-15F5D1EF3AC2}"/>
          </ac:spMkLst>
        </pc:spChg>
        <pc:spChg chg="mod">
          <ac:chgData name="Ismaël Tuo" userId="fca7baf0e513a1e6" providerId="LiveId" clId="{A4D72469-B357-4109-ADB0-3AA3EC8E657E}" dt="2023-09-10T07:37:44.914" v="836" actId="1076"/>
          <ac:spMkLst>
            <pc:docMk/>
            <pc:sldMk cId="2639441608" sldId="286"/>
            <ac:spMk id="11" creationId="{C27A3656-3CB0-8161-AE9F-B92FBE4F5083}"/>
          </ac:spMkLst>
        </pc:spChg>
        <pc:spChg chg="add mod">
          <ac:chgData name="Ismaël Tuo" userId="fca7baf0e513a1e6" providerId="LiveId" clId="{A4D72469-B357-4109-ADB0-3AA3EC8E657E}" dt="2023-09-10T07:45:54.449" v="1251" actId="20577"/>
          <ac:spMkLst>
            <pc:docMk/>
            <pc:sldMk cId="2639441608" sldId="286"/>
            <ac:spMk id="16" creationId="{E2430057-B291-8353-0A3D-1597D2BD64B3}"/>
          </ac:spMkLst>
        </pc:spChg>
        <pc:spChg chg="add mod">
          <ac:chgData name="Ismaël Tuo" userId="fca7baf0e513a1e6" providerId="LiveId" clId="{A4D72469-B357-4109-ADB0-3AA3EC8E657E}" dt="2023-09-10T07:45:04.128" v="1240" actId="1076"/>
          <ac:spMkLst>
            <pc:docMk/>
            <pc:sldMk cId="2639441608" sldId="286"/>
            <ac:spMk id="22" creationId="{C3926A1A-9664-733A-6ADF-C5B314D8B1F9}"/>
          </ac:spMkLst>
        </pc:spChg>
        <pc:spChg chg="add mod">
          <ac:chgData name="Ismaël Tuo" userId="fca7baf0e513a1e6" providerId="LiveId" clId="{A4D72469-B357-4109-ADB0-3AA3EC8E657E}" dt="2023-09-10T07:44:59.516" v="1239" actId="1076"/>
          <ac:spMkLst>
            <pc:docMk/>
            <pc:sldMk cId="2639441608" sldId="286"/>
            <ac:spMk id="23" creationId="{023E6157-A4CC-904B-F118-E7F53F1EEE5D}"/>
          </ac:spMkLst>
        </pc:spChg>
        <pc:spChg chg="add mod">
          <ac:chgData name="Ismaël Tuo" userId="fca7baf0e513a1e6" providerId="LiveId" clId="{A4D72469-B357-4109-ADB0-3AA3EC8E657E}" dt="2023-09-10T07:44:59.516" v="1239" actId="1076"/>
          <ac:spMkLst>
            <pc:docMk/>
            <pc:sldMk cId="2639441608" sldId="286"/>
            <ac:spMk id="24" creationId="{490AFEE3-3385-A599-3785-E48B9310FBA3}"/>
          </ac:spMkLst>
        </pc:spChg>
        <pc:spChg chg="add mod">
          <ac:chgData name="Ismaël Tuo" userId="fca7baf0e513a1e6" providerId="LiveId" clId="{A4D72469-B357-4109-ADB0-3AA3EC8E657E}" dt="2023-09-10T07:44:59.516" v="1239" actId="1076"/>
          <ac:spMkLst>
            <pc:docMk/>
            <pc:sldMk cId="2639441608" sldId="286"/>
            <ac:spMk id="25" creationId="{F9F94655-6855-844B-0323-7EEAA3968513}"/>
          </ac:spMkLst>
        </pc:spChg>
        <pc:spChg chg="add del mod">
          <ac:chgData name="Ismaël Tuo" userId="fca7baf0e513a1e6" providerId="LiveId" clId="{A4D72469-B357-4109-ADB0-3AA3EC8E657E}" dt="2023-09-10T07:39:39.787" v="899"/>
          <ac:spMkLst>
            <pc:docMk/>
            <pc:sldMk cId="2639441608" sldId="286"/>
            <ac:spMk id="31" creationId="{D4EEFE80-435D-D4F8-DDD1-21302DF4B678}"/>
          </ac:spMkLst>
        </pc:spChg>
        <pc:spChg chg="add mod">
          <ac:chgData name="Ismaël Tuo" userId="fca7baf0e513a1e6" providerId="LiveId" clId="{A4D72469-B357-4109-ADB0-3AA3EC8E657E}" dt="2023-09-10T07:44:59.516" v="1239" actId="1076"/>
          <ac:spMkLst>
            <pc:docMk/>
            <pc:sldMk cId="2639441608" sldId="286"/>
            <ac:spMk id="32" creationId="{66B3D263-5DDD-C7EB-063C-0C4402305CE0}"/>
          </ac:spMkLst>
        </pc:spChg>
        <pc:spChg chg="add del mod">
          <ac:chgData name="Ismaël Tuo" userId="fca7baf0e513a1e6" providerId="LiveId" clId="{A4D72469-B357-4109-ADB0-3AA3EC8E657E}" dt="2023-09-10T07:41:04.776" v="958" actId="478"/>
          <ac:spMkLst>
            <pc:docMk/>
            <pc:sldMk cId="2639441608" sldId="286"/>
            <ac:spMk id="33" creationId="{3CABFA8E-C9D9-43B2-355C-A30DBD86BDDD}"/>
          </ac:spMkLst>
        </pc:spChg>
        <pc:spChg chg="add mod">
          <ac:chgData name="Ismaël Tuo" userId="fca7baf0e513a1e6" providerId="LiveId" clId="{A4D72469-B357-4109-ADB0-3AA3EC8E657E}" dt="2023-09-10T07:44:59.516" v="1239" actId="1076"/>
          <ac:spMkLst>
            <pc:docMk/>
            <pc:sldMk cId="2639441608" sldId="286"/>
            <ac:spMk id="34" creationId="{873C72B7-0AF9-3D64-91CB-8F4463908AF6}"/>
          </ac:spMkLst>
        </pc:spChg>
        <pc:spChg chg="add mod">
          <ac:chgData name="Ismaël Tuo" userId="fca7baf0e513a1e6" providerId="LiveId" clId="{A4D72469-B357-4109-ADB0-3AA3EC8E657E}" dt="2023-09-10T07:45:10.030" v="1241" actId="1076"/>
          <ac:spMkLst>
            <pc:docMk/>
            <pc:sldMk cId="2639441608" sldId="286"/>
            <ac:spMk id="39" creationId="{A22E4384-0C22-5079-AC66-A25235960354}"/>
          </ac:spMkLst>
        </pc:spChg>
        <pc:cxnChg chg="add mod">
          <ac:chgData name="Ismaël Tuo" userId="fca7baf0e513a1e6" providerId="LiveId" clId="{A4D72469-B357-4109-ADB0-3AA3EC8E657E}" dt="2023-09-10T07:41:59.479" v="967" actId="14100"/>
          <ac:cxnSpMkLst>
            <pc:docMk/>
            <pc:sldMk cId="2639441608" sldId="286"/>
            <ac:cxnSpMk id="8" creationId="{557FEF68-A0F6-2DEF-D633-ACFE9C8A1BB2}"/>
          </ac:cxnSpMkLst>
        </pc:cxnChg>
        <pc:cxnChg chg="add mod">
          <ac:chgData name="Ismaël Tuo" userId="fca7baf0e513a1e6" providerId="LiveId" clId="{A4D72469-B357-4109-ADB0-3AA3EC8E657E}" dt="2023-09-10T07:42:03.829" v="968" actId="14100"/>
          <ac:cxnSpMkLst>
            <pc:docMk/>
            <pc:sldMk cId="2639441608" sldId="286"/>
            <ac:cxnSpMk id="17" creationId="{43D3992B-EA08-E17B-5D9C-D6B6F7BF8864}"/>
          </ac:cxnSpMkLst>
        </pc:cxnChg>
        <pc:cxnChg chg="add mod">
          <ac:chgData name="Ismaël Tuo" userId="fca7baf0e513a1e6" providerId="LiveId" clId="{A4D72469-B357-4109-ADB0-3AA3EC8E657E}" dt="2023-09-10T07:44:59.516" v="1239" actId="1076"/>
          <ac:cxnSpMkLst>
            <pc:docMk/>
            <pc:sldMk cId="2639441608" sldId="286"/>
            <ac:cxnSpMk id="27" creationId="{72C2B148-4D53-B760-4534-EDDB41010838}"/>
          </ac:cxnSpMkLst>
        </pc:cxnChg>
        <pc:cxnChg chg="add mod">
          <ac:chgData name="Ismaël Tuo" userId="fca7baf0e513a1e6" providerId="LiveId" clId="{A4D72469-B357-4109-ADB0-3AA3EC8E657E}" dt="2023-09-10T07:46:16.599" v="1252" actId="13822"/>
          <ac:cxnSpMkLst>
            <pc:docMk/>
            <pc:sldMk cId="2639441608" sldId="286"/>
            <ac:cxnSpMk id="28" creationId="{FEE60F49-F449-0638-BE4B-AA68759F4B31}"/>
          </ac:cxnSpMkLst>
        </pc:cxnChg>
      </pc:sldChg>
      <pc:sldChg chg="modSp add del mod">
        <pc:chgData name="Ismaël Tuo" userId="fca7baf0e513a1e6" providerId="LiveId" clId="{A4D72469-B357-4109-ADB0-3AA3EC8E657E}" dt="2023-09-10T07:48:32.328" v="1307" actId="2890"/>
        <pc:sldMkLst>
          <pc:docMk/>
          <pc:sldMk cId="1026168750" sldId="287"/>
        </pc:sldMkLst>
        <pc:spChg chg="mod">
          <ac:chgData name="Ismaël Tuo" userId="fca7baf0e513a1e6" providerId="LiveId" clId="{A4D72469-B357-4109-ADB0-3AA3EC8E657E}" dt="2023-09-10T07:48:31.870" v="1306" actId="20577"/>
          <ac:spMkLst>
            <pc:docMk/>
            <pc:sldMk cId="1026168750" sldId="287"/>
            <ac:spMk id="6" creationId="{84F10693-2FE8-EFC8-8DB6-84BFD181D260}"/>
          </ac:spMkLst>
        </pc:spChg>
      </pc:sldChg>
      <pc:sldChg chg="addSp delSp modSp add mod">
        <pc:chgData name="Ismaël Tuo" userId="fca7baf0e513a1e6" providerId="LiveId" clId="{A4D72469-B357-4109-ADB0-3AA3EC8E657E}" dt="2023-09-10T08:14:15.917" v="2898" actId="20577"/>
        <pc:sldMkLst>
          <pc:docMk/>
          <pc:sldMk cId="2563257676" sldId="287"/>
        </pc:sldMkLst>
        <pc:spChg chg="del">
          <ac:chgData name="Ismaël Tuo" userId="fca7baf0e513a1e6" providerId="LiveId" clId="{A4D72469-B357-4109-ADB0-3AA3EC8E657E}" dt="2023-09-10T07:51:13.022" v="1331" actId="478"/>
          <ac:spMkLst>
            <pc:docMk/>
            <pc:sldMk cId="2563257676" sldId="287"/>
            <ac:spMk id="2" creationId="{8919B2C4-6D0C-31E5-051E-E6B8F37CF56B}"/>
          </ac:spMkLst>
        </pc:spChg>
        <pc:spChg chg="mod">
          <ac:chgData name="Ismaël Tuo" userId="fca7baf0e513a1e6" providerId="LiveId" clId="{A4D72469-B357-4109-ADB0-3AA3EC8E657E}" dt="2023-09-10T08:12:19.342" v="2880" actId="20577"/>
          <ac:spMkLst>
            <pc:docMk/>
            <pc:sldMk cId="2563257676" sldId="287"/>
            <ac:spMk id="6" creationId="{84F10693-2FE8-EFC8-8DB6-84BFD181D260}"/>
          </ac:spMkLst>
        </pc:spChg>
        <pc:spChg chg="del">
          <ac:chgData name="Ismaël Tuo" userId="fca7baf0e513a1e6" providerId="LiveId" clId="{A4D72469-B357-4109-ADB0-3AA3EC8E657E}" dt="2023-09-10T07:51:13.022" v="1331" actId="478"/>
          <ac:spMkLst>
            <pc:docMk/>
            <pc:sldMk cId="2563257676" sldId="287"/>
            <ac:spMk id="9" creationId="{F2560FA0-6BE4-8D1C-8835-15F5D1EF3AC2}"/>
          </ac:spMkLst>
        </pc:spChg>
        <pc:spChg chg="mod">
          <ac:chgData name="Ismaël Tuo" userId="fca7baf0e513a1e6" providerId="LiveId" clId="{A4D72469-B357-4109-ADB0-3AA3EC8E657E}" dt="2023-09-10T07:55:44.649" v="1603" actId="20577"/>
          <ac:spMkLst>
            <pc:docMk/>
            <pc:sldMk cId="2563257676" sldId="287"/>
            <ac:spMk id="11" creationId="{C27A3656-3CB0-8161-AE9F-B92FBE4F5083}"/>
          </ac:spMkLst>
        </pc:spChg>
        <pc:spChg chg="del">
          <ac:chgData name="Ismaël Tuo" userId="fca7baf0e513a1e6" providerId="LiveId" clId="{A4D72469-B357-4109-ADB0-3AA3EC8E657E}" dt="2023-09-10T07:51:13.022" v="1331" actId="478"/>
          <ac:spMkLst>
            <pc:docMk/>
            <pc:sldMk cId="2563257676" sldId="287"/>
            <ac:spMk id="16" creationId="{E2430057-B291-8353-0A3D-1597D2BD64B3}"/>
          </ac:spMkLst>
        </pc:spChg>
        <pc:spChg chg="add mod">
          <ac:chgData name="Ismaël Tuo" userId="fca7baf0e513a1e6" providerId="LiveId" clId="{A4D72469-B357-4109-ADB0-3AA3EC8E657E}" dt="2023-09-10T08:14:15.917" v="2898" actId="20577"/>
          <ac:spMkLst>
            <pc:docMk/>
            <pc:sldMk cId="2563257676" sldId="287"/>
            <ac:spMk id="20" creationId="{AB7CAFA8-007F-0D1A-6CC5-A37AE9EADE92}"/>
          </ac:spMkLst>
        </pc:spChg>
        <pc:spChg chg="add mod">
          <ac:chgData name="Ismaël Tuo" userId="fca7baf0e513a1e6" providerId="LiveId" clId="{A4D72469-B357-4109-ADB0-3AA3EC8E657E}" dt="2023-09-10T08:11:52.750" v="2873" actId="20577"/>
          <ac:spMkLst>
            <pc:docMk/>
            <pc:sldMk cId="2563257676" sldId="287"/>
            <ac:spMk id="21" creationId="{81F968F3-5442-305D-2EED-2425CAE839E3}"/>
          </ac:spMkLst>
        </pc:spChg>
        <pc:spChg chg="del">
          <ac:chgData name="Ismaël Tuo" userId="fca7baf0e513a1e6" providerId="LiveId" clId="{A4D72469-B357-4109-ADB0-3AA3EC8E657E}" dt="2023-09-10T07:51:13.022" v="1331" actId="478"/>
          <ac:spMkLst>
            <pc:docMk/>
            <pc:sldMk cId="2563257676" sldId="287"/>
            <ac:spMk id="22" creationId="{C3926A1A-9664-733A-6ADF-C5B314D8B1F9}"/>
          </ac:spMkLst>
        </pc:spChg>
        <pc:spChg chg="del">
          <ac:chgData name="Ismaël Tuo" userId="fca7baf0e513a1e6" providerId="LiveId" clId="{A4D72469-B357-4109-ADB0-3AA3EC8E657E}" dt="2023-09-10T07:51:13.022" v="1331" actId="478"/>
          <ac:spMkLst>
            <pc:docMk/>
            <pc:sldMk cId="2563257676" sldId="287"/>
            <ac:spMk id="23" creationId="{023E6157-A4CC-904B-F118-E7F53F1EEE5D}"/>
          </ac:spMkLst>
        </pc:spChg>
        <pc:spChg chg="del">
          <ac:chgData name="Ismaël Tuo" userId="fca7baf0e513a1e6" providerId="LiveId" clId="{A4D72469-B357-4109-ADB0-3AA3EC8E657E}" dt="2023-09-10T07:51:13.022" v="1331" actId="478"/>
          <ac:spMkLst>
            <pc:docMk/>
            <pc:sldMk cId="2563257676" sldId="287"/>
            <ac:spMk id="24" creationId="{490AFEE3-3385-A599-3785-E48B9310FBA3}"/>
          </ac:spMkLst>
        </pc:spChg>
        <pc:spChg chg="del">
          <ac:chgData name="Ismaël Tuo" userId="fca7baf0e513a1e6" providerId="LiveId" clId="{A4D72469-B357-4109-ADB0-3AA3EC8E657E}" dt="2023-09-10T07:51:13.022" v="1331" actId="478"/>
          <ac:spMkLst>
            <pc:docMk/>
            <pc:sldMk cId="2563257676" sldId="287"/>
            <ac:spMk id="25" creationId="{F9F94655-6855-844B-0323-7EEAA3968513}"/>
          </ac:spMkLst>
        </pc:spChg>
        <pc:spChg chg="del">
          <ac:chgData name="Ismaël Tuo" userId="fca7baf0e513a1e6" providerId="LiveId" clId="{A4D72469-B357-4109-ADB0-3AA3EC8E657E}" dt="2023-09-10T07:51:13.022" v="1331" actId="478"/>
          <ac:spMkLst>
            <pc:docMk/>
            <pc:sldMk cId="2563257676" sldId="287"/>
            <ac:spMk id="32" creationId="{66B3D263-5DDD-C7EB-063C-0C4402305CE0}"/>
          </ac:spMkLst>
        </pc:spChg>
        <pc:spChg chg="del">
          <ac:chgData name="Ismaël Tuo" userId="fca7baf0e513a1e6" providerId="LiveId" clId="{A4D72469-B357-4109-ADB0-3AA3EC8E657E}" dt="2023-09-10T07:51:13.022" v="1331" actId="478"/>
          <ac:spMkLst>
            <pc:docMk/>
            <pc:sldMk cId="2563257676" sldId="287"/>
            <ac:spMk id="34" creationId="{873C72B7-0AF9-3D64-91CB-8F4463908AF6}"/>
          </ac:spMkLst>
        </pc:spChg>
        <pc:spChg chg="del">
          <ac:chgData name="Ismaël Tuo" userId="fca7baf0e513a1e6" providerId="LiveId" clId="{A4D72469-B357-4109-ADB0-3AA3EC8E657E}" dt="2023-09-10T07:51:16.139" v="1332" actId="478"/>
          <ac:spMkLst>
            <pc:docMk/>
            <pc:sldMk cId="2563257676" sldId="287"/>
            <ac:spMk id="39" creationId="{A22E4384-0C22-5079-AC66-A25235960354}"/>
          </ac:spMkLst>
        </pc:spChg>
        <pc:picChg chg="add del mod">
          <ac:chgData name="Ismaël Tuo" userId="fca7baf0e513a1e6" providerId="LiveId" clId="{A4D72469-B357-4109-ADB0-3AA3EC8E657E}" dt="2023-09-10T08:12:31.927" v="2883" actId="1076"/>
          <ac:picMkLst>
            <pc:docMk/>
            <pc:sldMk cId="2563257676" sldId="287"/>
            <ac:picMk id="10" creationId="{43D12E3A-A2FC-3E5F-7BB1-D64B6AE0F046}"/>
          </ac:picMkLst>
        </pc:picChg>
        <pc:picChg chg="add del mod">
          <ac:chgData name="Ismaël Tuo" userId="fca7baf0e513a1e6" providerId="LiveId" clId="{A4D72469-B357-4109-ADB0-3AA3EC8E657E}" dt="2023-09-10T07:57:36.410" v="1620" actId="22"/>
          <ac:picMkLst>
            <pc:docMk/>
            <pc:sldMk cId="2563257676" sldId="287"/>
            <ac:picMk id="13" creationId="{1D76A5C2-CFB7-7262-AD9F-695434B41120}"/>
          </ac:picMkLst>
        </pc:picChg>
        <pc:picChg chg="add del">
          <ac:chgData name="Ismaël Tuo" userId="fca7baf0e513a1e6" providerId="LiveId" clId="{A4D72469-B357-4109-ADB0-3AA3EC8E657E}" dt="2023-09-10T07:57:35.019" v="1616" actId="22"/>
          <ac:picMkLst>
            <pc:docMk/>
            <pc:sldMk cId="2563257676" sldId="287"/>
            <ac:picMk id="15" creationId="{B10C903B-AC40-BF19-30E1-F41CCD9C2AE6}"/>
          </ac:picMkLst>
        </pc:picChg>
        <pc:picChg chg="add del mod">
          <ac:chgData name="Ismaël Tuo" userId="fca7baf0e513a1e6" providerId="LiveId" clId="{A4D72469-B357-4109-ADB0-3AA3EC8E657E}" dt="2023-09-10T07:57:34.068" v="1614" actId="22"/>
          <ac:picMkLst>
            <pc:docMk/>
            <pc:sldMk cId="2563257676" sldId="287"/>
            <ac:picMk id="19" creationId="{76A5B8F8-E575-03D4-8D4F-865A07233B6F}"/>
          </ac:picMkLst>
        </pc:picChg>
        <pc:cxnChg chg="del mod">
          <ac:chgData name="Ismaël Tuo" userId="fca7baf0e513a1e6" providerId="LiveId" clId="{A4D72469-B357-4109-ADB0-3AA3EC8E657E}" dt="2023-09-10T07:51:13.022" v="1331" actId="478"/>
          <ac:cxnSpMkLst>
            <pc:docMk/>
            <pc:sldMk cId="2563257676" sldId="287"/>
            <ac:cxnSpMk id="8" creationId="{557FEF68-A0F6-2DEF-D633-ACFE9C8A1BB2}"/>
          </ac:cxnSpMkLst>
        </pc:cxnChg>
        <pc:cxnChg chg="del mod">
          <ac:chgData name="Ismaël Tuo" userId="fca7baf0e513a1e6" providerId="LiveId" clId="{A4D72469-B357-4109-ADB0-3AA3EC8E657E}" dt="2023-09-10T07:51:13.022" v="1331" actId="478"/>
          <ac:cxnSpMkLst>
            <pc:docMk/>
            <pc:sldMk cId="2563257676" sldId="287"/>
            <ac:cxnSpMk id="17" creationId="{43D3992B-EA08-E17B-5D9C-D6B6F7BF8864}"/>
          </ac:cxnSpMkLst>
        </pc:cxnChg>
        <pc:cxnChg chg="del mod">
          <ac:chgData name="Ismaël Tuo" userId="fca7baf0e513a1e6" providerId="LiveId" clId="{A4D72469-B357-4109-ADB0-3AA3EC8E657E}" dt="2023-09-10T07:51:13.022" v="1331" actId="478"/>
          <ac:cxnSpMkLst>
            <pc:docMk/>
            <pc:sldMk cId="2563257676" sldId="287"/>
            <ac:cxnSpMk id="27" creationId="{72C2B148-4D53-B760-4534-EDDB41010838}"/>
          </ac:cxnSpMkLst>
        </pc:cxnChg>
        <pc:cxnChg chg="del mod">
          <ac:chgData name="Ismaël Tuo" userId="fca7baf0e513a1e6" providerId="LiveId" clId="{A4D72469-B357-4109-ADB0-3AA3EC8E657E}" dt="2023-09-10T07:51:13.022" v="1331" actId="478"/>
          <ac:cxnSpMkLst>
            <pc:docMk/>
            <pc:sldMk cId="2563257676" sldId="287"/>
            <ac:cxnSpMk id="28" creationId="{FEE60F49-F449-0638-BE4B-AA68759F4B31}"/>
          </ac:cxnSpMkLst>
        </pc:cxnChg>
      </pc:sldChg>
      <pc:sldChg chg="addSp delSp modSp add mod">
        <pc:chgData name="Ismaël Tuo" userId="fca7baf0e513a1e6" providerId="LiveId" clId="{A4D72469-B357-4109-ADB0-3AA3EC8E657E}" dt="2023-09-10T08:33:21.987" v="3531" actId="20577"/>
        <pc:sldMkLst>
          <pc:docMk/>
          <pc:sldMk cId="2730775639" sldId="288"/>
        </pc:sldMkLst>
        <pc:spChg chg="mod">
          <ac:chgData name="Ismaël Tuo" userId="fca7baf0e513a1e6" providerId="LiveId" clId="{A4D72469-B357-4109-ADB0-3AA3EC8E657E}" dt="2023-09-10T08:33:21.987" v="3531" actId="20577"/>
          <ac:spMkLst>
            <pc:docMk/>
            <pc:sldMk cId="2730775639" sldId="288"/>
            <ac:spMk id="6" creationId="{84F10693-2FE8-EFC8-8DB6-84BFD181D260}"/>
          </ac:spMkLst>
        </pc:spChg>
        <pc:spChg chg="mod">
          <ac:chgData name="Ismaël Tuo" userId="fca7baf0e513a1e6" providerId="LiveId" clId="{A4D72469-B357-4109-ADB0-3AA3EC8E657E}" dt="2023-09-10T08:31:48.820" v="3482" actId="20577"/>
          <ac:spMkLst>
            <pc:docMk/>
            <pc:sldMk cId="2730775639" sldId="288"/>
            <ac:spMk id="11" creationId="{C27A3656-3CB0-8161-AE9F-B92FBE4F5083}"/>
          </ac:spMkLst>
        </pc:spChg>
        <pc:spChg chg="add mod">
          <ac:chgData name="Ismaël Tuo" userId="fca7baf0e513a1e6" providerId="LiveId" clId="{A4D72469-B357-4109-ADB0-3AA3EC8E657E}" dt="2023-09-10T08:32:40.429" v="3527" actId="20577"/>
          <ac:spMkLst>
            <pc:docMk/>
            <pc:sldMk cId="2730775639" sldId="288"/>
            <ac:spMk id="12" creationId="{E0336AEF-7FCA-1E66-4B7F-7E9EC9530BBA}"/>
          </ac:spMkLst>
        </pc:spChg>
        <pc:spChg chg="del">
          <ac:chgData name="Ismaël Tuo" userId="fca7baf0e513a1e6" providerId="LiveId" clId="{A4D72469-B357-4109-ADB0-3AA3EC8E657E}" dt="2023-09-10T08:15:09.930" v="2911" actId="478"/>
          <ac:spMkLst>
            <pc:docMk/>
            <pc:sldMk cId="2730775639" sldId="288"/>
            <ac:spMk id="20" creationId="{AB7CAFA8-007F-0D1A-6CC5-A37AE9EADE92}"/>
          </ac:spMkLst>
        </pc:spChg>
        <pc:spChg chg="del">
          <ac:chgData name="Ismaël Tuo" userId="fca7baf0e513a1e6" providerId="LiveId" clId="{A4D72469-B357-4109-ADB0-3AA3EC8E657E}" dt="2023-09-10T08:15:12.041" v="2912" actId="478"/>
          <ac:spMkLst>
            <pc:docMk/>
            <pc:sldMk cId="2730775639" sldId="288"/>
            <ac:spMk id="21" creationId="{81F968F3-5442-305D-2EED-2425CAE839E3}"/>
          </ac:spMkLst>
        </pc:spChg>
        <pc:picChg chg="add del mod">
          <ac:chgData name="Ismaël Tuo" userId="fca7baf0e513a1e6" providerId="LiveId" clId="{A4D72469-B357-4109-ADB0-3AA3EC8E657E}" dt="2023-09-10T08:27:25.158" v="3271" actId="478"/>
          <ac:picMkLst>
            <pc:docMk/>
            <pc:sldMk cId="2730775639" sldId="288"/>
            <ac:picMk id="7" creationId="{F14443F2-0E27-1FC7-BE5A-C6567C598071}"/>
          </ac:picMkLst>
        </pc:picChg>
        <pc:picChg chg="add mod">
          <ac:chgData name="Ismaël Tuo" userId="fca7baf0e513a1e6" providerId="LiveId" clId="{A4D72469-B357-4109-ADB0-3AA3EC8E657E}" dt="2023-09-10T08:27:42.187" v="3279" actId="1076"/>
          <ac:picMkLst>
            <pc:docMk/>
            <pc:sldMk cId="2730775639" sldId="288"/>
            <ac:picMk id="9" creationId="{4286593D-00D0-626D-7996-1E5BA50EECD0}"/>
          </ac:picMkLst>
        </pc:picChg>
        <pc:picChg chg="del">
          <ac:chgData name="Ismaël Tuo" userId="fca7baf0e513a1e6" providerId="LiveId" clId="{A4D72469-B357-4109-ADB0-3AA3EC8E657E}" dt="2023-09-10T08:15:06.856" v="2910" actId="478"/>
          <ac:picMkLst>
            <pc:docMk/>
            <pc:sldMk cId="2730775639" sldId="288"/>
            <ac:picMk id="10" creationId="{43D12E3A-A2FC-3E5F-7BB1-D64B6AE0F046}"/>
          </ac:picMkLst>
        </pc:picChg>
        <pc:picChg chg="add mod">
          <ac:chgData name="Ismaël Tuo" userId="fca7baf0e513a1e6" providerId="LiveId" clId="{A4D72469-B357-4109-ADB0-3AA3EC8E657E}" dt="2023-09-10T08:33:06.809" v="3530" actId="1076"/>
          <ac:picMkLst>
            <pc:docMk/>
            <pc:sldMk cId="2730775639" sldId="288"/>
            <ac:picMk id="14" creationId="{8E35E423-12EB-1B4F-28EF-B4BDC0ADAF21}"/>
          </ac:picMkLst>
        </pc:picChg>
      </pc:sldChg>
      <pc:sldChg chg="addSp modSp add mod">
        <pc:chgData name="Ismaël Tuo" userId="fca7baf0e513a1e6" providerId="LiveId" clId="{A4D72469-B357-4109-ADB0-3AA3EC8E657E}" dt="2023-09-10T09:27:51.890" v="5679" actId="20577"/>
        <pc:sldMkLst>
          <pc:docMk/>
          <pc:sldMk cId="3173771713" sldId="289"/>
        </pc:sldMkLst>
        <pc:spChg chg="mod">
          <ac:chgData name="Ismaël Tuo" userId="fca7baf0e513a1e6" providerId="LiveId" clId="{A4D72469-B357-4109-ADB0-3AA3EC8E657E}" dt="2023-09-10T08:17:45.443" v="3060" actId="20577"/>
          <ac:spMkLst>
            <pc:docMk/>
            <pc:sldMk cId="3173771713" sldId="289"/>
            <ac:spMk id="6" creationId="{84F10693-2FE8-EFC8-8DB6-84BFD181D260}"/>
          </ac:spMkLst>
        </pc:spChg>
        <pc:spChg chg="add mod">
          <ac:chgData name="Ismaël Tuo" userId="fca7baf0e513a1e6" providerId="LiveId" clId="{A4D72469-B357-4109-ADB0-3AA3EC8E657E}" dt="2023-09-10T09:27:22.129" v="5665" actId="20577"/>
          <ac:spMkLst>
            <pc:docMk/>
            <pc:sldMk cId="3173771713" sldId="289"/>
            <ac:spMk id="8" creationId="{87BB9E8B-571E-67AB-F829-22B6E11E7904}"/>
          </ac:spMkLst>
        </pc:spChg>
        <pc:spChg chg="add mod">
          <ac:chgData name="Ismaël Tuo" userId="fca7baf0e513a1e6" providerId="LiveId" clId="{A4D72469-B357-4109-ADB0-3AA3EC8E657E}" dt="2023-09-10T09:27:47.476" v="5678" actId="20577"/>
          <ac:spMkLst>
            <pc:docMk/>
            <pc:sldMk cId="3173771713" sldId="289"/>
            <ac:spMk id="9" creationId="{31841E65-E605-2EA5-263E-641979A84FB3}"/>
          </ac:spMkLst>
        </pc:spChg>
        <pc:spChg chg="mod">
          <ac:chgData name="Ismaël Tuo" userId="fca7baf0e513a1e6" providerId="LiveId" clId="{A4D72469-B357-4109-ADB0-3AA3EC8E657E}" dt="2023-09-10T09:21:00.507" v="5216" actId="1076"/>
          <ac:spMkLst>
            <pc:docMk/>
            <pc:sldMk cId="3173771713" sldId="289"/>
            <ac:spMk id="11" creationId="{C27A3656-3CB0-8161-AE9F-B92FBE4F5083}"/>
          </ac:spMkLst>
        </pc:spChg>
        <pc:spChg chg="add mod">
          <ac:chgData name="Ismaël Tuo" userId="fca7baf0e513a1e6" providerId="LiveId" clId="{A4D72469-B357-4109-ADB0-3AA3EC8E657E}" dt="2023-09-10T09:27:51.890" v="5679" actId="20577"/>
          <ac:spMkLst>
            <pc:docMk/>
            <pc:sldMk cId="3173771713" sldId="289"/>
            <ac:spMk id="13" creationId="{B6C66498-D912-A485-9C7C-6FAF9350A29C}"/>
          </ac:spMkLst>
        </pc:spChg>
        <pc:picChg chg="add mod">
          <ac:chgData name="Ismaël Tuo" userId="fca7baf0e513a1e6" providerId="LiveId" clId="{A4D72469-B357-4109-ADB0-3AA3EC8E657E}" dt="2023-09-10T09:20:47.672" v="5213" actId="1076"/>
          <ac:picMkLst>
            <pc:docMk/>
            <pc:sldMk cId="3173771713" sldId="289"/>
            <ac:picMk id="7" creationId="{B9B61238-8639-4389-2D89-58FA04166653}"/>
          </ac:picMkLst>
        </pc:picChg>
        <pc:picChg chg="add mod">
          <ac:chgData name="Ismaël Tuo" userId="fca7baf0e513a1e6" providerId="LiveId" clId="{A4D72469-B357-4109-ADB0-3AA3EC8E657E}" dt="2023-09-10T09:25:11.851" v="5490" actId="1076"/>
          <ac:picMkLst>
            <pc:docMk/>
            <pc:sldMk cId="3173771713" sldId="289"/>
            <ac:picMk id="12" creationId="{98EB0820-7451-6649-DD2F-2D46BBC6574C}"/>
          </ac:picMkLst>
        </pc:picChg>
      </pc:sldChg>
      <pc:sldChg chg="addSp modSp add mod ord">
        <pc:chgData name="Ismaël Tuo" userId="fca7baf0e513a1e6" providerId="LiveId" clId="{A4D72469-B357-4109-ADB0-3AA3EC8E657E}" dt="2023-09-10T08:54:05.697" v="4240" actId="1076"/>
        <pc:sldMkLst>
          <pc:docMk/>
          <pc:sldMk cId="2940181209" sldId="290"/>
        </pc:sldMkLst>
        <pc:spChg chg="add mod">
          <ac:chgData name="Ismaël Tuo" userId="fca7baf0e513a1e6" providerId="LiveId" clId="{A4D72469-B357-4109-ADB0-3AA3EC8E657E}" dt="2023-09-10T08:47:35.082" v="4037" actId="1076"/>
          <ac:spMkLst>
            <pc:docMk/>
            <pc:sldMk cId="2940181209" sldId="290"/>
            <ac:spMk id="2" creationId="{C07EED1E-30F1-4BFC-6890-B5F00E1EA9BB}"/>
          </ac:spMkLst>
        </pc:spChg>
        <pc:spChg chg="add mod">
          <ac:chgData name="Ismaël Tuo" userId="fca7baf0e513a1e6" providerId="LiveId" clId="{A4D72469-B357-4109-ADB0-3AA3EC8E657E}" dt="2023-09-10T08:54:02.530" v="4239" actId="20577"/>
          <ac:spMkLst>
            <pc:docMk/>
            <pc:sldMk cId="2940181209" sldId="290"/>
            <ac:spMk id="9" creationId="{60A8609C-2B4F-53A9-E8A9-0A8CF4B8859C}"/>
          </ac:spMkLst>
        </pc:spChg>
        <pc:spChg chg="mod">
          <ac:chgData name="Ismaël Tuo" userId="fca7baf0e513a1e6" providerId="LiveId" clId="{A4D72469-B357-4109-ADB0-3AA3EC8E657E}" dt="2023-09-10T08:41:17.736" v="3819" actId="20577"/>
          <ac:spMkLst>
            <pc:docMk/>
            <pc:sldMk cId="2940181209" sldId="290"/>
            <ac:spMk id="11" creationId="{C27A3656-3CB0-8161-AE9F-B92FBE4F5083}"/>
          </ac:spMkLst>
        </pc:spChg>
        <pc:picChg chg="add mod">
          <ac:chgData name="Ismaël Tuo" userId="fca7baf0e513a1e6" providerId="LiveId" clId="{A4D72469-B357-4109-ADB0-3AA3EC8E657E}" dt="2023-09-10T08:54:05.697" v="4240" actId="1076"/>
          <ac:picMkLst>
            <pc:docMk/>
            <pc:sldMk cId="2940181209" sldId="290"/>
            <ac:picMk id="8" creationId="{4A8E6581-F7C4-F8ED-7F5B-C931CB61E5A4}"/>
          </ac:picMkLst>
        </pc:picChg>
        <pc:picChg chg="add mod">
          <ac:chgData name="Ismaël Tuo" userId="fca7baf0e513a1e6" providerId="LiveId" clId="{A4D72469-B357-4109-ADB0-3AA3EC8E657E}" dt="2023-09-10T08:53:59.486" v="4236" actId="1076"/>
          <ac:picMkLst>
            <pc:docMk/>
            <pc:sldMk cId="2940181209" sldId="290"/>
            <ac:picMk id="12" creationId="{8808253D-58D7-51CE-3190-AFA5B8F1A787}"/>
          </ac:picMkLst>
        </pc:picChg>
      </pc:sldChg>
      <pc:sldChg chg="addSp modSp add mod ord">
        <pc:chgData name="Ismaël Tuo" userId="fca7baf0e513a1e6" providerId="LiveId" clId="{A4D72469-B357-4109-ADB0-3AA3EC8E657E}" dt="2023-09-10T09:13:48.707" v="4991" actId="14100"/>
        <pc:sldMkLst>
          <pc:docMk/>
          <pc:sldMk cId="3611994866" sldId="291"/>
        </pc:sldMkLst>
        <pc:spChg chg="add mod">
          <ac:chgData name="Ismaël Tuo" userId="fca7baf0e513a1e6" providerId="LiveId" clId="{A4D72469-B357-4109-ADB0-3AA3EC8E657E}" dt="2023-09-10T09:13:37.579" v="4989" actId="20577"/>
          <ac:spMkLst>
            <pc:docMk/>
            <pc:sldMk cId="3611994866" sldId="291"/>
            <ac:spMk id="8" creationId="{B1006DBB-B0AD-9226-A74C-AA09F89D0A43}"/>
          </ac:spMkLst>
        </pc:spChg>
        <pc:spChg chg="mod">
          <ac:chgData name="Ismaël Tuo" userId="fca7baf0e513a1e6" providerId="LiveId" clId="{A4D72469-B357-4109-ADB0-3AA3EC8E657E}" dt="2023-09-10T09:12:32.510" v="4945" actId="20577"/>
          <ac:spMkLst>
            <pc:docMk/>
            <pc:sldMk cId="3611994866" sldId="291"/>
            <ac:spMk id="11" creationId="{C27A3656-3CB0-8161-AE9F-B92FBE4F5083}"/>
          </ac:spMkLst>
        </pc:spChg>
        <pc:picChg chg="add mod">
          <ac:chgData name="Ismaël Tuo" userId="fca7baf0e513a1e6" providerId="LiveId" clId="{A4D72469-B357-4109-ADB0-3AA3EC8E657E}" dt="2023-09-10T09:13:09.220" v="4948" actId="1076"/>
          <ac:picMkLst>
            <pc:docMk/>
            <pc:sldMk cId="3611994866" sldId="291"/>
            <ac:picMk id="7" creationId="{123F22D3-CA8A-C400-B9B3-92CE6E326CBA}"/>
          </ac:picMkLst>
        </pc:picChg>
        <pc:picChg chg="add mod">
          <ac:chgData name="Ismaël Tuo" userId="fca7baf0e513a1e6" providerId="LiveId" clId="{A4D72469-B357-4109-ADB0-3AA3EC8E657E}" dt="2023-09-10T09:13:06.527" v="4947" actId="1076"/>
          <ac:picMkLst>
            <pc:docMk/>
            <pc:sldMk cId="3611994866" sldId="291"/>
            <ac:picMk id="10" creationId="{27C612EC-254B-0FB5-C8D6-1A7635EF5C62}"/>
          </ac:picMkLst>
        </pc:picChg>
        <pc:picChg chg="add mod">
          <ac:chgData name="Ismaël Tuo" userId="fca7baf0e513a1e6" providerId="LiveId" clId="{A4D72469-B357-4109-ADB0-3AA3EC8E657E}" dt="2023-09-10T09:13:48.707" v="4991" actId="14100"/>
          <ac:picMkLst>
            <pc:docMk/>
            <pc:sldMk cId="3611994866" sldId="291"/>
            <ac:picMk id="13" creationId="{9D6CABAA-5948-ACA1-9F4A-DB37691A9133}"/>
          </ac:picMkLst>
        </pc:picChg>
      </pc:sldChg>
      <pc:sldChg chg="addSp modSp add mod">
        <pc:chgData name="Ismaël Tuo" userId="fca7baf0e513a1e6" providerId="LiveId" clId="{A4D72469-B357-4109-ADB0-3AA3EC8E657E}" dt="2023-09-10T10:27:15.123" v="7578" actId="20577"/>
        <pc:sldMkLst>
          <pc:docMk/>
          <pc:sldMk cId="389737552" sldId="292"/>
        </pc:sldMkLst>
        <pc:spChg chg="add mod">
          <ac:chgData name="Ismaël Tuo" userId="fca7baf0e513a1e6" providerId="LiveId" clId="{A4D72469-B357-4109-ADB0-3AA3EC8E657E}" dt="2023-09-10T10:25:18.497" v="7493" actId="20577"/>
          <ac:spMkLst>
            <pc:docMk/>
            <pc:sldMk cId="389737552" sldId="292"/>
            <ac:spMk id="2" creationId="{D0C86B4C-FC28-CE3F-D2B7-427BBE24E348}"/>
          </ac:spMkLst>
        </pc:spChg>
        <pc:spChg chg="mod">
          <ac:chgData name="Ismaël Tuo" userId="fca7baf0e513a1e6" providerId="LiveId" clId="{A4D72469-B357-4109-ADB0-3AA3EC8E657E}" dt="2023-09-10T08:18:14.857" v="3084" actId="20577"/>
          <ac:spMkLst>
            <pc:docMk/>
            <pc:sldMk cId="389737552" sldId="292"/>
            <ac:spMk id="6" creationId="{84F10693-2FE8-EFC8-8DB6-84BFD181D260}"/>
          </ac:spMkLst>
        </pc:spChg>
        <pc:spChg chg="mod">
          <ac:chgData name="Ismaël Tuo" userId="fca7baf0e513a1e6" providerId="LiveId" clId="{A4D72469-B357-4109-ADB0-3AA3EC8E657E}" dt="2023-09-10T10:24:55.306" v="7489" actId="20577"/>
          <ac:spMkLst>
            <pc:docMk/>
            <pc:sldMk cId="389737552" sldId="292"/>
            <ac:spMk id="11" creationId="{C27A3656-3CB0-8161-AE9F-B92FBE4F5083}"/>
          </ac:spMkLst>
        </pc:spChg>
        <pc:spChg chg="add mod">
          <ac:chgData name="Ismaël Tuo" userId="fca7baf0e513a1e6" providerId="LiveId" clId="{A4D72469-B357-4109-ADB0-3AA3EC8E657E}" dt="2023-09-10T10:27:15.123" v="7578" actId="20577"/>
          <ac:spMkLst>
            <pc:docMk/>
            <pc:sldMk cId="389737552" sldId="292"/>
            <ac:spMk id="12" creationId="{F2D7612E-14E4-8894-0CAF-CFEA68F56803}"/>
          </ac:spMkLst>
        </pc:spChg>
        <pc:spChg chg="add mod">
          <ac:chgData name="Ismaël Tuo" userId="fca7baf0e513a1e6" providerId="LiveId" clId="{A4D72469-B357-4109-ADB0-3AA3EC8E657E}" dt="2023-09-10T10:25:46.359" v="7509" actId="20577"/>
          <ac:spMkLst>
            <pc:docMk/>
            <pc:sldMk cId="389737552" sldId="292"/>
            <ac:spMk id="13" creationId="{80EA093C-5FE7-F594-090E-EEAAD5DEFEA6}"/>
          </ac:spMkLst>
        </pc:spChg>
        <pc:picChg chg="add mod">
          <ac:chgData name="Ismaël Tuo" userId="fca7baf0e513a1e6" providerId="LiveId" clId="{A4D72469-B357-4109-ADB0-3AA3EC8E657E}" dt="2023-09-10T10:25:24.946" v="7494" actId="1076"/>
          <ac:picMkLst>
            <pc:docMk/>
            <pc:sldMk cId="389737552" sldId="292"/>
            <ac:picMk id="8" creationId="{9F9D938C-1DB8-7679-C48B-20076700DDC4}"/>
          </ac:picMkLst>
        </pc:picChg>
        <pc:picChg chg="add mod">
          <ac:chgData name="Ismaël Tuo" userId="fca7baf0e513a1e6" providerId="LiveId" clId="{A4D72469-B357-4109-ADB0-3AA3EC8E657E}" dt="2023-09-10T10:25:27.455" v="7495" actId="1076"/>
          <ac:picMkLst>
            <pc:docMk/>
            <pc:sldMk cId="389737552" sldId="292"/>
            <ac:picMk id="10" creationId="{D32AF948-C73D-6452-217B-DDC1ABE14D0A}"/>
          </ac:picMkLst>
        </pc:picChg>
      </pc:sldChg>
      <pc:sldChg chg="modSp add mod">
        <pc:chgData name="Ismaël Tuo" userId="fca7baf0e513a1e6" providerId="LiveId" clId="{A4D72469-B357-4109-ADB0-3AA3EC8E657E}" dt="2023-09-10T08:20:11.918" v="3117" actId="20577"/>
        <pc:sldMkLst>
          <pc:docMk/>
          <pc:sldMk cId="1103931565" sldId="293"/>
        </pc:sldMkLst>
        <pc:spChg chg="mod">
          <ac:chgData name="Ismaël Tuo" userId="fca7baf0e513a1e6" providerId="LiveId" clId="{A4D72469-B357-4109-ADB0-3AA3EC8E657E}" dt="2023-09-10T08:20:11.918" v="3117" actId="20577"/>
          <ac:spMkLst>
            <pc:docMk/>
            <pc:sldMk cId="1103931565" sldId="293"/>
            <ac:spMk id="6" creationId="{84F10693-2FE8-EFC8-8DB6-84BFD181D260}"/>
          </ac:spMkLst>
        </pc:spChg>
      </pc:sldChg>
      <pc:sldChg chg="addSp delSp modSp add mod">
        <pc:chgData name="Ismaël Tuo" userId="fca7baf0e513a1e6" providerId="LiveId" clId="{A4D72469-B357-4109-ADB0-3AA3EC8E657E}" dt="2023-09-10T09:42:42.919" v="6253" actId="20577"/>
        <pc:sldMkLst>
          <pc:docMk/>
          <pc:sldMk cId="687520318" sldId="294"/>
        </pc:sldMkLst>
        <pc:spChg chg="mod">
          <ac:chgData name="Ismaël Tuo" userId="fca7baf0e513a1e6" providerId="LiveId" clId="{A4D72469-B357-4109-ADB0-3AA3EC8E657E}" dt="2023-09-10T09:29:53.927" v="5757" actId="14100"/>
          <ac:spMkLst>
            <pc:docMk/>
            <pc:sldMk cId="687520318" sldId="294"/>
            <ac:spMk id="6" creationId="{84F10693-2FE8-EFC8-8DB6-84BFD181D260}"/>
          </ac:spMkLst>
        </pc:spChg>
        <pc:spChg chg="del">
          <ac:chgData name="Ismaël Tuo" userId="fca7baf0e513a1e6" providerId="LiveId" clId="{A4D72469-B357-4109-ADB0-3AA3EC8E657E}" dt="2023-09-10T09:30:00.882" v="5761" actId="478"/>
          <ac:spMkLst>
            <pc:docMk/>
            <pc:sldMk cId="687520318" sldId="294"/>
            <ac:spMk id="8" creationId="{87BB9E8B-571E-67AB-F829-22B6E11E7904}"/>
          </ac:spMkLst>
        </pc:spChg>
        <pc:spChg chg="del">
          <ac:chgData name="Ismaël Tuo" userId="fca7baf0e513a1e6" providerId="LiveId" clId="{A4D72469-B357-4109-ADB0-3AA3EC8E657E}" dt="2023-09-10T09:29:59.744" v="5760" actId="478"/>
          <ac:spMkLst>
            <pc:docMk/>
            <pc:sldMk cId="687520318" sldId="294"/>
            <ac:spMk id="9" creationId="{31841E65-E605-2EA5-263E-641979A84FB3}"/>
          </ac:spMkLst>
        </pc:spChg>
        <pc:spChg chg="mod">
          <ac:chgData name="Ismaël Tuo" userId="fca7baf0e513a1e6" providerId="LiveId" clId="{A4D72469-B357-4109-ADB0-3AA3EC8E657E}" dt="2023-09-10T09:37:35.685" v="5885" actId="20577"/>
          <ac:spMkLst>
            <pc:docMk/>
            <pc:sldMk cId="687520318" sldId="294"/>
            <ac:spMk id="11" creationId="{C27A3656-3CB0-8161-AE9F-B92FBE4F5083}"/>
          </ac:spMkLst>
        </pc:spChg>
        <pc:spChg chg="del">
          <ac:chgData name="Ismaël Tuo" userId="fca7baf0e513a1e6" providerId="LiveId" clId="{A4D72469-B357-4109-ADB0-3AA3EC8E657E}" dt="2023-09-10T09:29:57.507" v="5758" actId="478"/>
          <ac:spMkLst>
            <pc:docMk/>
            <pc:sldMk cId="687520318" sldId="294"/>
            <ac:spMk id="13" creationId="{B6C66498-D912-A485-9C7C-6FAF9350A29C}"/>
          </ac:spMkLst>
        </pc:spChg>
        <pc:spChg chg="add del mod">
          <ac:chgData name="Ismaël Tuo" userId="fca7baf0e513a1e6" providerId="LiveId" clId="{A4D72469-B357-4109-ADB0-3AA3EC8E657E}" dt="2023-09-10T09:37:44.490" v="5886" actId="478"/>
          <ac:spMkLst>
            <pc:docMk/>
            <pc:sldMk cId="687520318" sldId="294"/>
            <ac:spMk id="14" creationId="{E199B51B-85FE-8228-5808-5943177D26DD}"/>
          </ac:spMkLst>
        </pc:spChg>
        <pc:spChg chg="add mod">
          <ac:chgData name="Ismaël Tuo" userId="fca7baf0e513a1e6" providerId="LiveId" clId="{A4D72469-B357-4109-ADB0-3AA3EC8E657E}" dt="2023-09-10T09:42:42.919" v="6253" actId="20577"/>
          <ac:spMkLst>
            <pc:docMk/>
            <pc:sldMk cId="687520318" sldId="294"/>
            <ac:spMk id="17" creationId="{2731E9AF-C833-0ABA-5AF0-3D99B7C8AD5F}"/>
          </ac:spMkLst>
        </pc:spChg>
        <pc:picChg chg="del">
          <ac:chgData name="Ismaël Tuo" userId="fca7baf0e513a1e6" providerId="LiveId" clId="{A4D72469-B357-4109-ADB0-3AA3EC8E657E}" dt="2023-09-10T09:30:19.269" v="5819" actId="478"/>
          <ac:picMkLst>
            <pc:docMk/>
            <pc:sldMk cId="687520318" sldId="294"/>
            <ac:picMk id="7" creationId="{B9B61238-8639-4389-2D89-58FA04166653}"/>
          </ac:picMkLst>
        </pc:picChg>
        <pc:picChg chg="add mod">
          <ac:chgData name="Ismaël Tuo" userId="fca7baf0e513a1e6" providerId="LiveId" clId="{A4D72469-B357-4109-ADB0-3AA3EC8E657E}" dt="2023-09-10T09:41:57.629" v="6221" actId="1076"/>
          <ac:picMkLst>
            <pc:docMk/>
            <pc:sldMk cId="687520318" sldId="294"/>
            <ac:picMk id="10" creationId="{C07B2BDB-3DC5-C6FA-1291-9DB6A9FE778F}"/>
          </ac:picMkLst>
        </pc:picChg>
        <pc:picChg chg="del">
          <ac:chgData name="Ismaël Tuo" userId="fca7baf0e513a1e6" providerId="LiveId" clId="{A4D72469-B357-4109-ADB0-3AA3EC8E657E}" dt="2023-09-10T09:29:58.217" v="5759" actId="478"/>
          <ac:picMkLst>
            <pc:docMk/>
            <pc:sldMk cId="687520318" sldId="294"/>
            <ac:picMk id="12" creationId="{98EB0820-7451-6649-DD2F-2D46BBC6574C}"/>
          </ac:picMkLst>
        </pc:picChg>
        <pc:picChg chg="add del mod">
          <ac:chgData name="Ismaël Tuo" userId="fca7baf0e513a1e6" providerId="LiveId" clId="{A4D72469-B357-4109-ADB0-3AA3EC8E657E}" dt="2023-09-10T09:38:07.665" v="5892" actId="478"/>
          <ac:picMkLst>
            <pc:docMk/>
            <pc:sldMk cId="687520318" sldId="294"/>
            <ac:picMk id="16" creationId="{A378714C-B387-DDFD-BE7A-02ED13BE7BC5}"/>
          </ac:picMkLst>
        </pc:picChg>
      </pc:sldChg>
      <pc:sldChg chg="delSp modSp add mod">
        <pc:chgData name="Ismaël Tuo" userId="fca7baf0e513a1e6" providerId="LiveId" clId="{A4D72469-B357-4109-ADB0-3AA3EC8E657E}" dt="2023-09-10T09:42:58.650" v="6256" actId="1076"/>
        <pc:sldMkLst>
          <pc:docMk/>
          <pc:sldMk cId="4049529178" sldId="295"/>
        </pc:sldMkLst>
        <pc:spChg chg="mod">
          <ac:chgData name="Ismaël Tuo" userId="fca7baf0e513a1e6" providerId="LiveId" clId="{A4D72469-B357-4109-ADB0-3AA3EC8E657E}" dt="2023-09-10T09:38:56.469" v="5915" actId="1076"/>
          <ac:spMkLst>
            <pc:docMk/>
            <pc:sldMk cId="4049529178" sldId="295"/>
            <ac:spMk id="11" creationId="{C27A3656-3CB0-8161-AE9F-B92FBE4F5083}"/>
          </ac:spMkLst>
        </pc:spChg>
        <pc:picChg chg="del">
          <ac:chgData name="Ismaël Tuo" userId="fca7baf0e513a1e6" providerId="LiveId" clId="{A4D72469-B357-4109-ADB0-3AA3EC8E657E}" dt="2023-09-10T09:38:40.213" v="5905" actId="478"/>
          <ac:picMkLst>
            <pc:docMk/>
            <pc:sldMk cId="4049529178" sldId="295"/>
            <ac:picMk id="10" creationId="{C07B2BDB-3DC5-C6FA-1291-9DB6A9FE778F}"/>
          </ac:picMkLst>
        </pc:picChg>
        <pc:picChg chg="mod">
          <ac:chgData name="Ismaël Tuo" userId="fca7baf0e513a1e6" providerId="LiveId" clId="{A4D72469-B357-4109-ADB0-3AA3EC8E657E}" dt="2023-09-10T09:42:58.650" v="6256" actId="1076"/>
          <ac:picMkLst>
            <pc:docMk/>
            <pc:sldMk cId="4049529178" sldId="295"/>
            <ac:picMk id="16" creationId="{A378714C-B387-DDFD-BE7A-02ED13BE7BC5}"/>
          </ac:picMkLst>
        </pc:picChg>
      </pc:sldChg>
      <pc:sldChg chg="modSp add mod">
        <pc:chgData name="Ismaël Tuo" userId="fca7baf0e513a1e6" providerId="LiveId" clId="{A4D72469-B357-4109-ADB0-3AA3EC8E657E}" dt="2023-09-10T10:28:59.052" v="7597" actId="20577"/>
        <pc:sldMkLst>
          <pc:docMk/>
          <pc:sldMk cId="335285156" sldId="296"/>
        </pc:sldMkLst>
        <pc:spChg chg="mod">
          <ac:chgData name="Ismaël Tuo" userId="fca7baf0e513a1e6" providerId="LiveId" clId="{A4D72469-B357-4109-ADB0-3AA3EC8E657E}" dt="2023-09-10T10:28:59.052" v="7597" actId="20577"/>
          <ac:spMkLst>
            <pc:docMk/>
            <pc:sldMk cId="335285156" sldId="296"/>
            <ac:spMk id="6" creationId="{84F10693-2FE8-EFC8-8DB6-84BFD181D260}"/>
          </ac:spMkLst>
        </pc:spChg>
      </pc:sldChg>
    </pc:docChg>
  </pc:docChgLst>
  <pc:docChgLst>
    <pc:chgData name="Ismaël Tuo" userId="fca7baf0e513a1e6" providerId="LiveId" clId="{E7E317F0-1E26-4BB4-BF77-FD59F7E1022E}"/>
    <pc:docChg chg="undo custSel modSld">
      <pc:chgData name="Ismaël Tuo" userId="fca7baf0e513a1e6" providerId="LiveId" clId="{E7E317F0-1E26-4BB4-BF77-FD59F7E1022E}" dt="2023-09-23T09:36:08.017" v="84" actId="1076"/>
      <pc:docMkLst>
        <pc:docMk/>
      </pc:docMkLst>
      <pc:sldChg chg="modSp mod">
        <pc:chgData name="Ismaël Tuo" userId="fca7baf0e513a1e6" providerId="LiveId" clId="{E7E317F0-1E26-4BB4-BF77-FD59F7E1022E}" dt="2023-09-23T08:58:31.589" v="8" actId="20577"/>
        <pc:sldMkLst>
          <pc:docMk/>
          <pc:sldMk cId="2639441608" sldId="286"/>
        </pc:sldMkLst>
        <pc:spChg chg="mod">
          <ac:chgData name="Ismaël Tuo" userId="fca7baf0e513a1e6" providerId="LiveId" clId="{E7E317F0-1E26-4BB4-BF77-FD59F7E1022E}" dt="2023-09-23T08:58:31.589" v="8" actId="20577"/>
          <ac:spMkLst>
            <pc:docMk/>
            <pc:sldMk cId="2639441608" sldId="286"/>
            <ac:spMk id="9" creationId="{F2560FA0-6BE4-8D1C-8835-15F5D1EF3AC2}"/>
          </ac:spMkLst>
        </pc:spChg>
        <pc:spChg chg="mod">
          <ac:chgData name="Ismaël Tuo" userId="fca7baf0e513a1e6" providerId="LiveId" clId="{E7E317F0-1E26-4BB4-BF77-FD59F7E1022E}" dt="2023-09-23T08:58:02.826" v="0" actId="20577"/>
          <ac:spMkLst>
            <pc:docMk/>
            <pc:sldMk cId="2639441608" sldId="286"/>
            <ac:spMk id="11" creationId="{C27A3656-3CB0-8161-AE9F-B92FBE4F5083}"/>
          </ac:spMkLst>
        </pc:spChg>
      </pc:sldChg>
      <pc:sldChg chg="addSp delSp modSp mod">
        <pc:chgData name="Ismaël Tuo" userId="fca7baf0e513a1e6" providerId="LiveId" clId="{E7E317F0-1E26-4BB4-BF77-FD59F7E1022E}" dt="2023-09-23T09:05:37.776" v="23" actId="14100"/>
        <pc:sldMkLst>
          <pc:docMk/>
          <pc:sldMk cId="2730775639" sldId="288"/>
        </pc:sldMkLst>
        <pc:picChg chg="add mod">
          <ac:chgData name="Ismaël Tuo" userId="fca7baf0e513a1e6" providerId="LiveId" clId="{E7E317F0-1E26-4BB4-BF77-FD59F7E1022E}" dt="2023-09-23T09:04:53.976" v="15" actId="1076"/>
          <ac:picMkLst>
            <pc:docMk/>
            <pc:sldMk cId="2730775639" sldId="288"/>
            <ac:picMk id="7" creationId="{335DF13C-F77B-F769-D76D-2D2B572ED6F6}"/>
          </ac:picMkLst>
        </pc:picChg>
        <pc:picChg chg="del">
          <ac:chgData name="Ismaël Tuo" userId="fca7baf0e513a1e6" providerId="LiveId" clId="{E7E317F0-1E26-4BB4-BF77-FD59F7E1022E}" dt="2023-09-23T09:04:44.278" v="9" actId="478"/>
          <ac:picMkLst>
            <pc:docMk/>
            <pc:sldMk cId="2730775639" sldId="288"/>
            <ac:picMk id="9" creationId="{4286593D-00D0-626D-7996-1E5BA50EECD0}"/>
          </ac:picMkLst>
        </pc:picChg>
        <pc:picChg chg="add mod">
          <ac:chgData name="Ismaël Tuo" userId="fca7baf0e513a1e6" providerId="LiveId" clId="{E7E317F0-1E26-4BB4-BF77-FD59F7E1022E}" dt="2023-09-23T09:05:37.776" v="23" actId="14100"/>
          <ac:picMkLst>
            <pc:docMk/>
            <pc:sldMk cId="2730775639" sldId="288"/>
            <ac:picMk id="10" creationId="{937F6479-366A-09D3-A69F-488842581D68}"/>
          </ac:picMkLst>
        </pc:picChg>
        <pc:picChg chg="del">
          <ac:chgData name="Ismaël Tuo" userId="fca7baf0e513a1e6" providerId="LiveId" clId="{E7E317F0-1E26-4BB4-BF77-FD59F7E1022E}" dt="2023-09-23T09:05:20.602" v="16" actId="478"/>
          <ac:picMkLst>
            <pc:docMk/>
            <pc:sldMk cId="2730775639" sldId="288"/>
            <ac:picMk id="14" creationId="{8E35E423-12EB-1B4F-28EF-B4BDC0ADAF21}"/>
          </ac:picMkLst>
        </pc:picChg>
      </pc:sldChg>
      <pc:sldChg chg="addSp delSp modSp mod">
        <pc:chgData name="Ismaël Tuo" userId="fca7baf0e513a1e6" providerId="LiveId" clId="{E7E317F0-1E26-4BB4-BF77-FD59F7E1022E}" dt="2023-09-23T09:07:44.684" v="37" actId="14100"/>
        <pc:sldMkLst>
          <pc:docMk/>
          <pc:sldMk cId="2940181209" sldId="290"/>
        </pc:sldMkLst>
        <pc:picChg chg="del">
          <ac:chgData name="Ismaël Tuo" userId="fca7baf0e513a1e6" providerId="LiveId" clId="{E7E317F0-1E26-4BB4-BF77-FD59F7E1022E}" dt="2023-09-23T09:06:44.209" v="24" actId="478"/>
          <ac:picMkLst>
            <pc:docMk/>
            <pc:sldMk cId="2940181209" sldId="290"/>
            <ac:picMk id="8" creationId="{4A8E6581-F7C4-F8ED-7F5B-C931CB61E5A4}"/>
          </ac:picMkLst>
        </pc:picChg>
        <pc:picChg chg="add mod">
          <ac:chgData name="Ismaël Tuo" userId="fca7baf0e513a1e6" providerId="LiveId" clId="{E7E317F0-1E26-4BB4-BF77-FD59F7E1022E}" dt="2023-09-23T09:06:50.684" v="28" actId="1076"/>
          <ac:picMkLst>
            <pc:docMk/>
            <pc:sldMk cId="2940181209" sldId="290"/>
            <ac:picMk id="10" creationId="{6E4C53E9-04F2-EAC1-DDF9-4F94F9A58D24}"/>
          </ac:picMkLst>
        </pc:picChg>
        <pc:picChg chg="del">
          <ac:chgData name="Ismaël Tuo" userId="fca7baf0e513a1e6" providerId="LiveId" clId="{E7E317F0-1E26-4BB4-BF77-FD59F7E1022E}" dt="2023-09-23T09:07:27.781" v="29" actId="478"/>
          <ac:picMkLst>
            <pc:docMk/>
            <pc:sldMk cId="2940181209" sldId="290"/>
            <ac:picMk id="12" creationId="{8808253D-58D7-51CE-3190-AFA5B8F1A787}"/>
          </ac:picMkLst>
        </pc:picChg>
        <pc:picChg chg="add mod">
          <ac:chgData name="Ismaël Tuo" userId="fca7baf0e513a1e6" providerId="LiveId" clId="{E7E317F0-1E26-4BB4-BF77-FD59F7E1022E}" dt="2023-09-23T09:07:44.684" v="37" actId="14100"/>
          <ac:picMkLst>
            <pc:docMk/>
            <pc:sldMk cId="2940181209" sldId="290"/>
            <ac:picMk id="14" creationId="{C89D46CC-FEDD-815C-C38D-C2092934AC02}"/>
          </ac:picMkLst>
        </pc:picChg>
      </pc:sldChg>
      <pc:sldChg chg="addSp delSp modSp mod">
        <pc:chgData name="Ismaël Tuo" userId="fca7baf0e513a1e6" providerId="LiveId" clId="{E7E317F0-1E26-4BB4-BF77-FD59F7E1022E}" dt="2023-09-23T09:20:09.389" v="48" actId="1076"/>
        <pc:sldMkLst>
          <pc:docMk/>
          <pc:sldMk cId="3611994866" sldId="291"/>
        </pc:sldMkLst>
        <pc:spChg chg="mod">
          <ac:chgData name="Ismaël Tuo" userId="fca7baf0e513a1e6" providerId="LiveId" clId="{E7E317F0-1E26-4BB4-BF77-FD59F7E1022E}" dt="2023-09-23T09:20:09.389" v="48" actId="1076"/>
          <ac:spMkLst>
            <pc:docMk/>
            <pc:sldMk cId="3611994866" sldId="291"/>
            <ac:spMk id="8" creationId="{B1006DBB-B0AD-9226-A74C-AA09F89D0A43}"/>
          </ac:spMkLst>
        </pc:spChg>
        <pc:picChg chg="del">
          <ac:chgData name="Ismaël Tuo" userId="fca7baf0e513a1e6" providerId="LiveId" clId="{E7E317F0-1E26-4BB4-BF77-FD59F7E1022E}" dt="2023-09-23T09:15:04.746" v="38" actId="478"/>
          <ac:picMkLst>
            <pc:docMk/>
            <pc:sldMk cId="3611994866" sldId="291"/>
            <ac:picMk id="7" creationId="{123F22D3-CA8A-C400-B9B3-92CE6E326CBA}"/>
          </ac:picMkLst>
        </pc:picChg>
        <pc:picChg chg="add mod">
          <ac:chgData name="Ismaël Tuo" userId="fca7baf0e513a1e6" providerId="LiveId" clId="{E7E317F0-1E26-4BB4-BF77-FD59F7E1022E}" dt="2023-09-23T09:15:23.117" v="43" actId="1076"/>
          <ac:picMkLst>
            <pc:docMk/>
            <pc:sldMk cId="3611994866" sldId="291"/>
            <ac:picMk id="9" creationId="{3900F89A-AD78-6696-8C65-CE39A3AD73F5}"/>
          </ac:picMkLst>
        </pc:picChg>
        <pc:picChg chg="del">
          <ac:chgData name="Ismaël Tuo" userId="fca7baf0e513a1e6" providerId="LiveId" clId="{E7E317F0-1E26-4BB4-BF77-FD59F7E1022E}" dt="2023-09-23T09:19:56.559" v="44" actId="478"/>
          <ac:picMkLst>
            <pc:docMk/>
            <pc:sldMk cId="3611994866" sldId="291"/>
            <ac:picMk id="10" creationId="{27C612EC-254B-0FB5-C8D6-1A7635EF5C62}"/>
          </ac:picMkLst>
        </pc:picChg>
        <pc:picChg chg="add mod">
          <ac:chgData name="Ismaël Tuo" userId="fca7baf0e513a1e6" providerId="LiveId" clId="{E7E317F0-1E26-4BB4-BF77-FD59F7E1022E}" dt="2023-09-23T09:20:03.972" v="47" actId="14100"/>
          <ac:picMkLst>
            <pc:docMk/>
            <pc:sldMk cId="3611994866" sldId="291"/>
            <ac:picMk id="14" creationId="{CA68ED7D-4685-4BD3-77C2-B9A1BD4E7A60}"/>
          </ac:picMkLst>
        </pc:picChg>
      </pc:sldChg>
      <pc:sldChg chg="modSp mod">
        <pc:chgData name="Ismaël Tuo" userId="fca7baf0e513a1e6" providerId="LiveId" clId="{E7E317F0-1E26-4BB4-BF77-FD59F7E1022E}" dt="2023-09-23T09:36:08.017" v="84" actId="1076"/>
        <pc:sldMkLst>
          <pc:docMk/>
          <pc:sldMk cId="389737552" sldId="292"/>
        </pc:sldMkLst>
        <pc:spChg chg="mod">
          <ac:chgData name="Ismaël Tuo" userId="fca7baf0e513a1e6" providerId="LiveId" clId="{E7E317F0-1E26-4BB4-BF77-FD59F7E1022E}" dt="2023-09-23T09:36:08.017" v="84" actId="1076"/>
          <ac:spMkLst>
            <pc:docMk/>
            <pc:sldMk cId="389737552" sldId="292"/>
            <ac:spMk id="12" creationId="{F2D7612E-14E4-8894-0CAF-CFEA68F56803}"/>
          </ac:spMkLst>
        </pc:spChg>
        <pc:spChg chg="mod">
          <ac:chgData name="Ismaël Tuo" userId="fca7baf0e513a1e6" providerId="LiveId" clId="{E7E317F0-1E26-4BB4-BF77-FD59F7E1022E}" dt="2023-09-23T09:36:01.837" v="83" actId="1076"/>
          <ac:spMkLst>
            <pc:docMk/>
            <pc:sldMk cId="389737552" sldId="292"/>
            <ac:spMk id="13" creationId="{80EA093C-5FE7-F594-090E-EEAAD5DEFEA6}"/>
          </ac:spMkLst>
        </pc:spChg>
        <pc:picChg chg="mod">
          <ac:chgData name="Ismaël Tuo" userId="fca7baf0e513a1e6" providerId="LiveId" clId="{E7E317F0-1E26-4BB4-BF77-FD59F7E1022E}" dt="2023-09-23T09:35:54.549" v="81" actId="14100"/>
          <ac:picMkLst>
            <pc:docMk/>
            <pc:sldMk cId="389737552" sldId="292"/>
            <ac:picMk id="8" creationId="{9F9D938C-1DB8-7679-C48B-20076700DDC4}"/>
          </ac:picMkLst>
        </pc:picChg>
        <pc:picChg chg="mod">
          <ac:chgData name="Ismaël Tuo" userId="fca7baf0e513a1e6" providerId="LiveId" clId="{E7E317F0-1E26-4BB4-BF77-FD59F7E1022E}" dt="2023-09-23T09:35:57.542" v="82" actId="14100"/>
          <ac:picMkLst>
            <pc:docMk/>
            <pc:sldMk cId="389737552" sldId="292"/>
            <ac:picMk id="10" creationId="{D32AF948-C73D-6452-217B-DDC1ABE14D0A}"/>
          </ac:picMkLst>
        </pc:picChg>
      </pc:sldChg>
      <pc:sldChg chg="modSp mod">
        <pc:chgData name="Ismaël Tuo" userId="fca7baf0e513a1e6" providerId="LiveId" clId="{E7E317F0-1E26-4BB4-BF77-FD59F7E1022E}" dt="2023-09-23T09:24:15.463" v="52" actId="14100"/>
        <pc:sldMkLst>
          <pc:docMk/>
          <pc:sldMk cId="687520318" sldId="294"/>
        </pc:sldMkLst>
        <pc:picChg chg="mod">
          <ac:chgData name="Ismaël Tuo" userId="fca7baf0e513a1e6" providerId="LiveId" clId="{E7E317F0-1E26-4BB4-BF77-FD59F7E1022E}" dt="2023-09-23T09:24:15.463" v="52" actId="14100"/>
          <ac:picMkLst>
            <pc:docMk/>
            <pc:sldMk cId="687520318" sldId="294"/>
            <ac:picMk id="10" creationId="{C07B2BDB-3DC5-C6FA-1291-9DB6A9FE778F}"/>
          </ac:picMkLst>
        </pc:picChg>
      </pc:sldChg>
      <pc:sldChg chg="addSp delSp modSp mod">
        <pc:chgData name="Ismaël Tuo" userId="fca7baf0e513a1e6" providerId="LiveId" clId="{E7E317F0-1E26-4BB4-BF77-FD59F7E1022E}" dt="2023-09-23T09:32:54.158" v="79" actId="14100"/>
        <pc:sldMkLst>
          <pc:docMk/>
          <pc:sldMk cId="4049529178" sldId="295"/>
        </pc:sldMkLst>
        <pc:picChg chg="add del mod">
          <ac:chgData name="Ismaël Tuo" userId="fca7baf0e513a1e6" providerId="LiveId" clId="{E7E317F0-1E26-4BB4-BF77-FD59F7E1022E}" dt="2023-09-23T09:29:01.382" v="59" actId="478"/>
          <ac:picMkLst>
            <pc:docMk/>
            <pc:sldMk cId="4049529178" sldId="295"/>
            <ac:picMk id="2" creationId="{CD0E6FBA-23CC-D990-6EE1-B892EC101928}"/>
          </ac:picMkLst>
        </pc:picChg>
        <pc:picChg chg="add del mod">
          <ac:chgData name="Ismaël Tuo" userId="fca7baf0e513a1e6" providerId="LiveId" clId="{E7E317F0-1E26-4BB4-BF77-FD59F7E1022E}" dt="2023-09-23T09:31:13.271" v="65" actId="478"/>
          <ac:picMkLst>
            <pc:docMk/>
            <pc:sldMk cId="4049529178" sldId="295"/>
            <ac:picMk id="8" creationId="{7179CAF5-B296-1995-5420-F75EF0EE5C94}"/>
          </ac:picMkLst>
        </pc:picChg>
        <pc:picChg chg="add del mod">
          <ac:chgData name="Ismaël Tuo" userId="fca7baf0e513a1e6" providerId="LiveId" clId="{E7E317F0-1E26-4BB4-BF77-FD59F7E1022E}" dt="2023-09-23T09:32:29.323" v="71" actId="478"/>
          <ac:picMkLst>
            <pc:docMk/>
            <pc:sldMk cId="4049529178" sldId="295"/>
            <ac:picMk id="10" creationId="{57D03C1E-0019-2109-4343-19532F7AFED0}"/>
          </ac:picMkLst>
        </pc:picChg>
        <pc:picChg chg="add mod">
          <ac:chgData name="Ismaël Tuo" userId="fca7baf0e513a1e6" providerId="LiveId" clId="{E7E317F0-1E26-4BB4-BF77-FD59F7E1022E}" dt="2023-09-23T09:32:54.158" v="79" actId="14100"/>
          <ac:picMkLst>
            <pc:docMk/>
            <pc:sldMk cId="4049529178" sldId="295"/>
            <ac:picMk id="13" creationId="{5354A47B-8AE3-B68B-6EB0-DF563C89FCA4}"/>
          </ac:picMkLst>
        </pc:picChg>
        <pc:picChg chg="add mod">
          <ac:chgData name="Ismaël Tuo" userId="fca7baf0e513a1e6" providerId="LiveId" clId="{E7E317F0-1E26-4BB4-BF77-FD59F7E1022E}" dt="2023-09-23T09:32:47.627" v="77" actId="14100"/>
          <ac:picMkLst>
            <pc:docMk/>
            <pc:sldMk cId="4049529178" sldId="295"/>
            <ac:picMk id="15" creationId="{BE1F63BE-80A7-FE27-3C3F-C9E93C2AF7D4}"/>
          </ac:picMkLst>
        </pc:picChg>
        <pc:picChg chg="del mod">
          <ac:chgData name="Ismaël Tuo" userId="fca7baf0e513a1e6" providerId="LiveId" clId="{E7E317F0-1E26-4BB4-BF77-FD59F7E1022E}" dt="2023-09-23T09:30:42.800" v="62" actId="478"/>
          <ac:picMkLst>
            <pc:docMk/>
            <pc:sldMk cId="4049529178" sldId="295"/>
            <ac:picMk id="16" creationId="{A378714C-B387-DDFD-BE7A-02ED13BE7B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B8971-FAD5-A544-A565-5C81831E2E08}" type="datetimeFigureOut">
              <a:rPr lang="fr-FR" smtClean="0"/>
              <a:t>23/09/2023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CC60E-D162-B044-A24A-08767BE17F5E}" type="slidenum">
              <a:rPr lang="fr-FR" smtClean="0"/>
              <a:t>‹N°›</a:t>
            </a:fld>
            <a:endParaRPr lang="fr-FR"/>
          </a:p>
        </p:txBody>
      </p:sp>
    </p:spTree>
    <p:extLst>
      <p:ext uri="{BB962C8B-B14F-4D97-AF65-F5344CB8AC3E}">
        <p14:creationId xmlns:p14="http://schemas.microsoft.com/office/powerpoint/2010/main" val="1215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446AF453-C717-E044-9B61-C449088DBB9F}"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750883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D74B8B-4B66-A54B-A7E1-EB9F6C09CE67}" type="datetime1">
              <a:rPr lang="fr-FR" smtClean="0"/>
              <a:t>23/09/2023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253375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84F9F2-42A0-CD42-8013-986AEAF97421}" type="datetime1">
              <a:rPr lang="fr-FR" smtClean="0"/>
              <a:t>23/09/2023</a:t>
            </a:fld>
            <a:endParaRPr lang="fr-FR"/>
          </a:p>
        </p:txBody>
      </p:sp>
      <p:sp>
        <p:nvSpPr>
          <p:cNvPr id="5" name="Footer Placeholder 4"/>
          <p:cNvSpPr>
            <a:spLocks noGrp="1"/>
          </p:cNvSpPr>
          <p:nvPr>
            <p:ph type="ftr" sz="quarter" idx="11"/>
          </p:nvPr>
        </p:nvSpPr>
        <p:spPr/>
        <p:txBody>
          <a:bodyPr/>
          <a:lstStyle/>
          <a:p>
            <a:r>
              <a:rPr lang="fr-FR"/>
              <a:t>Cours: Python | Auteur: TUO N. Ismaël Maurice 
</a:t>
            </a:r>
          </a:p>
        </p:txBody>
      </p:sp>
      <p:sp>
        <p:nvSpPr>
          <p:cNvPr id="6" name="Slide Number Placeholder 5"/>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41347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B9BD9F-3179-BB4C-96AB-C40862581685}"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82659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A664DE96-64FF-BC43-8A9C-18ED43A528D6}"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963475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2C8FE800-9F9B-1C4F-A1CD-9EF46842C4CA}" type="datetime1">
              <a:rPr lang="fr-FR" smtClean="0"/>
              <a:t>23/09/2023</a:t>
            </a:fld>
            <a:endParaRPr lang="fr-FR"/>
          </a:p>
        </p:txBody>
      </p:sp>
      <p:sp>
        <p:nvSpPr>
          <p:cNvPr id="9" name="Footer Placeholder 8"/>
          <p:cNvSpPr>
            <a:spLocks noGrp="1"/>
          </p:cNvSpPr>
          <p:nvPr>
            <p:ph type="ftr" sz="quarter" idx="11"/>
          </p:nvPr>
        </p:nvSpPr>
        <p:spPr/>
        <p:txBody>
          <a:bodyPr/>
          <a:lstStyle/>
          <a:p>
            <a:r>
              <a:rPr lang="fr-FR"/>
              <a:t>Cours: Python | Auteur: TUO N. Ismaël Maurice 
</a:t>
            </a:r>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67298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F7DED4E-8CB4-EF40-A349-EFC02EC7784E}" type="datetime1">
              <a:rPr lang="fr-FR" smtClean="0"/>
              <a:t>23/09/2023</a:t>
            </a:fld>
            <a:endParaRPr lang="fr-FR"/>
          </a:p>
        </p:txBody>
      </p:sp>
      <p:sp>
        <p:nvSpPr>
          <p:cNvPr id="8" name="Footer Placeholder 7"/>
          <p:cNvSpPr>
            <a:spLocks noGrp="1"/>
          </p:cNvSpPr>
          <p:nvPr>
            <p:ph type="ftr" sz="quarter" idx="11"/>
          </p:nvPr>
        </p:nvSpPr>
        <p:spPr/>
        <p:txBody>
          <a:bodyPr/>
          <a:lstStyle/>
          <a:p>
            <a:r>
              <a:rPr lang="fr-FR"/>
              <a:t>Cours: Python | Auteur: TUO N. Ismaël Maurice 
</a:t>
            </a:r>
          </a:p>
        </p:txBody>
      </p:sp>
      <p:sp>
        <p:nvSpPr>
          <p:cNvPr id="9" name="Slide Number Placeholder 8"/>
          <p:cNvSpPr>
            <a:spLocks noGrp="1"/>
          </p:cNvSpPr>
          <p:nvPr>
            <p:ph type="sldNum" sz="quarter" idx="12"/>
          </p:nvPr>
        </p:nvSpPr>
        <p:spPr/>
        <p:txBody>
          <a:bodyPr/>
          <a:lstStyle/>
          <a:p>
            <a:fld id="{B8C3BB88-DD29-4D42-B62E-D7D541DB434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94592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BB88D77-E8A2-E24F-81D2-817E60779F3E}" type="datetime1">
              <a:rPr lang="fr-FR" smtClean="0"/>
              <a:t>23/09/2023</a:t>
            </a:fld>
            <a:endParaRPr lang="fr-FR"/>
          </a:p>
        </p:txBody>
      </p:sp>
      <p:sp>
        <p:nvSpPr>
          <p:cNvPr id="4" name="Footer Placeholder 3"/>
          <p:cNvSpPr>
            <a:spLocks noGrp="1"/>
          </p:cNvSpPr>
          <p:nvPr>
            <p:ph type="ftr" sz="quarter" idx="11"/>
          </p:nvPr>
        </p:nvSpPr>
        <p:spPr/>
        <p:txBody>
          <a:bodyPr/>
          <a:lstStyle/>
          <a:p>
            <a:r>
              <a:rPr lang="fr-FR"/>
              <a:t>Cours: Python | Auteur: TUO N. Ismaël Maurice 
</a:t>
            </a:r>
          </a:p>
        </p:txBody>
      </p:sp>
      <p:sp>
        <p:nvSpPr>
          <p:cNvPr id="5" name="Slide Number Placeholder 4"/>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186097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F964E-5B57-884A-A1B8-925BFA5276AF}" type="datetime1">
              <a:rPr lang="fr-FR" smtClean="0"/>
              <a:t>23/09/2023</a:t>
            </a:fld>
            <a:endParaRPr lang="fr-FR"/>
          </a:p>
        </p:txBody>
      </p:sp>
      <p:sp>
        <p:nvSpPr>
          <p:cNvPr id="3" name="Footer Placeholder 2"/>
          <p:cNvSpPr>
            <a:spLocks noGrp="1"/>
          </p:cNvSpPr>
          <p:nvPr>
            <p:ph type="ftr" sz="quarter" idx="11"/>
          </p:nvPr>
        </p:nvSpPr>
        <p:spPr/>
        <p:txBody>
          <a:bodyPr/>
          <a:lstStyle/>
          <a:p>
            <a:r>
              <a:rPr lang="fr-FR"/>
              <a:t>Cours: Python | Auteur: TUO N. Ismaël Maurice 
</a:t>
            </a:r>
          </a:p>
        </p:txBody>
      </p:sp>
      <p:sp>
        <p:nvSpPr>
          <p:cNvPr id="4" name="Slide Number Placeholder 3"/>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656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5636CD0-A2E6-1543-A0E5-C829C16FEE55}" type="datetime1">
              <a:rPr lang="fr-FR" smtClean="0"/>
              <a:t>23/09/2023</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Cours: Python | Auteur: TUO N. Ismaël Maurice 
</a:t>
            </a:r>
          </a:p>
        </p:txBody>
      </p:sp>
      <p:sp>
        <p:nvSpPr>
          <p:cNvPr id="11" name="Slide Number Placeholder 10"/>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90599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E5CE4A-5B1A-1846-BA66-722BDB7A9525}" type="datetime1">
              <a:rPr lang="fr-FR" smtClean="0"/>
              <a:t>23/09/2023</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Cours: Python | Auteur: TUO N. Ismaël Maurice 
</a:t>
            </a:r>
            <a:endParaRPr lang="en-US" dirty="0"/>
          </a:p>
        </p:txBody>
      </p:sp>
      <p:sp>
        <p:nvSpPr>
          <p:cNvPr id="10" name="Slide Number Placeholder 9"/>
          <p:cNvSpPr>
            <a:spLocks noGrp="1"/>
          </p:cNvSpPr>
          <p:nvPr>
            <p:ph type="sldNum" sz="quarter" idx="12"/>
          </p:nvPr>
        </p:nvSpPr>
        <p:spPr/>
        <p:txBody>
          <a:bodyPr/>
          <a:lstStyle/>
          <a:p>
            <a:fld id="{B8C3BB88-DD29-4D42-B62E-D7D541DB4348}" type="slidenum">
              <a:rPr lang="fr-FR" smtClean="0"/>
              <a:t>‹N°›</a:t>
            </a:fld>
            <a:endParaRPr lang="fr-FR"/>
          </a:p>
        </p:txBody>
      </p:sp>
    </p:spTree>
    <p:extLst>
      <p:ext uri="{BB962C8B-B14F-4D97-AF65-F5344CB8AC3E}">
        <p14:creationId xmlns:p14="http://schemas.microsoft.com/office/powerpoint/2010/main" val="339770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A13D9C-CA6E-9C45-8634-4423EBFFD553}" type="datetime1">
              <a:rPr lang="fr-FR" smtClean="0"/>
              <a:t>23/09/2023</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Cours: Python | Auteur: TUO N. Ismaël Maurice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3BB88-DD29-4D42-B62E-D7D541DB4348}" type="slidenum">
              <a:rPr lang="fr-FR" smtClean="0"/>
              <a:t>‹N°›</a:t>
            </a:fld>
            <a:endParaRPr lang="fr-FR"/>
          </a:p>
        </p:txBody>
      </p:sp>
    </p:spTree>
    <p:extLst>
      <p:ext uri="{BB962C8B-B14F-4D97-AF65-F5344CB8AC3E}">
        <p14:creationId xmlns:p14="http://schemas.microsoft.com/office/powerpoint/2010/main" val="26535728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aptrinhcanban.com/en/python/nhap-mon-lap-trinh-python/gioi-thieu-python/python-la-gi/"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42996-A20C-278E-8304-E7B669C70297}"/>
              </a:ext>
            </a:extLst>
          </p:cNvPr>
          <p:cNvSpPr txBox="1">
            <a:spLocks noGrp="1"/>
          </p:cNvSpPr>
          <p:nvPr>
            <p:ph type="ctrTitle"/>
          </p:nvPr>
        </p:nvSpPr>
        <p:spPr>
          <a:xfrm>
            <a:off x="639595" y="2614935"/>
            <a:ext cx="4816810" cy="1231106"/>
          </a:xfrm>
          <a:noFill/>
          <a:ln>
            <a:solidFill>
              <a:schemeClr val="tx1"/>
            </a:solidFill>
          </a:ln>
        </p:spPr>
        <p:txBody>
          <a:bodyPr>
            <a:noAutofit/>
          </a:bodyPr>
          <a:lstStyle/>
          <a:p>
            <a:pPr lvl="0"/>
            <a:r>
              <a:rPr lang="fr-FR" sz="3200" dirty="0">
                <a:solidFill>
                  <a:schemeClr val="tx1"/>
                </a:solidFill>
              </a:rPr>
              <a:t>PROGRAMMATION PYTHON</a:t>
            </a:r>
          </a:p>
        </p:txBody>
      </p:sp>
      <p:sp>
        <p:nvSpPr>
          <p:cNvPr id="3" name="Sous-titre 2">
            <a:extLst>
              <a:ext uri="{FF2B5EF4-FFF2-40B4-BE49-F238E27FC236}">
                <a16:creationId xmlns:a16="http://schemas.microsoft.com/office/drawing/2014/main" id="{44036CE4-A502-6275-4A8A-31CB182AFE34}"/>
              </a:ext>
            </a:extLst>
          </p:cNvPr>
          <p:cNvSpPr txBox="1">
            <a:spLocks noGrp="1"/>
          </p:cNvSpPr>
          <p:nvPr>
            <p:ph type="subTitle" idx="1"/>
          </p:nvPr>
        </p:nvSpPr>
        <p:spPr>
          <a:xfrm>
            <a:off x="804672" y="5426793"/>
            <a:ext cx="4486656" cy="702702"/>
          </a:xfrm>
        </p:spPr>
        <p:txBody>
          <a:bodyPr>
            <a:normAutofit/>
          </a:bodyPr>
          <a:lstStyle/>
          <a:p>
            <a:pPr lvl="0"/>
            <a:r>
              <a:rPr lang="fr-FR" sz="2800" dirty="0">
                <a:solidFill>
                  <a:schemeClr val="tx1"/>
                </a:solidFill>
              </a:rPr>
              <a:t>Chapitre 5: Fonctions</a:t>
            </a:r>
          </a:p>
        </p:txBody>
      </p:sp>
      <p:pic>
        <p:nvPicPr>
          <p:cNvPr id="14" name="Image 13" descr="Une image contenant logo, clipart, Graphique, Police&#10;&#10;Description générée automatiquement">
            <a:extLst>
              <a:ext uri="{FF2B5EF4-FFF2-40B4-BE49-F238E27FC236}">
                <a16:creationId xmlns:a16="http://schemas.microsoft.com/office/drawing/2014/main" id="{2DE5C0E7-6706-5272-AE9A-6FE4B343554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0"/>
            <a:ext cx="6967728" cy="6857999"/>
          </a:xfrm>
          <a:prstGeom prst="rect">
            <a:avLst/>
          </a:prstGeom>
        </p:spPr>
      </p:pic>
      <p:sp>
        <p:nvSpPr>
          <p:cNvPr id="15" name="ZoneTexte 14">
            <a:extLst>
              <a:ext uri="{FF2B5EF4-FFF2-40B4-BE49-F238E27FC236}">
                <a16:creationId xmlns:a16="http://schemas.microsoft.com/office/drawing/2014/main" id="{007E6C73-A254-CE5C-F611-378647BDEC82}"/>
              </a:ext>
            </a:extLst>
          </p:cNvPr>
          <p:cNvSpPr txBox="1"/>
          <p:nvPr/>
        </p:nvSpPr>
        <p:spPr>
          <a:xfrm>
            <a:off x="6169891" y="6583680"/>
            <a:ext cx="7772400" cy="230832"/>
          </a:xfrm>
          <a:prstGeom prst="rect">
            <a:avLst/>
          </a:prstGeom>
          <a:noFill/>
        </p:spPr>
        <p:txBody>
          <a:bodyPr wrap="square" rtlCol="0">
            <a:spAutoFit/>
          </a:bodyPr>
          <a:lstStyle/>
          <a:p>
            <a:r>
              <a:rPr lang="fr-FR" sz="900" dirty="0">
                <a:solidFill>
                  <a:schemeClr val="bg1"/>
                </a:solidFill>
                <a:hlinkClick r:id="rId3" tooltip="https://laptrinhcanban.com/en/python/nhap-mon-lap-trinh-python/gioi-thieu-python/python-la-gi/">
                  <a:extLst>
                    <a:ext uri="{A12FA001-AC4F-418D-AE19-62706E023703}">
                      <ahyp:hlinkClr xmlns:ahyp="http://schemas.microsoft.com/office/drawing/2018/hyperlinkcolor" val="tx"/>
                    </a:ext>
                  </a:extLst>
                </a:hlinkClick>
              </a:rPr>
              <a:t>Cette photo</a:t>
            </a:r>
            <a:r>
              <a:rPr lang="fr-FR" sz="900" dirty="0">
                <a:solidFill>
                  <a:schemeClr val="bg1"/>
                </a:solidFill>
              </a:rPr>
              <a:t> par Auteur inconnu est soumise à la licence </a:t>
            </a:r>
            <a:r>
              <a:rPr lang="fr-FR" sz="900" dirty="0">
                <a:solidFill>
                  <a:schemeClr val="bg1"/>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10</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680191"/>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évoluée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3" name="Image 12">
            <a:extLst>
              <a:ext uri="{FF2B5EF4-FFF2-40B4-BE49-F238E27FC236}">
                <a16:creationId xmlns:a16="http://schemas.microsoft.com/office/drawing/2014/main" id="{5354A47B-8AE3-B68B-6EB0-DF563C89FCA4}"/>
              </a:ext>
            </a:extLst>
          </p:cNvPr>
          <p:cNvPicPr>
            <a:picLocks noChangeAspect="1"/>
          </p:cNvPicPr>
          <p:nvPr/>
        </p:nvPicPr>
        <p:blipFill>
          <a:blip r:embed="rId2"/>
          <a:stretch>
            <a:fillRect/>
          </a:stretch>
        </p:blipFill>
        <p:spPr>
          <a:xfrm>
            <a:off x="475919" y="3789976"/>
            <a:ext cx="11203463" cy="2446232"/>
          </a:xfrm>
          <a:prstGeom prst="rect">
            <a:avLst/>
          </a:prstGeom>
        </p:spPr>
      </p:pic>
      <p:pic>
        <p:nvPicPr>
          <p:cNvPr id="15" name="Image 14">
            <a:extLst>
              <a:ext uri="{FF2B5EF4-FFF2-40B4-BE49-F238E27FC236}">
                <a16:creationId xmlns:a16="http://schemas.microsoft.com/office/drawing/2014/main" id="{BE1F63BE-80A7-FE27-3C3F-C9E93C2AF7D4}"/>
              </a:ext>
            </a:extLst>
          </p:cNvPr>
          <p:cNvPicPr>
            <a:picLocks noChangeAspect="1"/>
          </p:cNvPicPr>
          <p:nvPr/>
        </p:nvPicPr>
        <p:blipFill>
          <a:blip r:embed="rId3"/>
          <a:stretch>
            <a:fillRect/>
          </a:stretch>
        </p:blipFill>
        <p:spPr>
          <a:xfrm>
            <a:off x="475919" y="1080301"/>
            <a:ext cx="11151779" cy="2645546"/>
          </a:xfrm>
          <a:prstGeom prst="rect">
            <a:avLst/>
          </a:prstGeom>
        </p:spPr>
      </p:pic>
    </p:spTree>
    <p:extLst>
      <p:ext uri="{BB962C8B-B14F-4D97-AF65-F5344CB8AC3E}">
        <p14:creationId xmlns:p14="http://schemas.microsoft.com/office/powerpoint/2010/main" val="404952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11</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L’instruction return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775812"/>
            <a:ext cx="11178450" cy="163121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dispose de deux types de fonctions:</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ne renvoient rien appelées </a:t>
            </a:r>
            <a:r>
              <a:rPr lang="fr-FR" b="1" dirty="0">
                <a:latin typeface="Times New Roman" panose="02020603050405020304" pitchFamily="18" charset="0"/>
                <a:cs typeface="Times New Roman" panose="02020603050405020304" pitchFamily="18" charset="0"/>
              </a:rPr>
              <a:t>méthodes </a:t>
            </a:r>
            <a:r>
              <a:rPr lang="fr-FR" dirty="0">
                <a:latin typeface="Times New Roman" panose="02020603050405020304" pitchFamily="18" charset="0"/>
                <a:cs typeface="Times New Roman" panose="02020603050405020304" pitchFamily="18" charset="0"/>
              </a:rPr>
              <a:t>dans certains langages comme la fonction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qui ne fait qu’afficher un message à l’écran.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Des fonctions qui renvoient une valeur après exécution de leurs instructions comme la fonction </a:t>
            </a:r>
            <a:r>
              <a:rPr lang="fr-FR" b="1" dirty="0">
                <a:latin typeface="Times New Roman" panose="02020603050405020304" pitchFamily="18" charset="0"/>
                <a:cs typeface="Times New Roman" panose="02020603050405020304" pitchFamily="18" charset="0"/>
              </a:rPr>
              <a:t>input </a:t>
            </a:r>
            <a:r>
              <a:rPr lang="fr-FR" dirty="0">
                <a:latin typeface="Times New Roman" panose="02020603050405020304" pitchFamily="18" charset="0"/>
                <a:cs typeface="Times New Roman" panose="02020603050405020304" pitchFamily="18" charset="0"/>
              </a:rPr>
              <a:t>qui renvoie la valeur saisie au clavier par l’utilisateur.</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D0C86B4C-FC28-CE3F-D2B7-427BBE24E348}"/>
              </a:ext>
            </a:extLst>
          </p:cNvPr>
          <p:cNvSpPr txBox="1"/>
          <p:nvPr/>
        </p:nvSpPr>
        <p:spPr>
          <a:xfrm>
            <a:off x="397564" y="2366191"/>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renvoyer une valeur dans une fonction en Python il faut utiliser le mot clé </a:t>
            </a:r>
            <a:r>
              <a:rPr lang="fr-FR" b="1" dirty="0">
                <a:latin typeface="Times New Roman" panose="02020603050405020304" pitchFamily="18" charset="0"/>
                <a:cs typeface="Times New Roman" panose="02020603050405020304" pitchFamily="18" charset="0"/>
              </a:rPr>
              <a:t>return </a:t>
            </a:r>
            <a:r>
              <a:rPr lang="fr-FR" dirty="0">
                <a:latin typeface="Times New Roman" panose="02020603050405020304" pitchFamily="18" charset="0"/>
                <a:cs typeface="Times New Roman" panose="02020603050405020304" pitchFamily="18" charset="0"/>
              </a:rPr>
              <a:t>suivie de la valeur qu’on veut renvoyer.</a:t>
            </a:r>
          </a:p>
        </p:txBody>
      </p:sp>
      <p:pic>
        <p:nvPicPr>
          <p:cNvPr id="8" name="Image 7">
            <a:extLst>
              <a:ext uri="{FF2B5EF4-FFF2-40B4-BE49-F238E27FC236}">
                <a16:creationId xmlns:a16="http://schemas.microsoft.com/office/drawing/2014/main" id="{9F9D938C-1DB8-7679-C48B-20076700DDC4}"/>
              </a:ext>
            </a:extLst>
          </p:cNvPr>
          <p:cNvPicPr>
            <a:picLocks noChangeAspect="1"/>
          </p:cNvPicPr>
          <p:nvPr/>
        </p:nvPicPr>
        <p:blipFill>
          <a:blip r:embed="rId2"/>
          <a:stretch>
            <a:fillRect/>
          </a:stretch>
        </p:blipFill>
        <p:spPr>
          <a:xfrm>
            <a:off x="500932" y="3191440"/>
            <a:ext cx="4671465" cy="2283455"/>
          </a:xfrm>
          <a:prstGeom prst="rect">
            <a:avLst/>
          </a:prstGeom>
        </p:spPr>
      </p:pic>
      <p:pic>
        <p:nvPicPr>
          <p:cNvPr id="10" name="Image 9">
            <a:extLst>
              <a:ext uri="{FF2B5EF4-FFF2-40B4-BE49-F238E27FC236}">
                <a16:creationId xmlns:a16="http://schemas.microsoft.com/office/drawing/2014/main" id="{D32AF948-C73D-6452-217B-DDC1ABE14D0A}"/>
              </a:ext>
            </a:extLst>
          </p:cNvPr>
          <p:cNvPicPr>
            <a:picLocks noChangeAspect="1"/>
          </p:cNvPicPr>
          <p:nvPr/>
        </p:nvPicPr>
        <p:blipFill>
          <a:blip r:embed="rId3"/>
          <a:stretch>
            <a:fillRect/>
          </a:stretch>
        </p:blipFill>
        <p:spPr>
          <a:xfrm>
            <a:off x="6932397" y="2947301"/>
            <a:ext cx="4519052" cy="2593420"/>
          </a:xfrm>
          <a:prstGeom prst="rect">
            <a:avLst/>
          </a:prstGeom>
        </p:spPr>
      </p:pic>
      <p:sp>
        <p:nvSpPr>
          <p:cNvPr id="12" name="ZoneTexte 11">
            <a:extLst>
              <a:ext uri="{FF2B5EF4-FFF2-40B4-BE49-F238E27FC236}">
                <a16:creationId xmlns:a16="http://schemas.microsoft.com/office/drawing/2014/main" id="{F2D7612E-14E4-8894-0CAF-CFEA68F56803}"/>
              </a:ext>
            </a:extLst>
          </p:cNvPr>
          <p:cNvSpPr txBox="1"/>
          <p:nvPr/>
        </p:nvSpPr>
        <p:spPr>
          <a:xfrm>
            <a:off x="463172" y="5525378"/>
            <a:ext cx="11178450" cy="707886"/>
          </a:xfrm>
          <a:prstGeom prst="rect">
            <a:avLst/>
          </a:prstGeom>
          <a:noFill/>
        </p:spPr>
        <p:txBody>
          <a:bodyPr wrap="square" rtlCol="0">
            <a:spAutoFit/>
          </a:bodyPr>
          <a:lstStyle>
            <a:defPPr>
              <a:defRPr lang="en-US"/>
            </a:defPPr>
            <a:lvl1pPr>
              <a:defRPr sz="2000"/>
            </a:lvl1pPr>
          </a:lstStyle>
          <a:p>
            <a:r>
              <a:rPr lang="fr-FR" b="1" dirty="0">
                <a:latin typeface="Times New Roman" panose="02020603050405020304" pitchFamily="18" charset="0"/>
                <a:cs typeface="Times New Roman" panose="02020603050405020304" pitchFamily="18" charset="0"/>
              </a:rPr>
              <a:t>Toute instruction de la fonction qui doit s’exécuter après exécution de return n’est pas exécutée car return met fin à l’exécution de la fonction. </a:t>
            </a:r>
          </a:p>
        </p:txBody>
      </p:sp>
      <p:sp>
        <p:nvSpPr>
          <p:cNvPr id="13" name="Flèche : droite 12">
            <a:extLst>
              <a:ext uri="{FF2B5EF4-FFF2-40B4-BE49-F238E27FC236}">
                <a16:creationId xmlns:a16="http://schemas.microsoft.com/office/drawing/2014/main" id="{80EA093C-5FE7-F594-090E-EEAAD5DEFEA6}"/>
              </a:ext>
            </a:extLst>
          </p:cNvPr>
          <p:cNvSpPr/>
          <p:nvPr/>
        </p:nvSpPr>
        <p:spPr>
          <a:xfrm>
            <a:off x="5365696" y="4030265"/>
            <a:ext cx="1373402" cy="5844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Exemple</a:t>
            </a:r>
          </a:p>
        </p:txBody>
      </p:sp>
    </p:spTree>
    <p:extLst>
      <p:ext uri="{BB962C8B-B14F-4D97-AF65-F5344CB8AC3E}">
        <p14:creationId xmlns:p14="http://schemas.microsoft.com/office/powerpoint/2010/main" val="38973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12</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Les fonctions lambda</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39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13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Exercices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5285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F3F27CE-DAF0-FDE9-1F09-904298E2C122}"/>
              </a:ext>
            </a:extLst>
          </p:cNvPr>
          <p:cNvSpPr txBox="1">
            <a:spLocks noGrp="1"/>
          </p:cNvSpPr>
          <p:nvPr>
            <p:ph type="ctrTitle"/>
          </p:nvPr>
        </p:nvSpPr>
        <p:spPr>
          <a:xfrm>
            <a:off x="3740748" y="2437729"/>
            <a:ext cx="4486656" cy="1231106"/>
          </a:xfrm>
          <a:noFill/>
          <a:ln>
            <a:solidFill>
              <a:schemeClr val="tx1"/>
            </a:solidFill>
          </a:ln>
        </p:spPr>
        <p:txBody>
          <a:bodyPr>
            <a:normAutofit/>
          </a:bodyPr>
          <a:lstStyle/>
          <a:p>
            <a:pPr lvl="0"/>
            <a:r>
              <a:rPr lang="fr-FR" sz="3200" dirty="0">
                <a:solidFill>
                  <a:schemeClr val="tx1"/>
                </a:solidFill>
              </a:rPr>
              <a:t>FIN CHAPITRE 5</a:t>
            </a:r>
          </a:p>
        </p:txBody>
      </p:sp>
    </p:spTree>
    <p:extLst>
      <p:ext uri="{BB962C8B-B14F-4D97-AF65-F5344CB8AC3E}">
        <p14:creationId xmlns:p14="http://schemas.microsoft.com/office/powerpoint/2010/main" val="20296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endParaRPr lang="fr-FR" dirty="0"/>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2</a:t>
            </a:fld>
            <a:endParaRPr lang="fr-FR" dirty="0"/>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95416"/>
            <a:ext cx="3069204" cy="523220"/>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Sommaire</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500932" y="912418"/>
            <a:ext cx="9192515" cy="3416320"/>
          </a:xfrm>
          <a:prstGeom prst="rect">
            <a:avLst/>
          </a:prstGeom>
          <a:noFill/>
        </p:spPr>
        <p:txBody>
          <a:bodyPr wrap="square" rtlCol="0">
            <a:spAutoFit/>
          </a:bodyPr>
          <a:lstStyle/>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2" action="ppaction://hlinksldjump"/>
              </a:rPr>
              <a:t>Introduction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3" action="ppaction://hlinksldjump"/>
              </a:rPr>
              <a:t>Syntaxe de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4" action="ppaction://hlinksldjump"/>
              </a:rPr>
              <a:t>Exemple de fonctions</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5" action="ppaction://hlinksldjump"/>
              </a:rPr>
              <a:t>Paramètres d’une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6" action="ppaction://hlinksldjump"/>
              </a:rPr>
              <a:t>Paramètres avec valeurs par défaut</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7" action="ppaction://hlinksldjump"/>
              </a:rPr>
              <a:t>Documenter une fonction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8" action="ppaction://hlinksldjump"/>
              </a:rPr>
              <a:t>Exemple de fonctions avec documentation</a:t>
            </a:r>
            <a:endParaRPr lang="fr-FR"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fr-FR" sz="2400" dirty="0">
                <a:latin typeface="Times New Roman" panose="02020603050405020304" pitchFamily="18" charset="0"/>
                <a:cs typeface="Times New Roman" panose="02020603050405020304" pitchFamily="18" charset="0"/>
                <a:hlinkClick r:id="rId9" action="ppaction://hlinksldjump"/>
              </a:rPr>
              <a:t>L’instruction return</a:t>
            </a: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F5400574-BA21-AA27-C7D0-975B208CF325}"/>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6806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3</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Introduction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Les fonctions permettent de regrouper plusieurs instructions dans un bloc qui sera appelé grâce à un nom. Par exemple </a:t>
            </a:r>
            <a:r>
              <a:rPr lang="fr-FR" b="1" dirty="0" err="1">
                <a:latin typeface="Times New Roman" panose="02020603050405020304" pitchFamily="18" charset="0"/>
                <a:cs typeface="Times New Roman" panose="02020603050405020304" pitchFamily="18" charset="0"/>
              </a:rPr>
              <a:t>print</a:t>
            </a:r>
            <a:r>
              <a:rPr lang="fr-FR" dirty="0">
                <a:latin typeface="Times New Roman" panose="02020603050405020304" pitchFamily="18" charset="0"/>
                <a:cs typeface="Times New Roman" panose="02020603050405020304" pitchFamily="18" charset="0"/>
              </a:rPr>
              <a:t> est une fonction qui contient un groupe d’instructions pour afficher un message à l’écran.</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Rectangle 1">
            <a:extLst>
              <a:ext uri="{FF2B5EF4-FFF2-40B4-BE49-F238E27FC236}">
                <a16:creationId xmlns:a16="http://schemas.microsoft.com/office/drawing/2014/main" id="{8919B2C4-6D0C-31E5-051E-E6B8F37CF56B}"/>
              </a:ext>
            </a:extLst>
          </p:cNvPr>
          <p:cNvSpPr/>
          <p:nvPr/>
        </p:nvSpPr>
        <p:spPr>
          <a:xfrm>
            <a:off x="472809" y="1792210"/>
            <a:ext cx="2236206" cy="1304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Instruction 1</a:t>
            </a:r>
          </a:p>
          <a:p>
            <a:pPr algn="ctr"/>
            <a:r>
              <a:rPr lang="fr-FR" dirty="0">
                <a:latin typeface="Times New Roman" panose="02020603050405020304" pitchFamily="18" charset="0"/>
                <a:cs typeface="Times New Roman" panose="02020603050405020304" pitchFamily="18" charset="0"/>
              </a:rPr>
              <a:t>Instruction 2</a:t>
            </a:r>
          </a:p>
          <a:p>
            <a:pPr algn="ctr"/>
            <a:r>
              <a:rPr lang="fr-FR" dirty="0">
                <a:latin typeface="Times New Roman" panose="02020603050405020304" pitchFamily="18" charset="0"/>
                <a:cs typeface="Times New Roman" panose="02020603050405020304" pitchFamily="18" charset="0"/>
              </a:rPr>
              <a:t>…</a:t>
            </a:r>
          </a:p>
          <a:p>
            <a:pPr algn="ctr"/>
            <a:r>
              <a:rPr lang="fr-FR" dirty="0">
                <a:latin typeface="Times New Roman" panose="02020603050405020304" pitchFamily="18" charset="0"/>
                <a:cs typeface="Times New Roman" panose="02020603050405020304" pitchFamily="18" charset="0"/>
              </a:rPr>
              <a:t>Instruction n</a:t>
            </a:r>
          </a:p>
        </p:txBody>
      </p:sp>
      <p:cxnSp>
        <p:nvCxnSpPr>
          <p:cNvPr id="8" name="Connecteur droit avec flèche 7">
            <a:extLst>
              <a:ext uri="{FF2B5EF4-FFF2-40B4-BE49-F238E27FC236}">
                <a16:creationId xmlns:a16="http://schemas.microsoft.com/office/drawing/2014/main" id="{557FEF68-A0F6-2DEF-D633-ACFE9C8A1BB2}"/>
              </a:ext>
            </a:extLst>
          </p:cNvPr>
          <p:cNvCxnSpPr>
            <a:cxnSpLocks/>
            <a:stCxn id="2" idx="3"/>
            <a:endCxn id="9" idx="1"/>
          </p:cNvCxnSpPr>
          <p:nvPr/>
        </p:nvCxnSpPr>
        <p:spPr>
          <a:xfrm>
            <a:off x="2709015" y="2444248"/>
            <a:ext cx="1532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2560FA0-6BE4-8D1C-8835-15F5D1EF3AC2}"/>
              </a:ext>
            </a:extLst>
          </p:cNvPr>
          <p:cNvSpPr/>
          <p:nvPr/>
        </p:nvSpPr>
        <p:spPr>
          <a:xfrm>
            <a:off x="4241691" y="1792210"/>
            <a:ext cx="2888055" cy="13040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Regrouper en fonction avec pour nom par exemple </a:t>
            </a:r>
            <a:r>
              <a:rPr lang="fr-FR" dirty="0" err="1"/>
              <a:t>print</a:t>
            </a:r>
            <a:endParaRPr lang="fr-FR" dirty="0"/>
          </a:p>
        </p:txBody>
      </p:sp>
      <p:sp>
        <p:nvSpPr>
          <p:cNvPr id="16" name="Rectangle 15">
            <a:extLst>
              <a:ext uri="{FF2B5EF4-FFF2-40B4-BE49-F238E27FC236}">
                <a16:creationId xmlns:a16="http://schemas.microsoft.com/office/drawing/2014/main" id="{E2430057-B291-8353-0A3D-1597D2BD64B3}"/>
              </a:ext>
            </a:extLst>
          </p:cNvPr>
          <p:cNvSpPr/>
          <p:nvPr/>
        </p:nvSpPr>
        <p:spPr>
          <a:xfrm>
            <a:off x="8662423" y="1792210"/>
            <a:ext cx="2888055" cy="130407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Les instructions sont exécutées quand on appelle le nom de la fonction par exemple </a:t>
            </a:r>
            <a:r>
              <a:rPr lang="fr-FR" dirty="0" err="1"/>
              <a:t>print</a:t>
            </a:r>
            <a:r>
              <a:rPr lang="fr-FR" dirty="0"/>
              <a:t> (message)</a:t>
            </a:r>
          </a:p>
        </p:txBody>
      </p:sp>
      <p:cxnSp>
        <p:nvCxnSpPr>
          <p:cNvPr id="17" name="Connecteur droit avec flèche 16">
            <a:extLst>
              <a:ext uri="{FF2B5EF4-FFF2-40B4-BE49-F238E27FC236}">
                <a16:creationId xmlns:a16="http://schemas.microsoft.com/office/drawing/2014/main" id="{43D3992B-EA08-E17B-5D9C-D6B6F7BF8864}"/>
              </a:ext>
            </a:extLst>
          </p:cNvPr>
          <p:cNvCxnSpPr>
            <a:cxnSpLocks/>
            <a:stCxn id="9" idx="3"/>
            <a:endCxn id="16" idx="1"/>
          </p:cNvCxnSpPr>
          <p:nvPr/>
        </p:nvCxnSpPr>
        <p:spPr>
          <a:xfrm>
            <a:off x="7129746" y="2444248"/>
            <a:ext cx="1532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C3926A1A-9664-733A-6ADF-C5B314D8B1F9}"/>
              </a:ext>
            </a:extLst>
          </p:cNvPr>
          <p:cNvSpPr txBox="1"/>
          <p:nvPr/>
        </p:nvSpPr>
        <p:spPr>
          <a:xfrm>
            <a:off x="397565" y="319605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appelle module un groupe de fonctions stockées dans un ou plusieurs fichiers par exemple les fonctions mathématiques peuvent être placées dans un module dédié aux mathématiques. </a:t>
            </a:r>
          </a:p>
        </p:txBody>
      </p:sp>
      <p:sp>
        <p:nvSpPr>
          <p:cNvPr id="23" name="Rectangle 22">
            <a:extLst>
              <a:ext uri="{FF2B5EF4-FFF2-40B4-BE49-F238E27FC236}">
                <a16:creationId xmlns:a16="http://schemas.microsoft.com/office/drawing/2014/main" id="{023E6157-A4CC-904B-F118-E7F53F1EEE5D}"/>
              </a:ext>
            </a:extLst>
          </p:cNvPr>
          <p:cNvSpPr/>
          <p:nvPr/>
        </p:nvSpPr>
        <p:spPr>
          <a:xfrm>
            <a:off x="868543" y="4127563"/>
            <a:ext cx="1777097" cy="89629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Module</a:t>
            </a:r>
          </a:p>
        </p:txBody>
      </p:sp>
      <p:sp>
        <p:nvSpPr>
          <p:cNvPr id="24" name="Rectangle 23">
            <a:extLst>
              <a:ext uri="{FF2B5EF4-FFF2-40B4-BE49-F238E27FC236}">
                <a16:creationId xmlns:a16="http://schemas.microsoft.com/office/drawing/2014/main" id="{490AFEE3-3385-A599-3785-E48B9310FBA3}"/>
              </a:ext>
            </a:extLst>
          </p:cNvPr>
          <p:cNvSpPr/>
          <p:nvPr/>
        </p:nvSpPr>
        <p:spPr>
          <a:xfrm>
            <a:off x="4680671" y="4145852"/>
            <a:ext cx="1777097" cy="89629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Fonctions</a:t>
            </a:r>
          </a:p>
        </p:txBody>
      </p:sp>
      <p:sp>
        <p:nvSpPr>
          <p:cNvPr id="25" name="Rectangle 24">
            <a:extLst>
              <a:ext uri="{FF2B5EF4-FFF2-40B4-BE49-F238E27FC236}">
                <a16:creationId xmlns:a16="http://schemas.microsoft.com/office/drawing/2014/main" id="{F9F94655-6855-844B-0323-7EEAA3968513}"/>
              </a:ext>
            </a:extLst>
          </p:cNvPr>
          <p:cNvSpPr/>
          <p:nvPr/>
        </p:nvSpPr>
        <p:spPr>
          <a:xfrm>
            <a:off x="8492799" y="4145852"/>
            <a:ext cx="1777097" cy="8962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Instructions</a:t>
            </a:r>
          </a:p>
        </p:txBody>
      </p:sp>
      <p:cxnSp>
        <p:nvCxnSpPr>
          <p:cNvPr id="27" name="Connecteur droit avec flèche 26">
            <a:extLst>
              <a:ext uri="{FF2B5EF4-FFF2-40B4-BE49-F238E27FC236}">
                <a16:creationId xmlns:a16="http://schemas.microsoft.com/office/drawing/2014/main" id="{72C2B148-4D53-B760-4534-EDDB41010838}"/>
              </a:ext>
            </a:extLst>
          </p:cNvPr>
          <p:cNvCxnSpPr>
            <a:stCxn id="23" idx="3"/>
            <a:endCxn id="24" idx="1"/>
          </p:cNvCxnSpPr>
          <p:nvPr/>
        </p:nvCxnSpPr>
        <p:spPr>
          <a:xfrm>
            <a:off x="2645640" y="4575710"/>
            <a:ext cx="2035031" cy="1828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Connecteur droit avec flèche 27">
            <a:extLst>
              <a:ext uri="{FF2B5EF4-FFF2-40B4-BE49-F238E27FC236}">
                <a16:creationId xmlns:a16="http://schemas.microsoft.com/office/drawing/2014/main" id="{FEE60F49-F449-0638-BE4B-AA68759F4B31}"/>
              </a:ext>
            </a:extLst>
          </p:cNvPr>
          <p:cNvCxnSpPr>
            <a:cxnSpLocks/>
            <a:stCxn id="24" idx="3"/>
            <a:endCxn id="25" idx="1"/>
          </p:cNvCxnSpPr>
          <p:nvPr/>
        </p:nvCxnSpPr>
        <p:spPr>
          <a:xfrm>
            <a:off x="6457768" y="4593999"/>
            <a:ext cx="203503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2" name="ZoneTexte 31">
            <a:extLst>
              <a:ext uri="{FF2B5EF4-FFF2-40B4-BE49-F238E27FC236}">
                <a16:creationId xmlns:a16="http://schemas.microsoft.com/office/drawing/2014/main" id="{66B3D263-5DDD-C7EB-063C-0C4402305CE0}"/>
              </a:ext>
            </a:extLst>
          </p:cNvPr>
          <p:cNvSpPr txBox="1"/>
          <p:nvPr/>
        </p:nvSpPr>
        <p:spPr>
          <a:xfrm flipH="1">
            <a:off x="2673259" y="4548945"/>
            <a:ext cx="1869581" cy="276999"/>
          </a:xfrm>
          <a:prstGeom prst="rect">
            <a:avLst/>
          </a:prstGeom>
          <a:noFill/>
        </p:spPr>
        <p:txBody>
          <a:bodyPr wrap="square" rtlCol="0">
            <a:spAutoFit/>
          </a:bodyPr>
          <a:lstStyle/>
          <a:p>
            <a:r>
              <a:rPr lang="fr-FR" sz="1200" dirty="0"/>
              <a:t>Contient une ou plusieurs</a:t>
            </a:r>
          </a:p>
        </p:txBody>
      </p:sp>
      <p:sp>
        <p:nvSpPr>
          <p:cNvPr id="34" name="ZoneTexte 33">
            <a:extLst>
              <a:ext uri="{FF2B5EF4-FFF2-40B4-BE49-F238E27FC236}">
                <a16:creationId xmlns:a16="http://schemas.microsoft.com/office/drawing/2014/main" id="{873C72B7-0AF9-3D64-91CB-8F4463908AF6}"/>
              </a:ext>
            </a:extLst>
          </p:cNvPr>
          <p:cNvSpPr txBox="1"/>
          <p:nvPr/>
        </p:nvSpPr>
        <p:spPr>
          <a:xfrm flipH="1">
            <a:off x="6498353" y="4593998"/>
            <a:ext cx="1869581" cy="276999"/>
          </a:xfrm>
          <a:prstGeom prst="rect">
            <a:avLst/>
          </a:prstGeom>
          <a:noFill/>
        </p:spPr>
        <p:txBody>
          <a:bodyPr wrap="square" rtlCol="0">
            <a:spAutoFit/>
          </a:bodyPr>
          <a:lstStyle/>
          <a:p>
            <a:r>
              <a:rPr lang="fr-FR" sz="1200" dirty="0"/>
              <a:t>Contient une ou plusieurs</a:t>
            </a:r>
          </a:p>
        </p:txBody>
      </p:sp>
      <p:sp>
        <p:nvSpPr>
          <p:cNvPr id="39" name="ZoneTexte 38">
            <a:extLst>
              <a:ext uri="{FF2B5EF4-FFF2-40B4-BE49-F238E27FC236}">
                <a16:creationId xmlns:a16="http://schemas.microsoft.com/office/drawing/2014/main" id="{A22E4384-0C22-5079-AC66-A25235960354}"/>
              </a:ext>
            </a:extLst>
          </p:cNvPr>
          <p:cNvSpPr txBox="1"/>
          <p:nvPr/>
        </p:nvSpPr>
        <p:spPr>
          <a:xfrm>
            <a:off x="411464" y="5139216"/>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Python propose des modules et fonctions de base comme le module </a:t>
            </a:r>
            <a:r>
              <a:rPr lang="fr-FR" b="1" dirty="0">
                <a:latin typeface="Times New Roman" panose="02020603050405020304" pitchFamily="18" charset="0"/>
                <a:cs typeface="Times New Roman" panose="02020603050405020304" pitchFamily="18" charset="0"/>
              </a:rPr>
              <a:t>math, collections…</a:t>
            </a:r>
            <a:r>
              <a:rPr lang="fr-FR" dirty="0">
                <a:latin typeface="Times New Roman" panose="02020603050405020304" pitchFamily="18" charset="0"/>
                <a:cs typeface="Times New Roman" panose="02020603050405020304" pitchFamily="18" charset="0"/>
              </a:rPr>
              <a:t> Dans un projet on aura besoin d’écrire des modules et fonctions spécifiques selon nos besoins et notre organisation d’où l’objet de ce chapitre.</a:t>
            </a:r>
          </a:p>
        </p:txBody>
      </p:sp>
    </p:spTree>
    <p:extLst>
      <p:ext uri="{BB962C8B-B14F-4D97-AF65-F5344CB8AC3E}">
        <p14:creationId xmlns:p14="http://schemas.microsoft.com/office/powerpoint/2010/main" val="263944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4</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Syntaxe de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04806"/>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fonction en Python s’écrit dans un fichier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py</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avec la syntaxe suivante: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43D12E3A-A2FC-3E5F-7BB1-D64B6AE0F046}"/>
              </a:ext>
            </a:extLst>
          </p:cNvPr>
          <p:cNvPicPr>
            <a:picLocks noChangeAspect="1"/>
          </p:cNvPicPr>
          <p:nvPr/>
        </p:nvPicPr>
        <p:blipFill>
          <a:blip r:embed="rId2"/>
          <a:stretch>
            <a:fillRect/>
          </a:stretch>
        </p:blipFill>
        <p:spPr>
          <a:xfrm>
            <a:off x="1799376" y="1204916"/>
            <a:ext cx="7841587" cy="1187494"/>
          </a:xfrm>
          <a:prstGeom prst="rect">
            <a:avLst/>
          </a:prstGeom>
        </p:spPr>
      </p:pic>
      <p:sp>
        <p:nvSpPr>
          <p:cNvPr id="20" name="ZoneTexte 19">
            <a:extLst>
              <a:ext uri="{FF2B5EF4-FFF2-40B4-BE49-F238E27FC236}">
                <a16:creationId xmlns:a16="http://schemas.microsoft.com/office/drawing/2014/main" id="{AB7CAFA8-007F-0D1A-6CC5-A37AE9EADE92}"/>
              </a:ext>
            </a:extLst>
          </p:cNvPr>
          <p:cNvSpPr txBox="1"/>
          <p:nvPr/>
        </p:nvSpPr>
        <p:spPr>
          <a:xfrm>
            <a:off x="327035" y="2392410"/>
            <a:ext cx="11178450" cy="2862322"/>
          </a:xfrm>
          <a:prstGeom prst="rect">
            <a:avLst/>
          </a:prstGeom>
          <a:noFill/>
        </p:spPr>
        <p:txBody>
          <a:bodyPr wrap="square" rtlCol="0">
            <a:spAutoFit/>
          </a:bodyPr>
          <a:lstStyle>
            <a:defPPr>
              <a:defRPr lang="en-US"/>
            </a:defPPr>
            <a:lvl1pPr>
              <a:defRPr sz="2000"/>
            </a:lvl1pPr>
          </a:lstStyle>
          <a:p>
            <a:pPr marL="342900" indent="-342900">
              <a:buFont typeface="Arial" panose="020B0604020202020204" pitchFamily="34" charset="0"/>
              <a:buChar char="•"/>
            </a:pPr>
            <a:r>
              <a:rPr lang="fr-FR" b="1" dirty="0" err="1">
                <a:latin typeface="Times New Roman" panose="02020603050405020304" pitchFamily="18" charset="0"/>
                <a:cs typeface="Times New Roman" panose="02020603050405020304" pitchFamily="18" charset="0"/>
              </a:rPr>
              <a:t>def</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mot clé obligatoire qui est l’abréviation de « </a:t>
            </a:r>
            <a:r>
              <a:rPr lang="fr-FR" dirty="0" err="1">
                <a:latin typeface="Times New Roman" panose="02020603050405020304" pitchFamily="18" charset="0"/>
                <a:cs typeface="Times New Roman" panose="02020603050405020304" pitchFamily="18" charset="0"/>
              </a:rPr>
              <a:t>define</a:t>
            </a:r>
            <a:r>
              <a:rPr lang="fr-FR" dirty="0">
                <a:latin typeface="Times New Roman" panose="02020603050405020304" pitchFamily="18" charset="0"/>
                <a:cs typeface="Times New Roman" panose="02020603050405020304" pitchFamily="18" charset="0"/>
              </a:rPr>
              <a:t> » (définir, en anglais) qui permet de spécifier à Python que l’on veut définir une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nom de la fonction qui doit respecter les mêmes règles de nommage qu’une variable.</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La liste des paramètres qui seront fournis lors d’un appel à la fonction. Les paramètres sont séparés par une virgule et la liste est encadrée par des parenthèses. Une fonction peut avoir un ou plusieurs paramètres par contre les parenthèses sont obligatoires même si la fonction n’attend aucun paramètre. </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Les deux points sont obligatoires ils spécifient la fin de la définition de la fonction.</a:t>
            </a:r>
          </a:p>
          <a:p>
            <a:pPr marL="342900" indent="-3429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Avant l’écriture des instructions, il faut un décalage appelé indentation pour séparer les instructions de la fonction du reste du code. </a:t>
            </a:r>
          </a:p>
        </p:txBody>
      </p:sp>
      <p:sp>
        <p:nvSpPr>
          <p:cNvPr id="21" name="ZoneTexte 20">
            <a:extLst>
              <a:ext uri="{FF2B5EF4-FFF2-40B4-BE49-F238E27FC236}">
                <a16:creationId xmlns:a16="http://schemas.microsoft.com/office/drawing/2014/main" id="{81F968F3-5442-305D-2EED-2425CAE839E3}"/>
              </a:ext>
            </a:extLst>
          </p:cNvPr>
          <p:cNvSpPr txBox="1"/>
          <p:nvPr/>
        </p:nvSpPr>
        <p:spPr>
          <a:xfrm>
            <a:off x="385135" y="5345308"/>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Après définition pour exécuter la fonction il suffira d’appeler le nom de la fonction pour qu’elle exécute ses instructions.</a:t>
            </a:r>
          </a:p>
        </p:txBody>
      </p:sp>
    </p:spTree>
    <p:extLst>
      <p:ext uri="{BB962C8B-B14F-4D97-AF65-F5344CB8AC3E}">
        <p14:creationId xmlns:p14="http://schemas.microsoft.com/office/powerpoint/2010/main" val="256325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5</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306920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fonction </a:t>
            </a:r>
            <a:r>
              <a:rPr lang="fr-FR" b="1" dirty="0">
                <a:latin typeface="Times New Roman" panose="02020603050405020304" pitchFamily="18" charset="0"/>
                <a:cs typeface="Times New Roman" panose="02020603050405020304" pitchFamily="18" charset="0"/>
              </a:rPr>
              <a:t>hello </a:t>
            </a:r>
            <a:r>
              <a:rPr lang="fr-FR" dirty="0">
                <a:latin typeface="Times New Roman" panose="02020603050405020304" pitchFamily="18" charset="0"/>
                <a:cs typeface="Times New Roman" panose="02020603050405020304" pitchFamily="18" charset="0"/>
              </a:rPr>
              <a:t>qui ne prend aucun paramètre et qui affiche le message </a:t>
            </a:r>
            <a:r>
              <a:rPr lang="fr-FR" b="1" dirty="0">
                <a:latin typeface="Times New Roman" panose="02020603050405020304" pitchFamily="18" charset="0"/>
                <a:cs typeface="Times New Roman" panose="02020603050405020304" pitchFamily="18" charset="0"/>
              </a:rPr>
              <a:t>Bonjour tout le monde.</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ZoneTexte 11">
            <a:extLst>
              <a:ext uri="{FF2B5EF4-FFF2-40B4-BE49-F238E27FC236}">
                <a16:creationId xmlns:a16="http://schemas.microsoft.com/office/drawing/2014/main" id="{E0336AEF-7FCA-1E66-4B7F-7E9EC9530BBA}"/>
              </a:ext>
            </a:extLst>
          </p:cNvPr>
          <p:cNvSpPr txBox="1"/>
          <p:nvPr/>
        </p:nvSpPr>
        <p:spPr>
          <a:xfrm>
            <a:off x="227446" y="330528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Modifions la fonction pour prendre un paramètre chaine de caractères appelé </a:t>
            </a:r>
            <a:r>
              <a:rPr lang="fr-FR" b="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et afficher le message </a:t>
            </a:r>
            <a:r>
              <a:rPr lang="fr-FR" b="1" dirty="0">
                <a:latin typeface="Times New Roman" panose="02020603050405020304" pitchFamily="18" charset="0"/>
                <a:cs typeface="Times New Roman" panose="02020603050405020304" pitchFamily="18" charset="0"/>
              </a:rPr>
              <a:t>Bonjour </a:t>
            </a:r>
            <a:r>
              <a:rPr lang="fr-FR" b="1" dirty="0" err="1">
                <a:latin typeface="Times New Roman" panose="02020603050405020304" pitchFamily="18" charset="0"/>
                <a:cs typeface="Times New Roman" panose="02020603050405020304" pitchFamily="18" charset="0"/>
              </a:rPr>
              <a:t>nom_paramètre</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335DF13C-F77B-F769-D76D-2D2B572ED6F6}"/>
              </a:ext>
            </a:extLst>
          </p:cNvPr>
          <p:cNvPicPr>
            <a:picLocks noChangeAspect="1"/>
          </p:cNvPicPr>
          <p:nvPr/>
        </p:nvPicPr>
        <p:blipFill>
          <a:blip r:embed="rId2"/>
          <a:stretch>
            <a:fillRect/>
          </a:stretch>
        </p:blipFill>
        <p:spPr>
          <a:xfrm>
            <a:off x="3555501" y="1388078"/>
            <a:ext cx="3945888" cy="1826613"/>
          </a:xfrm>
          <a:prstGeom prst="rect">
            <a:avLst/>
          </a:prstGeom>
        </p:spPr>
      </p:pic>
      <p:pic>
        <p:nvPicPr>
          <p:cNvPr id="10" name="Image 9">
            <a:extLst>
              <a:ext uri="{FF2B5EF4-FFF2-40B4-BE49-F238E27FC236}">
                <a16:creationId xmlns:a16="http://schemas.microsoft.com/office/drawing/2014/main" id="{937F6479-366A-09D3-A69F-488842581D68}"/>
              </a:ext>
            </a:extLst>
          </p:cNvPr>
          <p:cNvPicPr>
            <a:picLocks noChangeAspect="1"/>
          </p:cNvPicPr>
          <p:nvPr/>
        </p:nvPicPr>
        <p:blipFill>
          <a:blip r:embed="rId3"/>
          <a:stretch>
            <a:fillRect/>
          </a:stretch>
        </p:blipFill>
        <p:spPr>
          <a:xfrm>
            <a:off x="3466769" y="3973347"/>
            <a:ext cx="4608922" cy="1959221"/>
          </a:xfrm>
          <a:prstGeom prst="rect">
            <a:avLst/>
          </a:prstGeom>
        </p:spPr>
      </p:pic>
    </p:spTree>
    <p:extLst>
      <p:ext uri="{BB962C8B-B14F-4D97-AF65-F5344CB8AC3E}">
        <p14:creationId xmlns:p14="http://schemas.microsoft.com/office/powerpoint/2010/main" val="273077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6</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5" y="218526"/>
            <a:ext cx="4120114"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d’une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5" y="859127"/>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Lors de l’appel d’une fonction on dispose de deux manières pour spécifier les paramètres, </a:t>
            </a:r>
            <a:r>
              <a:rPr lang="fr-FR" b="1" dirty="0">
                <a:latin typeface="Times New Roman" panose="02020603050405020304" pitchFamily="18" charset="0"/>
                <a:cs typeface="Times New Roman" panose="02020603050405020304" pitchFamily="18" charset="0"/>
              </a:rPr>
              <a:t>les paramètres non nommés et les paramètres nommés.</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2" name="ZoneTexte 1">
            <a:extLst>
              <a:ext uri="{FF2B5EF4-FFF2-40B4-BE49-F238E27FC236}">
                <a16:creationId xmlns:a16="http://schemas.microsoft.com/office/drawing/2014/main" id="{C07EED1E-30F1-4BFC-6890-B5F00E1EA9BB}"/>
              </a:ext>
            </a:extLst>
          </p:cNvPr>
          <p:cNvSpPr txBox="1"/>
          <p:nvPr/>
        </p:nvSpPr>
        <p:spPr>
          <a:xfrm>
            <a:off x="397565" y="1667285"/>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Dans le cas où l’on utilise plusieurs paramètres sans les nommer il faut respecter l’ordre d’appel des paramètres sinon le programme fournira un résultat différent.</a:t>
            </a:r>
          </a:p>
        </p:txBody>
      </p:sp>
      <p:sp>
        <p:nvSpPr>
          <p:cNvPr id="9" name="ZoneTexte 8">
            <a:extLst>
              <a:ext uri="{FF2B5EF4-FFF2-40B4-BE49-F238E27FC236}">
                <a16:creationId xmlns:a16="http://schemas.microsoft.com/office/drawing/2014/main" id="{60A8609C-2B4F-53A9-E8A9-0A8CF4B8859C}"/>
              </a:ext>
            </a:extLst>
          </p:cNvPr>
          <p:cNvSpPr txBox="1"/>
          <p:nvPr/>
        </p:nvSpPr>
        <p:spPr>
          <a:xfrm>
            <a:off x="397565" y="4166198"/>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Si on veut appeler les paramètres en désordre il faut préciser le nom lorsqu’on appelle de la fonction.</a:t>
            </a:r>
          </a:p>
        </p:txBody>
      </p:sp>
      <p:pic>
        <p:nvPicPr>
          <p:cNvPr id="10" name="Image 9">
            <a:extLst>
              <a:ext uri="{FF2B5EF4-FFF2-40B4-BE49-F238E27FC236}">
                <a16:creationId xmlns:a16="http://schemas.microsoft.com/office/drawing/2014/main" id="{6E4C53E9-04F2-EAC1-DDF9-4F94F9A58D24}"/>
              </a:ext>
            </a:extLst>
          </p:cNvPr>
          <p:cNvPicPr>
            <a:picLocks noChangeAspect="1"/>
          </p:cNvPicPr>
          <p:nvPr/>
        </p:nvPicPr>
        <p:blipFill>
          <a:blip r:embed="rId2"/>
          <a:stretch>
            <a:fillRect/>
          </a:stretch>
        </p:blipFill>
        <p:spPr>
          <a:xfrm>
            <a:off x="2990466" y="2350091"/>
            <a:ext cx="5401193" cy="1898713"/>
          </a:xfrm>
          <a:prstGeom prst="rect">
            <a:avLst/>
          </a:prstGeom>
        </p:spPr>
      </p:pic>
      <p:pic>
        <p:nvPicPr>
          <p:cNvPr id="14" name="Image 13">
            <a:extLst>
              <a:ext uri="{FF2B5EF4-FFF2-40B4-BE49-F238E27FC236}">
                <a16:creationId xmlns:a16="http://schemas.microsoft.com/office/drawing/2014/main" id="{C89D46CC-FEDD-815C-C38D-C2092934AC02}"/>
              </a:ext>
            </a:extLst>
          </p:cNvPr>
          <p:cNvPicPr>
            <a:picLocks noChangeAspect="1"/>
          </p:cNvPicPr>
          <p:nvPr/>
        </p:nvPicPr>
        <p:blipFill>
          <a:blip r:embed="rId3"/>
          <a:stretch>
            <a:fillRect/>
          </a:stretch>
        </p:blipFill>
        <p:spPr>
          <a:xfrm>
            <a:off x="2932656" y="4519116"/>
            <a:ext cx="5459003" cy="1698804"/>
          </a:xfrm>
          <a:prstGeom prst="rect">
            <a:avLst/>
          </a:prstGeom>
        </p:spPr>
      </p:pic>
    </p:spTree>
    <p:extLst>
      <p:ext uri="{BB962C8B-B14F-4D97-AF65-F5344CB8AC3E}">
        <p14:creationId xmlns:p14="http://schemas.microsoft.com/office/powerpoint/2010/main" val="294018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7</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Paramètres avec valeurs par défaut</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397564" y="80985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On peut fournir à une fonction un ou plusieurs paramètres avec des valeurs par défaut. Lors de l’appel de la fonction si une valeur est spécifiée au paramètre cette valeur sera prise lors de l’exécution sinon la valeur par défaut est utilisée. Un paramètre avec une valeur par défaut est appelé </a:t>
            </a:r>
            <a:r>
              <a:rPr lang="fr-FR" b="1" dirty="0">
                <a:latin typeface="Times New Roman" panose="02020603050405020304" pitchFamily="18" charset="0"/>
                <a:cs typeface="Times New Roman" panose="02020603050405020304" pitchFamily="18" charset="0"/>
              </a:rPr>
              <a:t>paramètre optionnel.</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sp>
        <p:nvSpPr>
          <p:cNvPr id="8" name="ZoneTexte 7">
            <a:extLst>
              <a:ext uri="{FF2B5EF4-FFF2-40B4-BE49-F238E27FC236}">
                <a16:creationId xmlns:a16="http://schemas.microsoft.com/office/drawing/2014/main" id="{B1006DBB-B0AD-9226-A74C-AA09F89D0A43}"/>
              </a:ext>
            </a:extLst>
          </p:cNvPr>
          <p:cNvSpPr txBox="1"/>
          <p:nvPr/>
        </p:nvSpPr>
        <p:spPr>
          <a:xfrm>
            <a:off x="500932" y="41900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une fonction contient des paramètres optionnels et obligatoires, il faut définir les paramètres optionnels après les paramètres obligatoires à la fin sinon on a une erreur.</a:t>
            </a:r>
          </a:p>
        </p:txBody>
      </p:sp>
      <p:pic>
        <p:nvPicPr>
          <p:cNvPr id="13" name="Image 12">
            <a:extLst>
              <a:ext uri="{FF2B5EF4-FFF2-40B4-BE49-F238E27FC236}">
                <a16:creationId xmlns:a16="http://schemas.microsoft.com/office/drawing/2014/main" id="{9D6CABAA-5948-ACA1-9F4A-DB37691A9133}"/>
              </a:ext>
            </a:extLst>
          </p:cNvPr>
          <p:cNvPicPr>
            <a:picLocks noChangeAspect="1"/>
          </p:cNvPicPr>
          <p:nvPr/>
        </p:nvPicPr>
        <p:blipFill>
          <a:blip r:embed="rId2"/>
          <a:stretch>
            <a:fillRect/>
          </a:stretch>
        </p:blipFill>
        <p:spPr>
          <a:xfrm>
            <a:off x="3395051" y="5193361"/>
            <a:ext cx="3849800" cy="897849"/>
          </a:xfrm>
          <a:prstGeom prst="rect">
            <a:avLst/>
          </a:prstGeom>
        </p:spPr>
      </p:pic>
      <p:pic>
        <p:nvPicPr>
          <p:cNvPr id="9" name="Image 8">
            <a:extLst>
              <a:ext uri="{FF2B5EF4-FFF2-40B4-BE49-F238E27FC236}">
                <a16:creationId xmlns:a16="http://schemas.microsoft.com/office/drawing/2014/main" id="{3900F89A-AD78-6696-8C65-CE39A3AD73F5}"/>
              </a:ext>
            </a:extLst>
          </p:cNvPr>
          <p:cNvPicPr>
            <a:picLocks noChangeAspect="1"/>
          </p:cNvPicPr>
          <p:nvPr/>
        </p:nvPicPr>
        <p:blipFill>
          <a:blip r:embed="rId3"/>
          <a:stretch>
            <a:fillRect/>
          </a:stretch>
        </p:blipFill>
        <p:spPr>
          <a:xfrm>
            <a:off x="723700" y="1952228"/>
            <a:ext cx="4400347" cy="2177584"/>
          </a:xfrm>
          <a:prstGeom prst="rect">
            <a:avLst/>
          </a:prstGeom>
        </p:spPr>
      </p:pic>
      <p:pic>
        <p:nvPicPr>
          <p:cNvPr id="14" name="Image 13">
            <a:extLst>
              <a:ext uri="{FF2B5EF4-FFF2-40B4-BE49-F238E27FC236}">
                <a16:creationId xmlns:a16="http://schemas.microsoft.com/office/drawing/2014/main" id="{CA68ED7D-4685-4BD3-77C2-B9A1BD4E7A60}"/>
              </a:ext>
            </a:extLst>
          </p:cNvPr>
          <p:cNvPicPr>
            <a:picLocks noChangeAspect="1"/>
          </p:cNvPicPr>
          <p:nvPr/>
        </p:nvPicPr>
        <p:blipFill>
          <a:blip r:embed="rId4"/>
          <a:stretch>
            <a:fillRect/>
          </a:stretch>
        </p:blipFill>
        <p:spPr>
          <a:xfrm>
            <a:off x="6382427" y="1950606"/>
            <a:ext cx="4534293" cy="2105346"/>
          </a:xfrm>
          <a:prstGeom prst="rect">
            <a:avLst/>
          </a:prstGeom>
        </p:spPr>
      </p:pic>
    </p:spTree>
    <p:extLst>
      <p:ext uri="{BB962C8B-B14F-4D97-AF65-F5344CB8AC3E}">
        <p14:creationId xmlns:p14="http://schemas.microsoft.com/office/powerpoint/2010/main" val="36119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8</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5052621"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Documenter une fonction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Quand on exécute dans l’interpréteur Python la fonction </a:t>
            </a:r>
            <a:r>
              <a:rPr lang="fr-FR" b="1" dirty="0">
                <a:latin typeface="Times New Roman" panose="02020603050405020304" pitchFamily="18" charset="0"/>
                <a:cs typeface="Times New Roman" panose="02020603050405020304" pitchFamily="18" charset="0"/>
              </a:rPr>
              <a:t>help(</a:t>
            </a:r>
            <a:r>
              <a:rPr lang="fr-FR" b="1" dirty="0" err="1">
                <a:latin typeface="Times New Roman" panose="02020603050405020304" pitchFamily="18" charset="0"/>
                <a:cs typeface="Times New Roman" panose="02020603050405020304" pitchFamily="18" charset="0"/>
              </a:rPr>
              <a:t>nom_fonction</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on obtient un résultat comme:</a:t>
            </a: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7" name="Image 6">
            <a:extLst>
              <a:ext uri="{FF2B5EF4-FFF2-40B4-BE49-F238E27FC236}">
                <a16:creationId xmlns:a16="http://schemas.microsoft.com/office/drawing/2014/main" id="{B9B61238-8639-4389-2D89-58FA04166653}"/>
              </a:ext>
            </a:extLst>
          </p:cNvPr>
          <p:cNvPicPr>
            <a:picLocks noChangeAspect="1"/>
          </p:cNvPicPr>
          <p:nvPr/>
        </p:nvPicPr>
        <p:blipFill>
          <a:blip r:embed="rId2"/>
          <a:stretch>
            <a:fillRect/>
          </a:stretch>
        </p:blipFill>
        <p:spPr>
          <a:xfrm>
            <a:off x="3125124" y="1259237"/>
            <a:ext cx="4801016" cy="1790855"/>
          </a:xfrm>
          <a:prstGeom prst="rect">
            <a:avLst/>
          </a:prstGeom>
        </p:spPr>
      </p:pic>
      <p:sp>
        <p:nvSpPr>
          <p:cNvPr id="8" name="ZoneTexte 7">
            <a:extLst>
              <a:ext uri="{FF2B5EF4-FFF2-40B4-BE49-F238E27FC236}">
                <a16:creationId xmlns:a16="http://schemas.microsoft.com/office/drawing/2014/main" id="{87BB9E8B-571E-67AB-F829-22B6E11E7904}"/>
              </a:ext>
            </a:extLst>
          </p:cNvPr>
          <p:cNvSpPr txBox="1"/>
          <p:nvPr/>
        </p:nvSpPr>
        <p:spPr>
          <a:xfrm>
            <a:off x="500932" y="3028890"/>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Le résultat affiché est la documentation sur la fonction </a:t>
            </a:r>
            <a:r>
              <a:rPr lang="fr-FR" b="1" dirty="0" err="1">
                <a:latin typeface="Times New Roman" panose="02020603050405020304" pitchFamily="18" charset="0"/>
                <a:cs typeface="Times New Roman" panose="02020603050405020304" pitchFamily="18" charset="0"/>
              </a:rPr>
              <a:t>print</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qui explique le rôle de la fonction et comment l’utiliser.</a:t>
            </a:r>
          </a:p>
        </p:txBody>
      </p:sp>
      <p:sp>
        <p:nvSpPr>
          <p:cNvPr id="9" name="ZoneTexte 8">
            <a:extLst>
              <a:ext uri="{FF2B5EF4-FFF2-40B4-BE49-F238E27FC236}">
                <a16:creationId xmlns:a16="http://schemas.microsoft.com/office/drawing/2014/main" id="{31841E65-E605-2EA5-263E-641979A84FB3}"/>
              </a:ext>
            </a:extLst>
          </p:cNvPr>
          <p:cNvSpPr txBox="1"/>
          <p:nvPr/>
        </p:nvSpPr>
        <p:spPr>
          <a:xfrm>
            <a:off x="500932" y="3755434"/>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Pour documenter nos propres fonctions Python il faut respecter la syntaxe suivante:</a:t>
            </a:r>
          </a:p>
        </p:txBody>
      </p:sp>
      <p:pic>
        <p:nvPicPr>
          <p:cNvPr id="12" name="Image 11">
            <a:extLst>
              <a:ext uri="{FF2B5EF4-FFF2-40B4-BE49-F238E27FC236}">
                <a16:creationId xmlns:a16="http://schemas.microsoft.com/office/drawing/2014/main" id="{98EB0820-7451-6649-DD2F-2D46BBC6574C}"/>
              </a:ext>
            </a:extLst>
          </p:cNvPr>
          <p:cNvPicPr>
            <a:picLocks noChangeAspect="1"/>
          </p:cNvPicPr>
          <p:nvPr/>
        </p:nvPicPr>
        <p:blipFill>
          <a:blip r:embed="rId3"/>
          <a:stretch>
            <a:fillRect/>
          </a:stretch>
        </p:blipFill>
        <p:spPr>
          <a:xfrm>
            <a:off x="2113745" y="4210412"/>
            <a:ext cx="6672880" cy="1296017"/>
          </a:xfrm>
          <a:prstGeom prst="rect">
            <a:avLst/>
          </a:prstGeom>
        </p:spPr>
      </p:pic>
      <p:sp>
        <p:nvSpPr>
          <p:cNvPr id="13" name="ZoneTexte 12">
            <a:extLst>
              <a:ext uri="{FF2B5EF4-FFF2-40B4-BE49-F238E27FC236}">
                <a16:creationId xmlns:a16="http://schemas.microsoft.com/office/drawing/2014/main" id="{B6C66498-D912-A485-9C7C-6FAF9350A29C}"/>
              </a:ext>
            </a:extLst>
          </p:cNvPr>
          <p:cNvSpPr txBox="1"/>
          <p:nvPr/>
        </p:nvSpPr>
        <p:spPr>
          <a:xfrm>
            <a:off x="500932" y="5469923"/>
            <a:ext cx="11178450" cy="707886"/>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La chaîne de la documentation est appelée </a:t>
            </a:r>
            <a:r>
              <a:rPr lang="fr-FR" b="1" dirty="0" err="1">
                <a:latin typeface="Times New Roman" panose="02020603050405020304" pitchFamily="18" charset="0"/>
                <a:cs typeface="Times New Roman" panose="02020603050405020304" pitchFamily="18" charset="0"/>
              </a:rPr>
              <a:t>docstring</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et sera affichée toutefois qu’on invoquera le nom de la fonction avec </a:t>
            </a:r>
            <a:r>
              <a:rPr lang="fr-FR" b="1" dirty="0">
                <a:latin typeface="Times New Roman" panose="02020603050405020304" pitchFamily="18" charset="0"/>
                <a:cs typeface="Times New Roman" panose="02020603050405020304" pitchFamily="18" charset="0"/>
              </a:rPr>
              <a:t>help.</a:t>
            </a:r>
          </a:p>
        </p:txBody>
      </p:sp>
    </p:spTree>
    <p:extLst>
      <p:ext uri="{BB962C8B-B14F-4D97-AF65-F5344CB8AC3E}">
        <p14:creationId xmlns:p14="http://schemas.microsoft.com/office/powerpoint/2010/main" val="317377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FEEC940-4BFF-956C-713A-1CE73C436B6F}"/>
              </a:ext>
            </a:extLst>
          </p:cNvPr>
          <p:cNvSpPr>
            <a:spLocks noGrp="1"/>
          </p:cNvSpPr>
          <p:nvPr>
            <p:ph type="ftr" sz="quarter" idx="11"/>
          </p:nvPr>
        </p:nvSpPr>
        <p:spPr/>
        <p:txBody>
          <a:bodyPr/>
          <a:lstStyle/>
          <a:p>
            <a:r>
              <a:rPr lang="fr-FR"/>
              <a:t>Cours: Python | Auteur: TUO N. Ismaël Maurice 
</a:t>
            </a:r>
          </a:p>
        </p:txBody>
      </p:sp>
      <p:sp>
        <p:nvSpPr>
          <p:cNvPr id="5" name="Espace réservé du numéro de diapositive 4">
            <a:extLst>
              <a:ext uri="{FF2B5EF4-FFF2-40B4-BE49-F238E27FC236}">
                <a16:creationId xmlns:a16="http://schemas.microsoft.com/office/drawing/2014/main" id="{CE50FB16-F89F-D7CA-C6AA-CFC075094990}"/>
              </a:ext>
            </a:extLst>
          </p:cNvPr>
          <p:cNvSpPr>
            <a:spLocks noGrp="1"/>
          </p:cNvSpPr>
          <p:nvPr>
            <p:ph type="sldNum" sz="quarter" idx="12"/>
          </p:nvPr>
        </p:nvSpPr>
        <p:spPr/>
        <p:txBody>
          <a:bodyPr/>
          <a:lstStyle/>
          <a:p>
            <a:fld id="{B8C3BB88-DD29-4D42-B62E-D7D541DB4348}" type="slidenum">
              <a:rPr lang="fr-FR" smtClean="0"/>
              <a:t>9</a:t>
            </a:fld>
            <a:endParaRPr lang="fr-FR"/>
          </a:p>
        </p:txBody>
      </p:sp>
      <p:sp>
        <p:nvSpPr>
          <p:cNvPr id="6" name="ZoneTexte 5">
            <a:extLst>
              <a:ext uri="{FF2B5EF4-FFF2-40B4-BE49-F238E27FC236}">
                <a16:creationId xmlns:a16="http://schemas.microsoft.com/office/drawing/2014/main" id="{84F10693-2FE8-EFC8-8DB6-84BFD181D260}"/>
              </a:ext>
            </a:extLst>
          </p:cNvPr>
          <p:cNvSpPr txBox="1"/>
          <p:nvPr/>
        </p:nvSpPr>
        <p:spPr>
          <a:xfrm>
            <a:off x="397564" y="218526"/>
            <a:ext cx="6292947"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Exemple de fonctions avec documentation</a:t>
            </a:r>
          </a:p>
        </p:txBody>
      </p:sp>
      <p:sp>
        <p:nvSpPr>
          <p:cNvPr id="11" name="ZoneTexte 10">
            <a:extLst>
              <a:ext uri="{FF2B5EF4-FFF2-40B4-BE49-F238E27FC236}">
                <a16:creationId xmlns:a16="http://schemas.microsoft.com/office/drawing/2014/main" id="{C27A3656-3CB0-8161-AE9F-B92FBE4F5083}"/>
              </a:ext>
            </a:extLst>
          </p:cNvPr>
          <p:cNvSpPr txBox="1"/>
          <p:nvPr/>
        </p:nvSpPr>
        <p:spPr>
          <a:xfrm>
            <a:off x="419077" y="859127"/>
            <a:ext cx="11178450" cy="400110"/>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Création d’une documentation de la fonction </a:t>
            </a:r>
            <a:r>
              <a:rPr lang="fr-FR" b="1" dirty="0">
                <a:latin typeface="Times New Roman" panose="02020603050405020304" pitchFamily="18" charset="0"/>
                <a:cs typeface="Times New Roman" panose="02020603050405020304" pitchFamily="18" charset="0"/>
              </a:rPr>
              <a:t>hello. </a:t>
            </a:r>
            <a:endParaRPr lang="fr-FR" dirty="0">
              <a:latin typeface="Times New Roman" panose="02020603050405020304" pitchFamily="18" charset="0"/>
              <a:cs typeface="Times New Roman" panose="02020603050405020304" pitchFamily="18" charset="0"/>
            </a:endParaRPr>
          </a:p>
        </p:txBody>
      </p:sp>
      <p:cxnSp>
        <p:nvCxnSpPr>
          <p:cNvPr id="3" name="Connecteur droit 2">
            <a:extLst>
              <a:ext uri="{FF2B5EF4-FFF2-40B4-BE49-F238E27FC236}">
                <a16:creationId xmlns:a16="http://schemas.microsoft.com/office/drawing/2014/main" id="{6AC8021D-4898-08B9-18A0-60AC71EF613E}"/>
              </a:ext>
            </a:extLst>
          </p:cNvPr>
          <p:cNvCxnSpPr>
            <a:cxnSpLocks/>
          </p:cNvCxnSpPr>
          <p:nvPr/>
        </p:nvCxnSpPr>
        <p:spPr>
          <a:xfrm>
            <a:off x="500932" y="680191"/>
            <a:ext cx="11178450" cy="0"/>
          </a:xfrm>
          <a:prstGeom prst="line">
            <a:avLst/>
          </a:prstGeom>
          <a:ln/>
        </p:spPr>
        <p:style>
          <a:lnRef idx="3">
            <a:schemeClr val="accent3"/>
          </a:lnRef>
          <a:fillRef idx="0">
            <a:schemeClr val="accent3"/>
          </a:fillRef>
          <a:effectRef idx="2">
            <a:schemeClr val="accent3"/>
          </a:effectRef>
          <a:fontRef idx="minor">
            <a:schemeClr val="tx1"/>
          </a:fontRef>
        </p:style>
      </p:cxnSp>
      <p:pic>
        <p:nvPicPr>
          <p:cNvPr id="10" name="Image 9">
            <a:extLst>
              <a:ext uri="{FF2B5EF4-FFF2-40B4-BE49-F238E27FC236}">
                <a16:creationId xmlns:a16="http://schemas.microsoft.com/office/drawing/2014/main" id="{C07B2BDB-3DC5-C6FA-1291-9DB6A9FE778F}"/>
              </a:ext>
            </a:extLst>
          </p:cNvPr>
          <p:cNvPicPr>
            <a:picLocks noChangeAspect="1"/>
          </p:cNvPicPr>
          <p:nvPr/>
        </p:nvPicPr>
        <p:blipFill>
          <a:blip r:embed="rId2"/>
          <a:stretch>
            <a:fillRect/>
          </a:stretch>
        </p:blipFill>
        <p:spPr>
          <a:xfrm>
            <a:off x="500932" y="1488942"/>
            <a:ext cx="11178450" cy="3282347"/>
          </a:xfrm>
          <a:prstGeom prst="rect">
            <a:avLst/>
          </a:prstGeom>
        </p:spPr>
      </p:pic>
      <p:sp>
        <p:nvSpPr>
          <p:cNvPr id="17" name="ZoneTexte 16">
            <a:extLst>
              <a:ext uri="{FF2B5EF4-FFF2-40B4-BE49-F238E27FC236}">
                <a16:creationId xmlns:a16="http://schemas.microsoft.com/office/drawing/2014/main" id="{2731E9AF-C833-0ABA-5AF0-3D99B7C8AD5F}"/>
              </a:ext>
            </a:extLst>
          </p:cNvPr>
          <p:cNvSpPr txBox="1"/>
          <p:nvPr/>
        </p:nvSpPr>
        <p:spPr>
          <a:xfrm>
            <a:off x="500932" y="5000995"/>
            <a:ext cx="11178450" cy="1015663"/>
          </a:xfrm>
          <a:prstGeom prst="rect">
            <a:avLst/>
          </a:prstGeom>
          <a:noFill/>
        </p:spPr>
        <p:txBody>
          <a:bodyPr wrap="square" rtlCol="0">
            <a:spAutoFit/>
          </a:bodyPr>
          <a:lstStyle>
            <a:defPPr>
              <a:defRPr lang="en-US"/>
            </a:defPPr>
            <a:lvl1pPr>
              <a:defRPr sz="2000"/>
            </a:lvl1pPr>
          </a:lstStyle>
          <a:p>
            <a:r>
              <a:rPr lang="fr-FR" dirty="0">
                <a:latin typeface="Times New Roman" panose="02020603050405020304" pitchFamily="18" charset="0"/>
                <a:cs typeface="Times New Roman" panose="02020603050405020304" pitchFamily="18" charset="0"/>
              </a:rPr>
              <a:t>Une documentation peut être longue ou courte tout dépend de celui qui écrit la documentation de la fonction. Cependant il est conseillé de bien documenter nos fonctions pour faciliter la compréhension et l’utilisation par d’autres.</a:t>
            </a:r>
          </a:p>
        </p:txBody>
      </p:sp>
    </p:spTree>
    <p:extLst>
      <p:ext uri="{BB962C8B-B14F-4D97-AF65-F5344CB8AC3E}">
        <p14:creationId xmlns:p14="http://schemas.microsoft.com/office/powerpoint/2010/main" val="687520318"/>
      </p:ext>
    </p:extLst>
  </p:cSld>
  <p:clrMapOvr>
    <a:masterClrMapping/>
  </p:clrMapOvr>
</p:sld>
</file>

<file path=ppt/theme/theme1.xml><?xml version="1.0" encoding="utf-8"?>
<a:theme xmlns:a="http://schemas.openxmlformats.org/drawingml/2006/main" name="Colis">
  <a:themeElements>
    <a:clrScheme name="Colis">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{1991B394-6474-D448-893E-2D8671049D47}tf10001120</Template>
  <TotalTime>239</TotalTime>
  <Words>1019</Words>
  <Application>Microsoft Office PowerPoint</Application>
  <PresentationFormat>Grand écran</PresentationFormat>
  <Paragraphs>91</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Gill Sans MT</vt:lpstr>
      <vt:lpstr>Times New Roman</vt:lpstr>
      <vt:lpstr>Colis</vt:lpstr>
      <vt:lpstr>PROGRAMMATION PYTHON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FIN CHAPITRE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PYTHON</dc:title>
  <dc:creator>Ismaël Tuo</dc:creator>
  <cp:lastModifiedBy>Ismaël Tuo</cp:lastModifiedBy>
  <cp:revision>17</cp:revision>
  <dcterms:created xsi:type="dcterms:W3CDTF">2023-06-10T08:45:28Z</dcterms:created>
  <dcterms:modified xsi:type="dcterms:W3CDTF">2023-09-23T09:36:10Z</dcterms:modified>
</cp:coreProperties>
</file>