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9"/>
  </p:notesMasterIdLst>
  <p:sldIdLst>
    <p:sldId id="257" r:id="rId2"/>
    <p:sldId id="285" r:id="rId3"/>
    <p:sldId id="286" r:id="rId4"/>
    <p:sldId id="294" r:id="rId5"/>
    <p:sldId id="287" r:id="rId6"/>
    <p:sldId id="295" r:id="rId7"/>
    <p:sldId id="288" r:id="rId8"/>
    <p:sldId id="296" r:id="rId9"/>
    <p:sldId id="297" r:id="rId10"/>
    <p:sldId id="289" r:id="rId11"/>
    <p:sldId id="290" r:id="rId12"/>
    <p:sldId id="300" r:id="rId13"/>
    <p:sldId id="299" r:id="rId14"/>
    <p:sldId id="291" r:id="rId15"/>
    <p:sldId id="292" r:id="rId16"/>
    <p:sldId id="298" r:id="rId17"/>
    <p:sldId id="302" r:id="rId18"/>
    <p:sldId id="303" r:id="rId19"/>
    <p:sldId id="301" r:id="rId20"/>
    <p:sldId id="304" r:id="rId21"/>
    <p:sldId id="293" r:id="rId22"/>
    <p:sldId id="306" r:id="rId23"/>
    <p:sldId id="305" r:id="rId24"/>
    <p:sldId id="307" r:id="rId25"/>
    <p:sldId id="308" r:id="rId26"/>
    <p:sldId id="309"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52ED8-BDDA-42B4-90C4-1B322ACD0F02}" v="2783" dt="2024-02-20T14:10:22.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0EB52ED8-BDDA-42B4-90C4-1B322ACD0F02}"/>
    <pc:docChg chg="undo custSel addSld delSld modSld sldOrd">
      <pc:chgData name="Ismaël Tuo" userId="fca7baf0e513a1e6" providerId="LiveId" clId="{0EB52ED8-BDDA-42B4-90C4-1B322ACD0F02}" dt="2024-02-20T14:10:38.576" v="23635" actId="1076"/>
      <pc:docMkLst>
        <pc:docMk/>
      </pc:docMkLst>
      <pc:sldChg chg="modSp mod">
        <pc:chgData name="Ismaël Tuo" userId="fca7baf0e513a1e6" providerId="LiveId" clId="{0EB52ED8-BDDA-42B4-90C4-1B322ACD0F02}" dt="2024-01-14T12:09:16.934" v="35" actId="20577"/>
        <pc:sldMkLst>
          <pc:docMk/>
          <pc:sldMk cId="0" sldId="257"/>
        </pc:sldMkLst>
        <pc:spChg chg="mod">
          <ac:chgData name="Ismaël Tuo" userId="fca7baf0e513a1e6" providerId="LiveId" clId="{0EB52ED8-BDDA-42B4-90C4-1B322ACD0F02}" dt="2024-01-14T12:09:16.934" v="35" actId="20577"/>
          <ac:spMkLst>
            <pc:docMk/>
            <pc:sldMk cId="0" sldId="257"/>
            <ac:spMk id="3" creationId="{44036CE4-A502-6275-4A8A-31CB182AFE34}"/>
          </ac:spMkLst>
        </pc:spChg>
      </pc:sldChg>
      <pc:sldChg chg="modSp">
        <pc:chgData name="Ismaël Tuo" userId="fca7baf0e513a1e6" providerId="LiveId" clId="{0EB52ED8-BDDA-42B4-90C4-1B322ACD0F02}" dt="2024-01-14T12:09:22.978" v="37" actId="20577"/>
        <pc:sldMkLst>
          <pc:docMk/>
          <pc:sldMk cId="2029635794" sldId="284"/>
        </pc:sldMkLst>
        <pc:spChg chg="mod">
          <ac:chgData name="Ismaël Tuo" userId="fca7baf0e513a1e6" providerId="LiveId" clId="{0EB52ED8-BDDA-42B4-90C4-1B322ACD0F02}" dt="2024-01-14T12:09:22.978" v="37" actId="20577"/>
          <ac:spMkLst>
            <pc:docMk/>
            <pc:sldMk cId="2029635794" sldId="284"/>
            <ac:spMk id="6" creationId="{6F3F27CE-DAF0-FDE9-1F09-904298E2C122}"/>
          </ac:spMkLst>
        </pc:spChg>
      </pc:sldChg>
      <pc:sldChg chg="modSp mod">
        <pc:chgData name="Ismaël Tuo" userId="fca7baf0e513a1e6" providerId="LiveId" clId="{0EB52ED8-BDDA-42B4-90C4-1B322ACD0F02}" dt="2024-02-18T16:42:29.017" v="11153" actId="1076"/>
        <pc:sldMkLst>
          <pc:docMk/>
          <pc:sldMk cId="1268069196" sldId="285"/>
        </pc:sldMkLst>
        <pc:spChg chg="mod">
          <ac:chgData name="Ismaël Tuo" userId="fca7baf0e513a1e6" providerId="LiveId" clId="{0EB52ED8-BDDA-42B4-90C4-1B322ACD0F02}" dt="2024-02-18T16:42:29.017" v="11153" actId="1076"/>
          <ac:spMkLst>
            <pc:docMk/>
            <pc:sldMk cId="1268069196" sldId="285"/>
            <ac:spMk id="11" creationId="{C27A3656-3CB0-8161-AE9F-B92FBE4F5083}"/>
          </ac:spMkLst>
        </pc:spChg>
      </pc:sldChg>
      <pc:sldChg chg="addSp delSp modSp mod">
        <pc:chgData name="Ismaël Tuo" userId="fca7baf0e513a1e6" providerId="LiveId" clId="{0EB52ED8-BDDA-42B4-90C4-1B322ACD0F02}" dt="2024-02-20T11:48:08.510" v="15886" actId="20577"/>
        <pc:sldMkLst>
          <pc:docMk/>
          <pc:sldMk cId="2639441608" sldId="286"/>
        </pc:sldMkLst>
        <pc:spChg chg="add mod">
          <ac:chgData name="Ismaël Tuo" userId="fca7baf0e513a1e6" providerId="LiveId" clId="{0EB52ED8-BDDA-42B4-90C4-1B322ACD0F02}" dt="2024-02-20T11:48:08.510" v="15886" actId="20577"/>
          <ac:spMkLst>
            <pc:docMk/>
            <pc:sldMk cId="2639441608" sldId="286"/>
            <ac:spMk id="2" creationId="{C1BE7911-CAA0-299C-8992-81D8DF50B5E9}"/>
          </ac:spMkLst>
        </pc:spChg>
        <pc:spChg chg="mod">
          <ac:chgData name="Ismaël Tuo" userId="fca7baf0e513a1e6" providerId="LiveId" clId="{0EB52ED8-BDDA-42B4-90C4-1B322ACD0F02}" dt="2024-01-14T12:13:27.698" v="81" actId="20577"/>
          <ac:spMkLst>
            <pc:docMk/>
            <pc:sldMk cId="2639441608" sldId="286"/>
            <ac:spMk id="6" creationId="{84F10693-2FE8-EFC8-8DB6-84BFD181D260}"/>
          </ac:spMkLst>
        </pc:spChg>
        <pc:spChg chg="add mod">
          <ac:chgData name="Ismaël Tuo" userId="fca7baf0e513a1e6" providerId="LiveId" clId="{0EB52ED8-BDDA-42B4-90C4-1B322ACD0F02}" dt="2024-02-18T15:27:46.119" v="7497" actId="1076"/>
          <ac:spMkLst>
            <pc:docMk/>
            <pc:sldMk cId="2639441608" sldId="286"/>
            <ac:spMk id="7" creationId="{B31AF22B-77AC-398F-8B32-17C6B4914236}"/>
          </ac:spMkLst>
        </pc:spChg>
        <pc:spChg chg="add mod">
          <ac:chgData name="Ismaël Tuo" userId="fca7baf0e513a1e6" providerId="LiveId" clId="{0EB52ED8-BDDA-42B4-90C4-1B322ACD0F02}" dt="2024-02-18T15:27:50.191" v="7498" actId="1076"/>
          <ac:spMkLst>
            <pc:docMk/>
            <pc:sldMk cId="2639441608" sldId="286"/>
            <ac:spMk id="8" creationId="{1EB37036-6733-1136-E39A-CB37C740C4A1}"/>
          </ac:spMkLst>
        </pc:spChg>
        <pc:spChg chg="add mod">
          <ac:chgData name="Ismaël Tuo" userId="fca7baf0e513a1e6" providerId="LiveId" clId="{0EB52ED8-BDDA-42B4-90C4-1B322ACD0F02}" dt="2024-02-18T15:27:52.525" v="7499" actId="1076"/>
          <ac:spMkLst>
            <pc:docMk/>
            <pc:sldMk cId="2639441608" sldId="286"/>
            <ac:spMk id="9" creationId="{0FFE95E2-C869-C89B-98AE-66B06101F89F}"/>
          </ac:spMkLst>
        </pc:spChg>
        <pc:spChg chg="add mod">
          <ac:chgData name="Ismaël Tuo" userId="fca7baf0e513a1e6" providerId="LiveId" clId="{0EB52ED8-BDDA-42B4-90C4-1B322ACD0F02}" dt="2024-02-18T15:27:55.711" v="7500" actId="1076"/>
          <ac:spMkLst>
            <pc:docMk/>
            <pc:sldMk cId="2639441608" sldId="286"/>
            <ac:spMk id="10" creationId="{332E14C6-85E2-C1BF-E3D9-5709040AC36A}"/>
          </ac:spMkLst>
        </pc:spChg>
        <pc:spChg chg="del mod">
          <ac:chgData name="Ismaël Tuo" userId="fca7baf0e513a1e6" providerId="LiveId" clId="{0EB52ED8-BDDA-42B4-90C4-1B322ACD0F02}" dt="2024-01-31T13:35:43.126" v="1783" actId="478"/>
          <ac:spMkLst>
            <pc:docMk/>
            <pc:sldMk cId="2639441608" sldId="286"/>
            <ac:spMk id="11" creationId="{C27A3656-3CB0-8161-AE9F-B92FBE4F5083}"/>
          </ac:spMkLst>
        </pc:spChg>
        <pc:picChg chg="add mod">
          <ac:chgData name="Ismaël Tuo" userId="fca7baf0e513a1e6" providerId="LiveId" clId="{0EB52ED8-BDDA-42B4-90C4-1B322ACD0F02}" dt="2024-01-31T13:36:14.917" v="1795" actId="1076"/>
          <ac:picMkLst>
            <pc:docMk/>
            <pc:sldMk cId="2639441608" sldId="286"/>
            <ac:picMk id="13" creationId="{38898C26-6905-50EE-224C-D48A99A26F85}"/>
          </ac:picMkLst>
        </pc:picChg>
      </pc:sldChg>
      <pc:sldChg chg="addSp modSp add mod">
        <pc:chgData name="Ismaël Tuo" userId="fca7baf0e513a1e6" providerId="LiveId" clId="{0EB52ED8-BDDA-42B4-90C4-1B322ACD0F02}" dt="2024-01-31T14:24:07.382" v="4297" actId="313"/>
        <pc:sldMkLst>
          <pc:docMk/>
          <pc:sldMk cId="485410779" sldId="287"/>
        </pc:sldMkLst>
        <pc:spChg chg="add mod">
          <ac:chgData name="Ismaël Tuo" userId="fca7baf0e513a1e6" providerId="LiveId" clId="{0EB52ED8-BDDA-42B4-90C4-1B322ACD0F02}" dt="2024-01-31T14:23:56.387" v="4282" actId="20577"/>
          <ac:spMkLst>
            <pc:docMk/>
            <pc:sldMk cId="485410779" sldId="287"/>
            <ac:spMk id="2" creationId="{4EC629BA-E942-25EE-AA03-10FEDEC1606A}"/>
          </ac:spMkLst>
        </pc:spChg>
        <pc:spChg chg="mod">
          <ac:chgData name="Ismaël Tuo" userId="fca7baf0e513a1e6" providerId="LiveId" clId="{0EB52ED8-BDDA-42B4-90C4-1B322ACD0F02}" dt="2024-01-14T12:15:39.303" v="153" actId="14100"/>
          <ac:spMkLst>
            <pc:docMk/>
            <pc:sldMk cId="485410779" sldId="287"/>
            <ac:spMk id="6" creationId="{84F10693-2FE8-EFC8-8DB6-84BFD181D260}"/>
          </ac:spMkLst>
        </pc:spChg>
        <pc:spChg chg="add mod">
          <ac:chgData name="Ismaël Tuo" userId="fca7baf0e513a1e6" providerId="LiveId" clId="{0EB52ED8-BDDA-42B4-90C4-1B322ACD0F02}" dt="2024-01-31T14:24:07.382" v="4297" actId="313"/>
          <ac:spMkLst>
            <pc:docMk/>
            <pc:sldMk cId="485410779" sldId="287"/>
            <ac:spMk id="7" creationId="{9439FF34-C966-073B-5059-15CB4D942176}"/>
          </ac:spMkLst>
        </pc:spChg>
        <pc:spChg chg="mod">
          <ac:chgData name="Ismaël Tuo" userId="fca7baf0e513a1e6" providerId="LiveId" clId="{0EB52ED8-BDDA-42B4-90C4-1B322ACD0F02}" dt="2024-01-31T14:14:59.339" v="3736" actId="20577"/>
          <ac:spMkLst>
            <pc:docMk/>
            <pc:sldMk cId="485410779" sldId="287"/>
            <ac:spMk id="11" creationId="{C27A3656-3CB0-8161-AE9F-B92FBE4F5083}"/>
          </ac:spMkLst>
        </pc:spChg>
        <pc:spChg chg="add mod">
          <ac:chgData name="Ismaël Tuo" userId="fca7baf0e513a1e6" providerId="LiveId" clId="{0EB52ED8-BDDA-42B4-90C4-1B322ACD0F02}" dt="2024-01-31T14:14:32.456" v="3731" actId="1076"/>
          <ac:spMkLst>
            <pc:docMk/>
            <pc:sldMk cId="485410779" sldId="287"/>
            <ac:spMk id="13" creationId="{B77A6DEA-868A-C9C6-B951-E1F2A951DBF0}"/>
          </ac:spMkLst>
        </pc:spChg>
        <pc:picChg chg="add mod">
          <ac:chgData name="Ismaël Tuo" userId="fca7baf0e513a1e6" providerId="LiveId" clId="{0EB52ED8-BDDA-42B4-90C4-1B322ACD0F02}" dt="2024-01-31T14:15:08.136" v="3738" actId="1076"/>
          <ac:picMkLst>
            <pc:docMk/>
            <pc:sldMk cId="485410779" sldId="287"/>
            <ac:picMk id="9" creationId="{9C875690-4EBA-5E85-7D2E-65E04A0A5FF5}"/>
          </ac:picMkLst>
        </pc:picChg>
        <pc:picChg chg="add mod">
          <ac:chgData name="Ismaël Tuo" userId="fca7baf0e513a1e6" providerId="LiveId" clId="{0EB52ED8-BDDA-42B4-90C4-1B322ACD0F02}" dt="2024-01-31T14:15:12.230" v="3740" actId="1076"/>
          <ac:picMkLst>
            <pc:docMk/>
            <pc:sldMk cId="485410779" sldId="287"/>
            <ac:picMk id="12" creationId="{2AF9A661-FF7C-F771-5B43-DC8F94B79C74}"/>
          </ac:picMkLst>
        </pc:picChg>
      </pc:sldChg>
      <pc:sldChg chg="addSp modSp add mod">
        <pc:chgData name="Ismaël Tuo" userId="fca7baf0e513a1e6" providerId="LiveId" clId="{0EB52ED8-BDDA-42B4-90C4-1B322ACD0F02}" dt="2024-02-20T11:54:04.611" v="15915" actId="20577"/>
        <pc:sldMkLst>
          <pc:docMk/>
          <pc:sldMk cId="2342007768" sldId="288"/>
        </pc:sldMkLst>
        <pc:spChg chg="add mod">
          <ac:chgData name="Ismaël Tuo" userId="fca7baf0e513a1e6" providerId="LiveId" clId="{0EB52ED8-BDDA-42B4-90C4-1B322ACD0F02}" dt="2024-02-20T11:53:08.117" v="15890" actId="33524"/>
          <ac:spMkLst>
            <pc:docMk/>
            <pc:sldMk cId="2342007768" sldId="288"/>
            <ac:spMk id="2" creationId="{98DF6B14-F971-D350-5770-A573958A0084}"/>
          </ac:spMkLst>
        </pc:spChg>
        <pc:spChg chg="mod">
          <ac:chgData name="Ismaël Tuo" userId="fca7baf0e513a1e6" providerId="LiveId" clId="{0EB52ED8-BDDA-42B4-90C4-1B322ACD0F02}" dt="2024-01-14T12:21:38.494" v="205" actId="20577"/>
          <ac:spMkLst>
            <pc:docMk/>
            <pc:sldMk cId="2342007768" sldId="288"/>
            <ac:spMk id="6" creationId="{84F10693-2FE8-EFC8-8DB6-84BFD181D260}"/>
          </ac:spMkLst>
        </pc:spChg>
        <pc:spChg chg="add mod">
          <ac:chgData name="Ismaël Tuo" userId="fca7baf0e513a1e6" providerId="LiveId" clId="{0EB52ED8-BDDA-42B4-90C4-1B322ACD0F02}" dt="2024-02-20T11:53:37.968" v="15909" actId="20577"/>
          <ac:spMkLst>
            <pc:docMk/>
            <pc:sldMk cId="2342007768" sldId="288"/>
            <ac:spMk id="7" creationId="{D689B8F5-7319-C314-5B43-2E88779EAD0E}"/>
          </ac:spMkLst>
        </pc:spChg>
        <pc:spChg chg="add mod">
          <ac:chgData name="Ismaël Tuo" userId="fca7baf0e513a1e6" providerId="LiveId" clId="{0EB52ED8-BDDA-42B4-90C4-1B322ACD0F02}" dt="2024-02-20T11:54:04.611" v="15915" actId="20577"/>
          <ac:spMkLst>
            <pc:docMk/>
            <pc:sldMk cId="2342007768" sldId="288"/>
            <ac:spMk id="10" creationId="{3D5BBE59-D92D-5047-76AF-133458DDF060}"/>
          </ac:spMkLst>
        </pc:spChg>
        <pc:spChg chg="mod">
          <ac:chgData name="Ismaël Tuo" userId="fca7baf0e513a1e6" providerId="LiveId" clId="{0EB52ED8-BDDA-42B4-90C4-1B322ACD0F02}" dt="2024-02-18T15:30:38.812" v="7502" actId="1076"/>
          <ac:spMkLst>
            <pc:docMk/>
            <pc:sldMk cId="2342007768" sldId="288"/>
            <ac:spMk id="11" creationId="{C27A3656-3CB0-8161-AE9F-B92FBE4F5083}"/>
          </ac:spMkLst>
        </pc:spChg>
        <pc:picChg chg="add mod">
          <ac:chgData name="Ismaël Tuo" userId="fca7baf0e513a1e6" providerId="LiveId" clId="{0EB52ED8-BDDA-42B4-90C4-1B322ACD0F02}" dt="2024-01-31T14:44:34.684" v="4898" actId="1076"/>
          <ac:picMkLst>
            <pc:docMk/>
            <pc:sldMk cId="2342007768" sldId="288"/>
            <ac:picMk id="9" creationId="{C982D1DC-9815-87C2-B46D-60CAF1BD99B4}"/>
          </ac:picMkLst>
        </pc:picChg>
      </pc:sldChg>
      <pc:sldChg chg="addSp modSp add mod">
        <pc:chgData name="Ismaël Tuo" userId="fca7baf0e513a1e6" providerId="LiveId" clId="{0EB52ED8-BDDA-42B4-90C4-1B322ACD0F02}" dt="2024-01-31T15:34:50.227" v="7493" actId="1076"/>
        <pc:sldMkLst>
          <pc:docMk/>
          <pc:sldMk cId="555581175" sldId="289"/>
        </pc:sldMkLst>
        <pc:spChg chg="mod">
          <ac:chgData name="Ismaël Tuo" userId="fca7baf0e513a1e6" providerId="LiveId" clId="{0EB52ED8-BDDA-42B4-90C4-1B322ACD0F02}" dt="2024-01-14T12:24:07.264" v="245" actId="20577"/>
          <ac:spMkLst>
            <pc:docMk/>
            <pc:sldMk cId="555581175" sldId="289"/>
            <ac:spMk id="6" creationId="{84F10693-2FE8-EFC8-8DB6-84BFD181D260}"/>
          </ac:spMkLst>
        </pc:spChg>
        <pc:spChg chg="add mod">
          <ac:chgData name="Ismaël Tuo" userId="fca7baf0e513a1e6" providerId="LiveId" clId="{0EB52ED8-BDDA-42B4-90C4-1B322ACD0F02}" dt="2024-01-31T15:34:36.435" v="7489" actId="1076"/>
          <ac:spMkLst>
            <pc:docMk/>
            <pc:sldMk cId="555581175" sldId="289"/>
            <ac:spMk id="8" creationId="{1D637D46-0415-7D02-3A30-3DB174D7811D}"/>
          </ac:spMkLst>
        </pc:spChg>
        <pc:spChg chg="mod">
          <ac:chgData name="Ismaël Tuo" userId="fca7baf0e513a1e6" providerId="LiveId" clId="{0EB52ED8-BDDA-42B4-90C4-1B322ACD0F02}" dt="2024-01-31T15:33:32.324" v="7452" actId="1076"/>
          <ac:spMkLst>
            <pc:docMk/>
            <pc:sldMk cId="555581175" sldId="289"/>
            <ac:spMk id="11" creationId="{C27A3656-3CB0-8161-AE9F-B92FBE4F5083}"/>
          </ac:spMkLst>
        </pc:spChg>
        <pc:picChg chg="add mod">
          <ac:chgData name="Ismaël Tuo" userId="fca7baf0e513a1e6" providerId="LiveId" clId="{0EB52ED8-BDDA-42B4-90C4-1B322ACD0F02}" dt="2024-01-31T15:34:46.005" v="7492" actId="14100"/>
          <ac:picMkLst>
            <pc:docMk/>
            <pc:sldMk cId="555581175" sldId="289"/>
            <ac:picMk id="7" creationId="{93F4C85F-22DB-F3EC-2756-8ED575A707DB}"/>
          </ac:picMkLst>
        </pc:picChg>
        <pc:picChg chg="add mod">
          <ac:chgData name="Ismaël Tuo" userId="fca7baf0e513a1e6" providerId="LiveId" clId="{0EB52ED8-BDDA-42B4-90C4-1B322ACD0F02}" dt="2024-01-31T15:34:50.227" v="7493" actId="1076"/>
          <ac:picMkLst>
            <pc:docMk/>
            <pc:sldMk cId="555581175" sldId="289"/>
            <ac:picMk id="10" creationId="{7A0924CC-2902-E1E9-200E-4D0BAC7EB177}"/>
          </ac:picMkLst>
        </pc:picChg>
      </pc:sldChg>
      <pc:sldChg chg="addSp delSp modSp add mod">
        <pc:chgData name="Ismaël Tuo" userId="fca7baf0e513a1e6" providerId="LiveId" clId="{0EB52ED8-BDDA-42B4-90C4-1B322ACD0F02}" dt="2024-02-20T11:58:07.047" v="15958" actId="1076"/>
        <pc:sldMkLst>
          <pc:docMk/>
          <pc:sldMk cId="161855368" sldId="290"/>
        </pc:sldMkLst>
        <pc:spChg chg="add mod">
          <ac:chgData name="Ismaël Tuo" userId="fca7baf0e513a1e6" providerId="LiveId" clId="{0EB52ED8-BDDA-42B4-90C4-1B322ACD0F02}" dt="2024-02-18T15:45:11.077" v="8112" actId="164"/>
          <ac:spMkLst>
            <pc:docMk/>
            <pc:sldMk cId="161855368" sldId="290"/>
            <ac:spMk id="2" creationId="{83A64BA1-E1AB-1852-7A4E-BFE5FB0F967B}"/>
          </ac:spMkLst>
        </pc:spChg>
        <pc:spChg chg="mod">
          <ac:chgData name="Ismaël Tuo" userId="fca7baf0e513a1e6" providerId="LiveId" clId="{0EB52ED8-BDDA-42B4-90C4-1B322ACD0F02}" dt="2024-01-14T12:27:16.716" v="293" actId="20577"/>
          <ac:spMkLst>
            <pc:docMk/>
            <pc:sldMk cId="161855368" sldId="290"/>
            <ac:spMk id="6" creationId="{84F10693-2FE8-EFC8-8DB6-84BFD181D260}"/>
          </ac:spMkLst>
        </pc:spChg>
        <pc:spChg chg="add mod">
          <ac:chgData name="Ismaël Tuo" userId="fca7baf0e513a1e6" providerId="LiveId" clId="{0EB52ED8-BDDA-42B4-90C4-1B322ACD0F02}" dt="2024-02-18T15:45:29.494" v="8118" actId="1076"/>
          <ac:spMkLst>
            <pc:docMk/>
            <pc:sldMk cId="161855368" sldId="290"/>
            <ac:spMk id="7" creationId="{58BFBBAD-251C-4722-DF6F-3FF2A9A37887}"/>
          </ac:spMkLst>
        </pc:spChg>
        <pc:spChg chg="add del mod">
          <ac:chgData name="Ismaël Tuo" userId="fca7baf0e513a1e6" providerId="LiveId" clId="{0EB52ED8-BDDA-42B4-90C4-1B322ACD0F02}" dt="2024-02-18T15:39:59.115" v="7988" actId="478"/>
          <ac:spMkLst>
            <pc:docMk/>
            <pc:sldMk cId="161855368" sldId="290"/>
            <ac:spMk id="8" creationId="{2D807EFF-1346-2C21-C488-2CF7AECDD14C}"/>
          </ac:spMkLst>
        </pc:spChg>
        <pc:spChg chg="add mod">
          <ac:chgData name="Ismaël Tuo" userId="fca7baf0e513a1e6" providerId="LiveId" clId="{0EB52ED8-BDDA-42B4-90C4-1B322ACD0F02}" dt="2024-02-18T15:41:50.250" v="8036"/>
          <ac:spMkLst>
            <pc:docMk/>
            <pc:sldMk cId="161855368" sldId="290"/>
            <ac:spMk id="9" creationId="{EE575CC5-2596-5963-72DD-28373D31E9CD}"/>
          </ac:spMkLst>
        </pc:spChg>
        <pc:spChg chg="add del mod">
          <ac:chgData name="Ismaël Tuo" userId="fca7baf0e513a1e6" providerId="LiveId" clId="{0EB52ED8-BDDA-42B4-90C4-1B322ACD0F02}" dt="2024-02-18T15:40:41.259" v="8001" actId="478"/>
          <ac:spMkLst>
            <pc:docMk/>
            <pc:sldMk cId="161855368" sldId="290"/>
            <ac:spMk id="10" creationId="{8A3D6B37-1D4D-E484-4895-965F61837306}"/>
          </ac:spMkLst>
        </pc:spChg>
        <pc:spChg chg="mod">
          <ac:chgData name="Ismaël Tuo" userId="fca7baf0e513a1e6" providerId="LiveId" clId="{0EB52ED8-BDDA-42B4-90C4-1B322ACD0F02}" dt="2024-02-20T11:57:47.736" v="15957" actId="20577"/>
          <ac:spMkLst>
            <pc:docMk/>
            <pc:sldMk cId="161855368" sldId="290"/>
            <ac:spMk id="11" creationId="{C27A3656-3CB0-8161-AE9F-B92FBE4F5083}"/>
          </ac:spMkLst>
        </pc:spChg>
        <pc:spChg chg="add mod">
          <ac:chgData name="Ismaël Tuo" userId="fca7baf0e513a1e6" providerId="LiveId" clId="{0EB52ED8-BDDA-42B4-90C4-1B322ACD0F02}" dt="2024-02-18T15:41:56.945" v="8037" actId="1076"/>
          <ac:spMkLst>
            <pc:docMk/>
            <pc:sldMk cId="161855368" sldId="290"/>
            <ac:spMk id="12" creationId="{37F42237-DD5F-1275-2CE3-1A4EF114CB55}"/>
          </ac:spMkLst>
        </pc:spChg>
        <pc:spChg chg="add mod">
          <ac:chgData name="Ismaël Tuo" userId="fca7baf0e513a1e6" providerId="LiveId" clId="{0EB52ED8-BDDA-42B4-90C4-1B322ACD0F02}" dt="2024-02-18T15:40:37.302" v="8000"/>
          <ac:spMkLst>
            <pc:docMk/>
            <pc:sldMk cId="161855368" sldId="290"/>
            <ac:spMk id="13" creationId="{768BEE77-6970-27A5-D6A6-5F4969BA3E8A}"/>
          </ac:spMkLst>
        </pc:spChg>
        <pc:spChg chg="add mod">
          <ac:chgData name="Ismaël Tuo" userId="fca7baf0e513a1e6" providerId="LiveId" clId="{0EB52ED8-BDDA-42B4-90C4-1B322ACD0F02}" dt="2024-02-18T15:41:31.691" v="8035" actId="164"/>
          <ac:spMkLst>
            <pc:docMk/>
            <pc:sldMk cId="161855368" sldId="290"/>
            <ac:spMk id="14" creationId="{F8172A7A-3E21-4C3B-4BAD-4701034B34A3}"/>
          </ac:spMkLst>
        </pc:spChg>
        <pc:spChg chg="mod">
          <ac:chgData name="Ismaël Tuo" userId="fca7baf0e513a1e6" providerId="LiveId" clId="{0EB52ED8-BDDA-42B4-90C4-1B322ACD0F02}" dt="2024-02-18T15:42:00.087" v="8038"/>
          <ac:spMkLst>
            <pc:docMk/>
            <pc:sldMk cId="161855368" sldId="290"/>
            <ac:spMk id="17" creationId="{A1DA9CEF-4CFB-63A5-B339-E766381EF0C4}"/>
          </ac:spMkLst>
        </pc:spChg>
        <pc:spChg chg="mod">
          <ac:chgData name="Ismaël Tuo" userId="fca7baf0e513a1e6" providerId="LiveId" clId="{0EB52ED8-BDDA-42B4-90C4-1B322ACD0F02}" dt="2024-02-18T15:42:11.428" v="8043" actId="20577"/>
          <ac:spMkLst>
            <pc:docMk/>
            <pc:sldMk cId="161855368" sldId="290"/>
            <ac:spMk id="18" creationId="{1F6F8016-A97F-1A67-DE3A-7FED37FCBEAB}"/>
          </ac:spMkLst>
        </pc:spChg>
        <pc:spChg chg="mod">
          <ac:chgData name="Ismaël Tuo" userId="fca7baf0e513a1e6" providerId="LiveId" clId="{0EB52ED8-BDDA-42B4-90C4-1B322ACD0F02}" dt="2024-02-18T15:42:08.374" v="8041" actId="20577"/>
          <ac:spMkLst>
            <pc:docMk/>
            <pc:sldMk cId="161855368" sldId="290"/>
            <ac:spMk id="19" creationId="{03901460-D55B-7C6A-3ABF-C04F01AFF9CB}"/>
          </ac:spMkLst>
        </pc:spChg>
        <pc:spChg chg="mod">
          <ac:chgData name="Ismaël Tuo" userId="fca7baf0e513a1e6" providerId="LiveId" clId="{0EB52ED8-BDDA-42B4-90C4-1B322ACD0F02}" dt="2024-02-18T15:42:13.842" v="8044"/>
          <ac:spMkLst>
            <pc:docMk/>
            <pc:sldMk cId="161855368" sldId="290"/>
            <ac:spMk id="21" creationId="{FAE00A27-9DD1-2DA2-DCBA-1CA1E2FAFDAE}"/>
          </ac:spMkLst>
        </pc:spChg>
        <pc:spChg chg="mod">
          <ac:chgData name="Ismaël Tuo" userId="fca7baf0e513a1e6" providerId="LiveId" clId="{0EB52ED8-BDDA-42B4-90C4-1B322ACD0F02}" dt="2024-02-18T15:42:23.591" v="8049" actId="20577"/>
          <ac:spMkLst>
            <pc:docMk/>
            <pc:sldMk cId="161855368" sldId="290"/>
            <ac:spMk id="22" creationId="{DCAC8308-7B66-45FB-F8CF-12BAB28BF230}"/>
          </ac:spMkLst>
        </pc:spChg>
        <pc:spChg chg="mod">
          <ac:chgData name="Ismaël Tuo" userId="fca7baf0e513a1e6" providerId="LiveId" clId="{0EB52ED8-BDDA-42B4-90C4-1B322ACD0F02}" dt="2024-02-18T15:42:19.374" v="8047" actId="20577"/>
          <ac:spMkLst>
            <pc:docMk/>
            <pc:sldMk cId="161855368" sldId="290"/>
            <ac:spMk id="23" creationId="{3596F453-898A-BDF2-9647-C960DC223525}"/>
          </ac:spMkLst>
        </pc:spChg>
        <pc:spChg chg="mod">
          <ac:chgData name="Ismaël Tuo" userId="fca7baf0e513a1e6" providerId="LiveId" clId="{0EB52ED8-BDDA-42B4-90C4-1B322ACD0F02}" dt="2024-02-18T15:42:26.204" v="8050"/>
          <ac:spMkLst>
            <pc:docMk/>
            <pc:sldMk cId="161855368" sldId="290"/>
            <ac:spMk id="25" creationId="{C7E3E18A-5C81-6727-1DDF-36224F53A72F}"/>
          </ac:spMkLst>
        </pc:spChg>
        <pc:spChg chg="mod">
          <ac:chgData name="Ismaël Tuo" userId="fca7baf0e513a1e6" providerId="LiveId" clId="{0EB52ED8-BDDA-42B4-90C4-1B322ACD0F02}" dt="2024-02-18T15:42:33.327" v="8053" actId="20577"/>
          <ac:spMkLst>
            <pc:docMk/>
            <pc:sldMk cId="161855368" sldId="290"/>
            <ac:spMk id="26" creationId="{C801F118-7165-A322-03A0-25FE503BA52D}"/>
          </ac:spMkLst>
        </pc:spChg>
        <pc:spChg chg="mod">
          <ac:chgData name="Ismaël Tuo" userId="fca7baf0e513a1e6" providerId="LiveId" clId="{0EB52ED8-BDDA-42B4-90C4-1B322ACD0F02}" dt="2024-02-18T15:42:26.204" v="8050"/>
          <ac:spMkLst>
            <pc:docMk/>
            <pc:sldMk cId="161855368" sldId="290"/>
            <ac:spMk id="27" creationId="{A7407094-D863-4B4C-402E-78693137319F}"/>
          </ac:spMkLst>
        </pc:spChg>
        <pc:spChg chg="mod">
          <ac:chgData name="Ismaël Tuo" userId="fca7baf0e513a1e6" providerId="LiveId" clId="{0EB52ED8-BDDA-42B4-90C4-1B322ACD0F02}" dt="2024-02-18T15:42:36.111" v="8054"/>
          <ac:spMkLst>
            <pc:docMk/>
            <pc:sldMk cId="161855368" sldId="290"/>
            <ac:spMk id="29" creationId="{B75971C1-DDD8-3FD5-3D5B-1015971D9E22}"/>
          </ac:spMkLst>
        </pc:spChg>
        <pc:spChg chg="mod">
          <ac:chgData name="Ismaël Tuo" userId="fca7baf0e513a1e6" providerId="LiveId" clId="{0EB52ED8-BDDA-42B4-90C4-1B322ACD0F02}" dt="2024-02-18T15:42:41.420" v="8057" actId="20577"/>
          <ac:spMkLst>
            <pc:docMk/>
            <pc:sldMk cId="161855368" sldId="290"/>
            <ac:spMk id="30" creationId="{73598FB5-3D81-9266-99A2-C367C4D54ABC}"/>
          </ac:spMkLst>
        </pc:spChg>
        <pc:spChg chg="mod">
          <ac:chgData name="Ismaël Tuo" userId="fca7baf0e513a1e6" providerId="LiveId" clId="{0EB52ED8-BDDA-42B4-90C4-1B322ACD0F02}" dt="2024-02-18T15:42:47.405" v="8059" actId="20577"/>
          <ac:spMkLst>
            <pc:docMk/>
            <pc:sldMk cId="161855368" sldId="290"/>
            <ac:spMk id="31" creationId="{4463B63A-8DA0-133B-0E99-546906133577}"/>
          </ac:spMkLst>
        </pc:spChg>
        <pc:spChg chg="mod">
          <ac:chgData name="Ismaël Tuo" userId="fca7baf0e513a1e6" providerId="LiveId" clId="{0EB52ED8-BDDA-42B4-90C4-1B322ACD0F02}" dt="2024-02-18T15:42:50.408" v="8060"/>
          <ac:spMkLst>
            <pc:docMk/>
            <pc:sldMk cId="161855368" sldId="290"/>
            <ac:spMk id="33" creationId="{97C205AC-D8F6-BD9F-F38C-807F87ED3539}"/>
          </ac:spMkLst>
        </pc:spChg>
        <pc:spChg chg="mod">
          <ac:chgData name="Ismaël Tuo" userId="fca7baf0e513a1e6" providerId="LiveId" clId="{0EB52ED8-BDDA-42B4-90C4-1B322ACD0F02}" dt="2024-02-18T15:42:57.578" v="8064" actId="20577"/>
          <ac:spMkLst>
            <pc:docMk/>
            <pc:sldMk cId="161855368" sldId="290"/>
            <ac:spMk id="34" creationId="{63099E94-4C2A-0330-8038-74A451DD81E9}"/>
          </ac:spMkLst>
        </pc:spChg>
        <pc:spChg chg="mod">
          <ac:chgData name="Ismaël Tuo" userId="fca7baf0e513a1e6" providerId="LiveId" clId="{0EB52ED8-BDDA-42B4-90C4-1B322ACD0F02}" dt="2024-02-18T15:42:54.714" v="8062" actId="20577"/>
          <ac:spMkLst>
            <pc:docMk/>
            <pc:sldMk cId="161855368" sldId="290"/>
            <ac:spMk id="35" creationId="{84176A1C-02D6-5521-CC00-4B39BF97DE9C}"/>
          </ac:spMkLst>
        </pc:spChg>
        <pc:spChg chg="mod">
          <ac:chgData name="Ismaël Tuo" userId="fca7baf0e513a1e6" providerId="LiveId" clId="{0EB52ED8-BDDA-42B4-90C4-1B322ACD0F02}" dt="2024-02-18T15:43:34.149" v="8075" actId="20577"/>
          <ac:spMkLst>
            <pc:docMk/>
            <pc:sldMk cId="161855368" sldId="290"/>
            <ac:spMk id="37" creationId="{64BC32F3-CA3D-9175-C32D-0F95CC5FE079}"/>
          </ac:spMkLst>
        </pc:spChg>
        <pc:spChg chg="mod">
          <ac:chgData name="Ismaël Tuo" userId="fca7baf0e513a1e6" providerId="LiveId" clId="{0EB52ED8-BDDA-42B4-90C4-1B322ACD0F02}" dt="2024-02-18T15:43:29.094" v="8073" actId="20577"/>
          <ac:spMkLst>
            <pc:docMk/>
            <pc:sldMk cId="161855368" sldId="290"/>
            <ac:spMk id="38" creationId="{E1AB9386-472B-6555-F75F-25DEEFBE4839}"/>
          </ac:spMkLst>
        </pc:spChg>
        <pc:spChg chg="mod">
          <ac:chgData name="Ismaël Tuo" userId="fca7baf0e513a1e6" providerId="LiveId" clId="{0EB52ED8-BDDA-42B4-90C4-1B322ACD0F02}" dt="2024-02-18T15:43:46.336" v="8080" actId="20577"/>
          <ac:spMkLst>
            <pc:docMk/>
            <pc:sldMk cId="161855368" sldId="290"/>
            <ac:spMk id="39" creationId="{9B0A07CF-C96C-C2CB-2952-938CF74DF9BD}"/>
          </ac:spMkLst>
        </pc:spChg>
        <pc:spChg chg="add del">
          <ac:chgData name="Ismaël Tuo" userId="fca7baf0e513a1e6" providerId="LiveId" clId="{0EB52ED8-BDDA-42B4-90C4-1B322ACD0F02}" dt="2024-02-18T15:43:43.287" v="8077" actId="22"/>
          <ac:spMkLst>
            <pc:docMk/>
            <pc:sldMk cId="161855368" sldId="290"/>
            <ac:spMk id="41" creationId="{087FE38E-2355-52BD-74E2-724432E10BA5}"/>
          </ac:spMkLst>
        </pc:spChg>
        <pc:spChg chg="mod">
          <ac:chgData name="Ismaël Tuo" userId="fca7baf0e513a1e6" providerId="LiveId" clId="{0EB52ED8-BDDA-42B4-90C4-1B322ACD0F02}" dt="2024-02-18T15:43:48.763" v="8081"/>
          <ac:spMkLst>
            <pc:docMk/>
            <pc:sldMk cId="161855368" sldId="290"/>
            <ac:spMk id="43" creationId="{4D2D20D4-1B2F-498D-E94C-3B0A28F246A9}"/>
          </ac:spMkLst>
        </pc:spChg>
        <pc:spChg chg="mod">
          <ac:chgData name="Ismaël Tuo" userId="fca7baf0e513a1e6" providerId="LiveId" clId="{0EB52ED8-BDDA-42B4-90C4-1B322ACD0F02}" dt="2024-02-18T15:43:56.941" v="8086" actId="20577"/>
          <ac:spMkLst>
            <pc:docMk/>
            <pc:sldMk cId="161855368" sldId="290"/>
            <ac:spMk id="44" creationId="{CEEAEFAF-0B2F-9C2E-DAEC-9381EE35D762}"/>
          </ac:spMkLst>
        </pc:spChg>
        <pc:spChg chg="mod">
          <ac:chgData name="Ismaël Tuo" userId="fca7baf0e513a1e6" providerId="LiveId" clId="{0EB52ED8-BDDA-42B4-90C4-1B322ACD0F02}" dt="2024-02-18T15:43:53.149" v="8084" actId="20577"/>
          <ac:spMkLst>
            <pc:docMk/>
            <pc:sldMk cId="161855368" sldId="290"/>
            <ac:spMk id="45" creationId="{D944E33E-E09C-243D-4F2B-062710CAAE9D}"/>
          </ac:spMkLst>
        </pc:spChg>
        <pc:spChg chg="mod">
          <ac:chgData name="Ismaël Tuo" userId="fca7baf0e513a1e6" providerId="LiveId" clId="{0EB52ED8-BDDA-42B4-90C4-1B322ACD0F02}" dt="2024-02-18T15:43:59.658" v="8087"/>
          <ac:spMkLst>
            <pc:docMk/>
            <pc:sldMk cId="161855368" sldId="290"/>
            <ac:spMk id="47" creationId="{70E87F70-D6A8-DA07-C923-86FA59C0F40C}"/>
          </ac:spMkLst>
        </pc:spChg>
        <pc:spChg chg="mod">
          <ac:chgData name="Ismaël Tuo" userId="fca7baf0e513a1e6" providerId="LiveId" clId="{0EB52ED8-BDDA-42B4-90C4-1B322ACD0F02}" dt="2024-02-18T15:44:16.688" v="8103" actId="20577"/>
          <ac:spMkLst>
            <pc:docMk/>
            <pc:sldMk cId="161855368" sldId="290"/>
            <ac:spMk id="48" creationId="{F0ABBEA6-A7CE-E665-E943-D2B2B0839896}"/>
          </ac:spMkLst>
        </pc:spChg>
        <pc:spChg chg="mod">
          <ac:chgData name="Ismaël Tuo" userId="fca7baf0e513a1e6" providerId="LiveId" clId="{0EB52ED8-BDDA-42B4-90C4-1B322ACD0F02}" dt="2024-02-18T15:44:13.533" v="8101" actId="5793"/>
          <ac:spMkLst>
            <pc:docMk/>
            <pc:sldMk cId="161855368" sldId="290"/>
            <ac:spMk id="49" creationId="{35B66705-7E5B-E098-FA04-E3991224A568}"/>
          </ac:spMkLst>
        </pc:spChg>
        <pc:spChg chg="mod">
          <ac:chgData name="Ismaël Tuo" userId="fca7baf0e513a1e6" providerId="LiveId" clId="{0EB52ED8-BDDA-42B4-90C4-1B322ACD0F02}" dt="2024-02-18T15:44:18.609" v="8104"/>
          <ac:spMkLst>
            <pc:docMk/>
            <pc:sldMk cId="161855368" sldId="290"/>
            <ac:spMk id="51" creationId="{836380F3-A9FD-4419-E459-F94DC79F0F34}"/>
          </ac:spMkLst>
        </pc:spChg>
        <pc:spChg chg="mod">
          <ac:chgData name="Ismaël Tuo" userId="fca7baf0e513a1e6" providerId="LiveId" clId="{0EB52ED8-BDDA-42B4-90C4-1B322ACD0F02}" dt="2024-02-18T15:44:51.516" v="8109" actId="14100"/>
          <ac:spMkLst>
            <pc:docMk/>
            <pc:sldMk cId="161855368" sldId="290"/>
            <ac:spMk id="52" creationId="{DB51C27E-97A1-1058-3059-FB6D0AD80B6C}"/>
          </ac:spMkLst>
        </pc:spChg>
        <pc:spChg chg="mod">
          <ac:chgData name="Ismaël Tuo" userId="fca7baf0e513a1e6" providerId="LiveId" clId="{0EB52ED8-BDDA-42B4-90C4-1B322ACD0F02}" dt="2024-02-18T15:44:55.636" v="8110" actId="20577"/>
          <ac:spMkLst>
            <pc:docMk/>
            <pc:sldMk cId="161855368" sldId="290"/>
            <ac:spMk id="53" creationId="{D8342C64-4584-C5E1-9F94-C60D81E932CD}"/>
          </ac:spMkLst>
        </pc:spChg>
        <pc:spChg chg="add mod">
          <ac:chgData name="Ismaël Tuo" userId="fca7baf0e513a1e6" providerId="LiveId" clId="{0EB52ED8-BDDA-42B4-90C4-1B322ACD0F02}" dt="2024-02-20T11:58:07.047" v="15958" actId="1076"/>
          <ac:spMkLst>
            <pc:docMk/>
            <pc:sldMk cId="161855368" sldId="290"/>
            <ac:spMk id="55" creationId="{CDCF43AD-E706-2CA0-2B7D-8D5279498921}"/>
          </ac:spMkLst>
        </pc:spChg>
        <pc:grpChg chg="add mod">
          <ac:chgData name="Ismaël Tuo" userId="fca7baf0e513a1e6" providerId="LiveId" clId="{0EB52ED8-BDDA-42B4-90C4-1B322ACD0F02}" dt="2024-02-18T15:45:11.077" v="8112" actId="164"/>
          <ac:grpSpMkLst>
            <pc:docMk/>
            <pc:sldMk cId="161855368" sldId="290"/>
            <ac:grpSpMk id="15" creationId="{16268A70-63FD-CD15-F4A5-09FAFB8F2F27}"/>
          </ac:grpSpMkLst>
        </pc:grpChg>
        <pc:grpChg chg="add mod">
          <ac:chgData name="Ismaël Tuo" userId="fca7baf0e513a1e6" providerId="LiveId" clId="{0EB52ED8-BDDA-42B4-90C4-1B322ACD0F02}" dt="2024-02-18T15:45:11.077" v="8112" actId="164"/>
          <ac:grpSpMkLst>
            <pc:docMk/>
            <pc:sldMk cId="161855368" sldId="290"/>
            <ac:grpSpMk id="16" creationId="{23563B94-F87C-1333-7319-7FB67BB8A4E9}"/>
          </ac:grpSpMkLst>
        </pc:grpChg>
        <pc:grpChg chg="add mod">
          <ac:chgData name="Ismaël Tuo" userId="fca7baf0e513a1e6" providerId="LiveId" clId="{0EB52ED8-BDDA-42B4-90C4-1B322ACD0F02}" dt="2024-02-18T15:45:11.077" v="8112" actId="164"/>
          <ac:grpSpMkLst>
            <pc:docMk/>
            <pc:sldMk cId="161855368" sldId="290"/>
            <ac:grpSpMk id="20" creationId="{0BD7FE90-BA20-CF1C-F6FC-DDEA7A2448C7}"/>
          </ac:grpSpMkLst>
        </pc:grpChg>
        <pc:grpChg chg="add mod">
          <ac:chgData name="Ismaël Tuo" userId="fca7baf0e513a1e6" providerId="LiveId" clId="{0EB52ED8-BDDA-42B4-90C4-1B322ACD0F02}" dt="2024-02-18T15:45:11.077" v="8112" actId="164"/>
          <ac:grpSpMkLst>
            <pc:docMk/>
            <pc:sldMk cId="161855368" sldId="290"/>
            <ac:grpSpMk id="24" creationId="{C031D986-A852-3598-47E8-5DBA549DA515}"/>
          </ac:grpSpMkLst>
        </pc:grpChg>
        <pc:grpChg chg="add mod">
          <ac:chgData name="Ismaël Tuo" userId="fca7baf0e513a1e6" providerId="LiveId" clId="{0EB52ED8-BDDA-42B4-90C4-1B322ACD0F02}" dt="2024-02-18T15:45:11.077" v="8112" actId="164"/>
          <ac:grpSpMkLst>
            <pc:docMk/>
            <pc:sldMk cId="161855368" sldId="290"/>
            <ac:grpSpMk id="28" creationId="{F3997A9B-A0E5-CF05-73CB-2E926BD1EEF3}"/>
          </ac:grpSpMkLst>
        </pc:grpChg>
        <pc:grpChg chg="add mod">
          <ac:chgData name="Ismaël Tuo" userId="fca7baf0e513a1e6" providerId="LiveId" clId="{0EB52ED8-BDDA-42B4-90C4-1B322ACD0F02}" dt="2024-02-18T15:45:11.077" v="8112" actId="164"/>
          <ac:grpSpMkLst>
            <pc:docMk/>
            <pc:sldMk cId="161855368" sldId="290"/>
            <ac:grpSpMk id="32" creationId="{779E1D60-A126-FB97-C8E6-2CC01FDAD603}"/>
          </ac:grpSpMkLst>
        </pc:grpChg>
        <pc:grpChg chg="add mod">
          <ac:chgData name="Ismaël Tuo" userId="fca7baf0e513a1e6" providerId="LiveId" clId="{0EB52ED8-BDDA-42B4-90C4-1B322ACD0F02}" dt="2024-02-18T15:45:11.077" v="8112" actId="164"/>
          <ac:grpSpMkLst>
            <pc:docMk/>
            <pc:sldMk cId="161855368" sldId="290"/>
            <ac:grpSpMk id="36" creationId="{6F579A8B-C9B7-F8E7-BBC0-0E5171ADF19A}"/>
          </ac:grpSpMkLst>
        </pc:grpChg>
        <pc:grpChg chg="add mod">
          <ac:chgData name="Ismaël Tuo" userId="fca7baf0e513a1e6" providerId="LiveId" clId="{0EB52ED8-BDDA-42B4-90C4-1B322ACD0F02}" dt="2024-02-18T15:45:11.077" v="8112" actId="164"/>
          <ac:grpSpMkLst>
            <pc:docMk/>
            <pc:sldMk cId="161855368" sldId="290"/>
            <ac:grpSpMk id="42" creationId="{6486356B-6B1B-7DBE-1F23-A024448A0E63}"/>
          </ac:grpSpMkLst>
        </pc:grpChg>
        <pc:grpChg chg="add mod">
          <ac:chgData name="Ismaël Tuo" userId="fca7baf0e513a1e6" providerId="LiveId" clId="{0EB52ED8-BDDA-42B4-90C4-1B322ACD0F02}" dt="2024-02-18T15:45:11.077" v="8112" actId="164"/>
          <ac:grpSpMkLst>
            <pc:docMk/>
            <pc:sldMk cId="161855368" sldId="290"/>
            <ac:grpSpMk id="46" creationId="{F6FDE9E3-E2BC-7909-511D-798E1F862EA5}"/>
          </ac:grpSpMkLst>
        </pc:grpChg>
        <pc:grpChg chg="add mod">
          <ac:chgData name="Ismaël Tuo" userId="fca7baf0e513a1e6" providerId="LiveId" clId="{0EB52ED8-BDDA-42B4-90C4-1B322ACD0F02}" dt="2024-02-18T15:45:11.077" v="8112" actId="164"/>
          <ac:grpSpMkLst>
            <pc:docMk/>
            <pc:sldMk cId="161855368" sldId="290"/>
            <ac:grpSpMk id="50" creationId="{4C3DF2FF-A732-6F99-15DD-D6355083831F}"/>
          </ac:grpSpMkLst>
        </pc:grpChg>
        <pc:grpChg chg="add mod">
          <ac:chgData name="Ismaël Tuo" userId="fca7baf0e513a1e6" providerId="LiveId" clId="{0EB52ED8-BDDA-42B4-90C4-1B322ACD0F02}" dt="2024-02-18T15:45:32.196" v="8119" actId="1076"/>
          <ac:grpSpMkLst>
            <pc:docMk/>
            <pc:sldMk cId="161855368" sldId="290"/>
            <ac:grpSpMk id="54" creationId="{3EC471A3-E971-CAD8-DF36-309A87FDF7D4}"/>
          </ac:grpSpMkLst>
        </pc:grpChg>
        <pc:picChg chg="add mod">
          <ac:chgData name="Ismaël Tuo" userId="fca7baf0e513a1e6" providerId="LiveId" clId="{0EB52ED8-BDDA-42B4-90C4-1B322ACD0F02}" dt="2024-02-18T15:50:01.731" v="8463" actId="1076"/>
          <ac:picMkLst>
            <pc:docMk/>
            <pc:sldMk cId="161855368" sldId="290"/>
            <ac:picMk id="57" creationId="{24B7905E-0EFA-032D-4561-212580CC3626}"/>
          </ac:picMkLst>
        </pc:picChg>
      </pc:sldChg>
      <pc:sldChg chg="addSp modSp add mod">
        <pc:chgData name="Ismaël Tuo" userId="fca7baf0e513a1e6" providerId="LiveId" clId="{0EB52ED8-BDDA-42B4-90C4-1B322ACD0F02}" dt="2024-02-18T16:26:05.493" v="10229" actId="14100"/>
        <pc:sldMkLst>
          <pc:docMk/>
          <pc:sldMk cId="388590506" sldId="291"/>
        </pc:sldMkLst>
        <pc:spChg chg="add mod">
          <ac:chgData name="Ismaël Tuo" userId="fca7baf0e513a1e6" providerId="LiveId" clId="{0EB52ED8-BDDA-42B4-90C4-1B322ACD0F02}" dt="2024-02-18T16:21:20.060" v="10177" actId="1076"/>
          <ac:spMkLst>
            <pc:docMk/>
            <pc:sldMk cId="388590506" sldId="291"/>
            <ac:spMk id="2" creationId="{50B5ED0B-5575-7F0F-4E0B-33392291EBA0}"/>
          </ac:spMkLst>
        </pc:spChg>
        <pc:spChg chg="mod">
          <ac:chgData name="Ismaël Tuo" userId="fca7baf0e513a1e6" providerId="LiveId" clId="{0EB52ED8-BDDA-42B4-90C4-1B322ACD0F02}" dt="2024-01-14T12:28:56.772" v="317" actId="20577"/>
          <ac:spMkLst>
            <pc:docMk/>
            <pc:sldMk cId="388590506" sldId="291"/>
            <ac:spMk id="6" creationId="{84F10693-2FE8-EFC8-8DB6-84BFD181D260}"/>
          </ac:spMkLst>
        </pc:spChg>
        <pc:spChg chg="mod">
          <ac:chgData name="Ismaël Tuo" userId="fca7baf0e513a1e6" providerId="LiveId" clId="{0EB52ED8-BDDA-42B4-90C4-1B322ACD0F02}" dt="2024-02-18T16:21:16.339" v="10176" actId="1076"/>
          <ac:spMkLst>
            <pc:docMk/>
            <pc:sldMk cId="388590506" sldId="291"/>
            <ac:spMk id="11" creationId="{C27A3656-3CB0-8161-AE9F-B92FBE4F5083}"/>
          </ac:spMkLst>
        </pc:spChg>
        <pc:spChg chg="add mod">
          <ac:chgData name="Ismaël Tuo" userId="fca7baf0e513a1e6" providerId="LiveId" clId="{0EB52ED8-BDDA-42B4-90C4-1B322ACD0F02}" dt="2024-02-18T16:26:00.657" v="10228" actId="1076"/>
          <ac:spMkLst>
            <pc:docMk/>
            <pc:sldMk cId="388590506" sldId="291"/>
            <ac:spMk id="12" creationId="{12924859-3813-5162-CD6D-935D1DFEEC94}"/>
          </ac:spMkLst>
        </pc:spChg>
        <pc:picChg chg="add mod">
          <ac:chgData name="Ismaël Tuo" userId="fca7baf0e513a1e6" providerId="LiveId" clId="{0EB52ED8-BDDA-42B4-90C4-1B322ACD0F02}" dt="2024-02-18T16:25:56.187" v="10226" actId="14100"/>
          <ac:picMkLst>
            <pc:docMk/>
            <pc:sldMk cId="388590506" sldId="291"/>
            <ac:picMk id="8" creationId="{8E29A0AE-981D-4BE3-9549-BCE65C45EB1A}"/>
          </ac:picMkLst>
        </pc:picChg>
        <pc:picChg chg="add mod">
          <ac:chgData name="Ismaël Tuo" userId="fca7baf0e513a1e6" providerId="LiveId" clId="{0EB52ED8-BDDA-42B4-90C4-1B322ACD0F02}" dt="2024-02-18T16:26:05.493" v="10229" actId="14100"/>
          <ac:picMkLst>
            <pc:docMk/>
            <pc:sldMk cId="388590506" sldId="291"/>
            <ac:picMk id="10" creationId="{134626FF-F5F3-DDD8-BA8E-F87F8B078E5E}"/>
          </ac:picMkLst>
        </pc:picChg>
      </pc:sldChg>
      <pc:sldChg chg="addSp delSp modSp add mod">
        <pc:chgData name="Ismaël Tuo" userId="fca7baf0e513a1e6" providerId="LiveId" clId="{0EB52ED8-BDDA-42B4-90C4-1B322ACD0F02}" dt="2024-02-20T12:01:13.309" v="15983" actId="20577"/>
        <pc:sldMkLst>
          <pc:docMk/>
          <pc:sldMk cId="402679512" sldId="292"/>
        </pc:sldMkLst>
        <pc:spChg chg="add del mod">
          <ac:chgData name="Ismaël Tuo" userId="fca7baf0e513a1e6" providerId="LiveId" clId="{0EB52ED8-BDDA-42B4-90C4-1B322ACD0F02}" dt="2024-02-18T16:29:21.659" v="10366" actId="478"/>
          <ac:spMkLst>
            <pc:docMk/>
            <pc:sldMk cId="402679512" sldId="292"/>
            <ac:spMk id="2" creationId="{29E023DB-AD70-9AAE-F152-2D6ACFFE9F60}"/>
          </ac:spMkLst>
        </pc:spChg>
        <pc:spChg chg="mod">
          <ac:chgData name="Ismaël Tuo" userId="fca7baf0e513a1e6" providerId="LiveId" clId="{0EB52ED8-BDDA-42B4-90C4-1B322ACD0F02}" dt="2024-01-14T12:29:39.720" v="354" actId="20577"/>
          <ac:spMkLst>
            <pc:docMk/>
            <pc:sldMk cId="402679512" sldId="292"/>
            <ac:spMk id="6" creationId="{84F10693-2FE8-EFC8-8DB6-84BFD181D260}"/>
          </ac:spMkLst>
        </pc:spChg>
        <pc:spChg chg="add mod">
          <ac:chgData name="Ismaël Tuo" userId="fca7baf0e513a1e6" providerId="LiveId" clId="{0EB52ED8-BDDA-42B4-90C4-1B322ACD0F02}" dt="2024-02-18T16:34:53.072" v="10843" actId="113"/>
          <ac:spMkLst>
            <pc:docMk/>
            <pc:sldMk cId="402679512" sldId="292"/>
            <ac:spMk id="7" creationId="{172BC740-B6E4-8EBD-BA76-AD7788BA7B5C}"/>
          </ac:spMkLst>
        </pc:spChg>
        <pc:spChg chg="add mod">
          <ac:chgData name="Ismaël Tuo" userId="fca7baf0e513a1e6" providerId="LiveId" clId="{0EB52ED8-BDDA-42B4-90C4-1B322ACD0F02}" dt="2024-02-20T12:01:13.309" v="15983" actId="20577"/>
          <ac:spMkLst>
            <pc:docMk/>
            <pc:sldMk cId="402679512" sldId="292"/>
            <ac:spMk id="9" creationId="{ECB47E3A-5CA1-BBCB-2145-4E763E27DCC6}"/>
          </ac:spMkLst>
        </pc:spChg>
        <pc:spChg chg="mod">
          <ac:chgData name="Ismaël Tuo" userId="fca7baf0e513a1e6" providerId="LiveId" clId="{0EB52ED8-BDDA-42B4-90C4-1B322ACD0F02}" dt="2024-02-18T16:29:15.865" v="10364" actId="14100"/>
          <ac:spMkLst>
            <pc:docMk/>
            <pc:sldMk cId="402679512" sldId="292"/>
            <ac:spMk id="11" creationId="{C27A3656-3CB0-8161-AE9F-B92FBE4F5083}"/>
          </ac:spMkLst>
        </pc:spChg>
        <pc:picChg chg="add mod">
          <ac:chgData name="Ismaël Tuo" userId="fca7baf0e513a1e6" providerId="LiveId" clId="{0EB52ED8-BDDA-42B4-90C4-1B322ACD0F02}" dt="2024-02-18T16:40:09.859" v="11004" actId="1076"/>
          <ac:picMkLst>
            <pc:docMk/>
            <pc:sldMk cId="402679512" sldId="292"/>
            <ac:picMk id="8" creationId="{A76EFF3F-911F-DD3A-F496-F3EF1B3C5229}"/>
          </ac:picMkLst>
        </pc:picChg>
      </pc:sldChg>
      <pc:sldChg chg="addSp delSp modSp add mod">
        <pc:chgData name="Ismaël Tuo" userId="fca7baf0e513a1e6" providerId="LiveId" clId="{0EB52ED8-BDDA-42B4-90C4-1B322ACD0F02}" dt="2024-02-20T13:53:24.297" v="23532" actId="1076"/>
        <pc:sldMkLst>
          <pc:docMk/>
          <pc:sldMk cId="1332028687" sldId="293"/>
        </pc:sldMkLst>
        <pc:spChg chg="add mod">
          <ac:chgData name="Ismaël Tuo" userId="fca7baf0e513a1e6" providerId="LiveId" clId="{0EB52ED8-BDDA-42B4-90C4-1B322ACD0F02}" dt="2024-02-20T13:51:33.784" v="23361" actId="1076"/>
          <ac:spMkLst>
            <pc:docMk/>
            <pc:sldMk cId="1332028687" sldId="293"/>
            <ac:spMk id="2" creationId="{598CC1F4-92B5-97D6-5630-8A3701211AA4}"/>
          </ac:spMkLst>
        </pc:spChg>
        <pc:spChg chg="mod">
          <ac:chgData name="Ismaël Tuo" userId="fca7baf0e513a1e6" providerId="LiveId" clId="{0EB52ED8-BDDA-42B4-90C4-1B322ACD0F02}" dt="2024-01-14T12:30:18.667" v="366" actId="20577"/>
          <ac:spMkLst>
            <pc:docMk/>
            <pc:sldMk cId="1332028687" sldId="293"/>
            <ac:spMk id="6" creationId="{84F10693-2FE8-EFC8-8DB6-84BFD181D260}"/>
          </ac:spMkLst>
        </pc:spChg>
        <pc:spChg chg="add mod">
          <ac:chgData name="Ismaël Tuo" userId="fca7baf0e513a1e6" providerId="LiveId" clId="{0EB52ED8-BDDA-42B4-90C4-1B322ACD0F02}" dt="2024-02-20T13:51:36.392" v="23362" actId="1076"/>
          <ac:spMkLst>
            <pc:docMk/>
            <pc:sldMk cId="1332028687" sldId="293"/>
            <ac:spMk id="7" creationId="{990321CC-02EF-ED64-0AA9-789ED60F60B1}"/>
          </ac:spMkLst>
        </pc:spChg>
        <pc:spChg chg="add mod">
          <ac:chgData name="Ismaël Tuo" userId="fca7baf0e513a1e6" providerId="LiveId" clId="{0EB52ED8-BDDA-42B4-90C4-1B322ACD0F02}" dt="2024-02-20T13:51:42.414" v="23364" actId="1076"/>
          <ac:spMkLst>
            <pc:docMk/>
            <pc:sldMk cId="1332028687" sldId="293"/>
            <ac:spMk id="8" creationId="{11F94C81-3D20-9C49-9F89-80AF942FFD56}"/>
          </ac:spMkLst>
        </pc:spChg>
        <pc:spChg chg="add mod">
          <ac:chgData name="Ismaël Tuo" userId="fca7baf0e513a1e6" providerId="LiveId" clId="{0EB52ED8-BDDA-42B4-90C4-1B322ACD0F02}" dt="2024-02-20T13:53:24.297" v="23532" actId="1076"/>
          <ac:spMkLst>
            <pc:docMk/>
            <pc:sldMk cId="1332028687" sldId="293"/>
            <ac:spMk id="9" creationId="{A5FB77B6-2F17-50F4-1633-E3FA7FF11FCC}"/>
          </ac:spMkLst>
        </pc:spChg>
        <pc:spChg chg="del">
          <ac:chgData name="Ismaël Tuo" userId="fca7baf0e513a1e6" providerId="LiveId" clId="{0EB52ED8-BDDA-42B4-90C4-1B322ACD0F02}" dt="2024-02-20T12:11:42.494" v="16352" actId="478"/>
          <ac:spMkLst>
            <pc:docMk/>
            <pc:sldMk cId="1332028687" sldId="293"/>
            <ac:spMk id="11" creationId="{C27A3656-3CB0-8161-AE9F-B92FBE4F5083}"/>
          </ac:spMkLst>
        </pc:spChg>
      </pc:sldChg>
      <pc:sldChg chg="addSp delSp modSp add mod">
        <pc:chgData name="Ismaël Tuo" userId="fca7baf0e513a1e6" providerId="LiveId" clId="{0EB52ED8-BDDA-42B4-90C4-1B322ACD0F02}" dt="2024-02-20T11:49:51.994" v="15887" actId="20577"/>
        <pc:sldMkLst>
          <pc:docMk/>
          <pc:sldMk cId="2976560216" sldId="294"/>
        </pc:sldMkLst>
        <pc:spChg chg="mod">
          <ac:chgData name="Ismaël Tuo" userId="fca7baf0e513a1e6" providerId="LiveId" clId="{0EB52ED8-BDDA-42B4-90C4-1B322ACD0F02}" dt="2024-01-31T13:50:49.594" v="2810" actId="20577"/>
          <ac:spMkLst>
            <pc:docMk/>
            <pc:sldMk cId="2976560216" sldId="294"/>
            <ac:spMk id="2" creationId="{C1BE7911-CAA0-299C-8992-81D8DF50B5E9}"/>
          </ac:spMkLst>
        </pc:spChg>
        <pc:spChg chg="del">
          <ac:chgData name="Ismaël Tuo" userId="fca7baf0e513a1e6" providerId="LiveId" clId="{0EB52ED8-BDDA-42B4-90C4-1B322ACD0F02}" dt="2024-01-31T13:41:27.531" v="2177" actId="478"/>
          <ac:spMkLst>
            <pc:docMk/>
            <pc:sldMk cId="2976560216" sldId="294"/>
            <ac:spMk id="7" creationId="{B31AF22B-77AC-398F-8B32-17C6B4914236}"/>
          </ac:spMkLst>
        </pc:spChg>
        <pc:spChg chg="del mod">
          <ac:chgData name="Ismaël Tuo" userId="fca7baf0e513a1e6" providerId="LiveId" clId="{0EB52ED8-BDDA-42B4-90C4-1B322ACD0F02}" dt="2024-01-31T13:41:30.301" v="2179" actId="478"/>
          <ac:spMkLst>
            <pc:docMk/>
            <pc:sldMk cId="2976560216" sldId="294"/>
            <ac:spMk id="8" creationId="{1EB37036-6733-1136-E39A-CB37C740C4A1}"/>
          </ac:spMkLst>
        </pc:spChg>
        <pc:spChg chg="del">
          <ac:chgData name="Ismaël Tuo" userId="fca7baf0e513a1e6" providerId="LiveId" clId="{0EB52ED8-BDDA-42B4-90C4-1B322ACD0F02}" dt="2024-01-31T13:41:31.894" v="2180" actId="478"/>
          <ac:spMkLst>
            <pc:docMk/>
            <pc:sldMk cId="2976560216" sldId="294"/>
            <ac:spMk id="9" creationId="{0FFE95E2-C869-C89B-98AE-66B06101F89F}"/>
          </ac:spMkLst>
        </pc:spChg>
        <pc:spChg chg="del">
          <ac:chgData name="Ismaël Tuo" userId="fca7baf0e513a1e6" providerId="LiveId" clId="{0EB52ED8-BDDA-42B4-90C4-1B322ACD0F02}" dt="2024-01-31T13:41:33.141" v="2181" actId="478"/>
          <ac:spMkLst>
            <pc:docMk/>
            <pc:sldMk cId="2976560216" sldId="294"/>
            <ac:spMk id="10" creationId="{332E14C6-85E2-C1BF-E3D9-5709040AC36A}"/>
          </ac:spMkLst>
        </pc:spChg>
        <pc:spChg chg="add mod">
          <ac:chgData name="Ismaël Tuo" userId="fca7baf0e513a1e6" providerId="LiveId" clId="{0EB52ED8-BDDA-42B4-90C4-1B322ACD0F02}" dt="2024-01-31T13:48:42.747" v="2648" actId="1076"/>
          <ac:spMkLst>
            <pc:docMk/>
            <pc:sldMk cId="2976560216" sldId="294"/>
            <ac:spMk id="11" creationId="{3B6E51E1-EB3A-1158-B589-935C5A1FE4F2}"/>
          </ac:spMkLst>
        </pc:spChg>
        <pc:spChg chg="add mod">
          <ac:chgData name="Ismaël Tuo" userId="fca7baf0e513a1e6" providerId="LiveId" clId="{0EB52ED8-BDDA-42B4-90C4-1B322ACD0F02}" dt="2024-02-20T11:49:51.994" v="15887" actId="20577"/>
          <ac:spMkLst>
            <pc:docMk/>
            <pc:sldMk cId="2976560216" sldId="294"/>
            <ac:spMk id="15" creationId="{81B42FCF-4159-C61C-1B59-7C3D16A5BAFA}"/>
          </ac:spMkLst>
        </pc:spChg>
        <pc:picChg chg="del">
          <ac:chgData name="Ismaël Tuo" userId="fca7baf0e513a1e6" providerId="LiveId" clId="{0EB52ED8-BDDA-42B4-90C4-1B322ACD0F02}" dt="2024-01-31T13:41:33.815" v="2182" actId="478"/>
          <ac:picMkLst>
            <pc:docMk/>
            <pc:sldMk cId="2976560216" sldId="294"/>
            <ac:picMk id="13" creationId="{38898C26-6905-50EE-224C-D48A99A26F85}"/>
          </ac:picMkLst>
        </pc:picChg>
        <pc:picChg chg="add mod">
          <ac:chgData name="Ismaël Tuo" userId="fca7baf0e513a1e6" providerId="LiveId" clId="{0EB52ED8-BDDA-42B4-90C4-1B322ACD0F02}" dt="2024-01-31T13:49:50.970" v="2764" actId="1076"/>
          <ac:picMkLst>
            <pc:docMk/>
            <pc:sldMk cId="2976560216" sldId="294"/>
            <ac:picMk id="14" creationId="{9CD0C884-E1B1-B809-E4A7-243F50AFB431}"/>
          </ac:picMkLst>
        </pc:picChg>
      </pc:sldChg>
      <pc:sldChg chg="addSp delSp modSp add mod">
        <pc:chgData name="Ismaël Tuo" userId="fca7baf0e513a1e6" providerId="LiveId" clId="{0EB52ED8-BDDA-42B4-90C4-1B322ACD0F02}" dt="2024-02-20T11:52:53.430" v="15889" actId="1076"/>
        <pc:sldMkLst>
          <pc:docMk/>
          <pc:sldMk cId="3570689638" sldId="295"/>
        </pc:sldMkLst>
        <pc:spChg chg="mod">
          <ac:chgData name="Ismaël Tuo" userId="fca7baf0e513a1e6" providerId="LiveId" clId="{0EB52ED8-BDDA-42B4-90C4-1B322ACD0F02}" dt="2024-01-31T14:21:32.111" v="4105" actId="1076"/>
          <ac:spMkLst>
            <pc:docMk/>
            <pc:sldMk cId="3570689638" sldId="295"/>
            <ac:spMk id="2" creationId="{4EC629BA-E942-25EE-AA03-10FEDEC1606A}"/>
          </ac:spMkLst>
        </pc:spChg>
        <pc:spChg chg="del">
          <ac:chgData name="Ismaël Tuo" userId="fca7baf0e513a1e6" providerId="LiveId" clId="{0EB52ED8-BDDA-42B4-90C4-1B322ACD0F02}" dt="2024-01-31T14:17:39.527" v="3879" actId="478"/>
          <ac:spMkLst>
            <pc:docMk/>
            <pc:sldMk cId="3570689638" sldId="295"/>
            <ac:spMk id="7" creationId="{9439FF34-C966-073B-5059-15CB4D942176}"/>
          </ac:spMkLst>
        </pc:spChg>
        <pc:spChg chg="del mod">
          <ac:chgData name="Ismaël Tuo" userId="fca7baf0e513a1e6" providerId="LiveId" clId="{0EB52ED8-BDDA-42B4-90C4-1B322ACD0F02}" dt="2024-01-31T14:15:40.748" v="3743" actId="478"/>
          <ac:spMkLst>
            <pc:docMk/>
            <pc:sldMk cId="3570689638" sldId="295"/>
            <ac:spMk id="11" creationId="{C27A3656-3CB0-8161-AE9F-B92FBE4F5083}"/>
          </ac:spMkLst>
        </pc:spChg>
        <pc:spChg chg="del">
          <ac:chgData name="Ismaël Tuo" userId="fca7baf0e513a1e6" providerId="LiveId" clId="{0EB52ED8-BDDA-42B4-90C4-1B322ACD0F02}" dt="2024-01-31T14:15:43.163" v="3744" actId="478"/>
          <ac:spMkLst>
            <pc:docMk/>
            <pc:sldMk cId="3570689638" sldId="295"/>
            <ac:spMk id="13" creationId="{B77A6DEA-868A-C9C6-B951-E1F2A951DBF0}"/>
          </ac:spMkLst>
        </pc:spChg>
        <pc:spChg chg="add mod">
          <ac:chgData name="Ismaël Tuo" userId="fca7baf0e513a1e6" providerId="LiveId" clId="{0EB52ED8-BDDA-42B4-90C4-1B322ACD0F02}" dt="2024-01-31T14:18:25.900" v="3973" actId="20577"/>
          <ac:spMkLst>
            <pc:docMk/>
            <pc:sldMk cId="3570689638" sldId="295"/>
            <ac:spMk id="14" creationId="{DCB8CDEA-B327-F227-788E-A8B3F2E992FF}"/>
          </ac:spMkLst>
        </pc:spChg>
        <pc:spChg chg="add mod">
          <ac:chgData name="Ismaël Tuo" userId="fca7baf0e513a1e6" providerId="LiveId" clId="{0EB52ED8-BDDA-42B4-90C4-1B322ACD0F02}" dt="2024-01-31T14:21:29.426" v="4104" actId="1076"/>
          <ac:spMkLst>
            <pc:docMk/>
            <pc:sldMk cId="3570689638" sldId="295"/>
            <ac:spMk id="17" creationId="{73E7ADEB-9071-1F42-1252-9AD2EAC6B827}"/>
          </ac:spMkLst>
        </pc:spChg>
        <pc:spChg chg="add mod">
          <ac:chgData name="Ismaël Tuo" userId="fca7baf0e513a1e6" providerId="LiveId" clId="{0EB52ED8-BDDA-42B4-90C4-1B322ACD0F02}" dt="2024-01-31T14:22:22.879" v="4261" actId="1076"/>
          <ac:spMkLst>
            <pc:docMk/>
            <pc:sldMk cId="3570689638" sldId="295"/>
            <ac:spMk id="20" creationId="{F1FB708E-EB11-5B1A-3D3F-86072A8231A4}"/>
          </ac:spMkLst>
        </pc:spChg>
        <pc:picChg chg="del">
          <ac:chgData name="Ismaël Tuo" userId="fca7baf0e513a1e6" providerId="LiveId" clId="{0EB52ED8-BDDA-42B4-90C4-1B322ACD0F02}" dt="2024-01-31T14:17:32.542" v="3876" actId="478"/>
          <ac:picMkLst>
            <pc:docMk/>
            <pc:sldMk cId="3570689638" sldId="295"/>
            <ac:picMk id="9" creationId="{9C875690-4EBA-5E85-7D2E-65E04A0A5FF5}"/>
          </ac:picMkLst>
        </pc:picChg>
        <pc:picChg chg="add mod">
          <ac:chgData name="Ismaël Tuo" userId="fca7baf0e513a1e6" providerId="LiveId" clId="{0EB52ED8-BDDA-42B4-90C4-1B322ACD0F02}" dt="2024-01-31T14:23:14.855" v="4267" actId="14100"/>
          <ac:picMkLst>
            <pc:docMk/>
            <pc:sldMk cId="3570689638" sldId="295"/>
            <ac:picMk id="10" creationId="{BC5F087B-0581-0495-B03A-F81F06E6634F}"/>
          </ac:picMkLst>
        </pc:picChg>
        <pc:picChg chg="del">
          <ac:chgData name="Ismaël Tuo" userId="fca7baf0e513a1e6" providerId="LiveId" clId="{0EB52ED8-BDDA-42B4-90C4-1B322ACD0F02}" dt="2024-01-31T14:17:41.033" v="3880" actId="478"/>
          <ac:picMkLst>
            <pc:docMk/>
            <pc:sldMk cId="3570689638" sldId="295"/>
            <ac:picMk id="12" creationId="{2AF9A661-FF7C-F771-5B43-DC8F94B79C74}"/>
          </ac:picMkLst>
        </pc:picChg>
        <pc:picChg chg="add mod">
          <ac:chgData name="Ismaël Tuo" userId="fca7baf0e513a1e6" providerId="LiveId" clId="{0EB52ED8-BDDA-42B4-90C4-1B322ACD0F02}" dt="2024-01-31T14:21:25.510" v="4103" actId="14100"/>
          <ac:picMkLst>
            <pc:docMk/>
            <pc:sldMk cId="3570689638" sldId="295"/>
            <ac:picMk id="16" creationId="{59655CBA-11D1-2770-4828-B5A7B99C3C3E}"/>
          </ac:picMkLst>
        </pc:picChg>
        <pc:picChg chg="add mod">
          <ac:chgData name="Ismaël Tuo" userId="fca7baf0e513a1e6" providerId="LiveId" clId="{0EB52ED8-BDDA-42B4-90C4-1B322ACD0F02}" dt="2024-01-31T14:23:19.721" v="4268" actId="14100"/>
          <ac:picMkLst>
            <pc:docMk/>
            <pc:sldMk cId="3570689638" sldId="295"/>
            <ac:picMk id="19" creationId="{AE278236-0CB3-D1CB-C868-A7BBCEA81C7F}"/>
          </ac:picMkLst>
        </pc:picChg>
        <pc:picChg chg="add mod">
          <ac:chgData name="Ismaël Tuo" userId="fca7baf0e513a1e6" providerId="LiveId" clId="{0EB52ED8-BDDA-42B4-90C4-1B322ACD0F02}" dt="2024-02-20T11:52:53.430" v="15889" actId="1076"/>
          <ac:picMkLst>
            <pc:docMk/>
            <pc:sldMk cId="3570689638" sldId="295"/>
            <ac:picMk id="22" creationId="{E51CDED1-BE57-6C36-837C-428FA848C8D6}"/>
          </ac:picMkLst>
        </pc:picChg>
      </pc:sldChg>
      <pc:sldChg chg="addSp delSp modSp add mod">
        <pc:chgData name="Ismaël Tuo" userId="fca7baf0e513a1e6" providerId="LiveId" clId="{0EB52ED8-BDDA-42B4-90C4-1B322ACD0F02}" dt="2024-02-20T11:55:24.202" v="15946" actId="20577"/>
        <pc:sldMkLst>
          <pc:docMk/>
          <pc:sldMk cId="4258654424" sldId="296"/>
        </pc:sldMkLst>
        <pc:spChg chg="del">
          <ac:chgData name="Ismaël Tuo" userId="fca7baf0e513a1e6" providerId="LiveId" clId="{0EB52ED8-BDDA-42B4-90C4-1B322ACD0F02}" dt="2024-01-31T14:52:08.540" v="5572" actId="478"/>
          <ac:spMkLst>
            <pc:docMk/>
            <pc:sldMk cId="4258654424" sldId="296"/>
            <ac:spMk id="2" creationId="{98DF6B14-F971-D350-5770-A573958A0084}"/>
          </ac:spMkLst>
        </pc:spChg>
        <pc:spChg chg="del">
          <ac:chgData name="Ismaël Tuo" userId="fca7baf0e513a1e6" providerId="LiveId" clId="{0EB52ED8-BDDA-42B4-90C4-1B322ACD0F02}" dt="2024-01-31T14:52:06.653" v="5571" actId="478"/>
          <ac:spMkLst>
            <pc:docMk/>
            <pc:sldMk cId="4258654424" sldId="296"/>
            <ac:spMk id="7" creationId="{D689B8F5-7319-C314-5B43-2E88779EAD0E}"/>
          </ac:spMkLst>
        </pc:spChg>
        <pc:spChg chg="del">
          <ac:chgData name="Ismaël Tuo" userId="fca7baf0e513a1e6" providerId="LiveId" clId="{0EB52ED8-BDDA-42B4-90C4-1B322ACD0F02}" dt="2024-01-31T14:52:04.270" v="5569" actId="478"/>
          <ac:spMkLst>
            <pc:docMk/>
            <pc:sldMk cId="4258654424" sldId="296"/>
            <ac:spMk id="10" creationId="{3D5BBE59-D92D-5047-76AF-133458DDF060}"/>
          </ac:spMkLst>
        </pc:spChg>
        <pc:spChg chg="mod">
          <ac:chgData name="Ismaël Tuo" userId="fca7baf0e513a1e6" providerId="LiveId" clId="{0EB52ED8-BDDA-42B4-90C4-1B322ACD0F02}" dt="2024-01-31T14:55:03.675" v="5675" actId="14100"/>
          <ac:spMkLst>
            <pc:docMk/>
            <pc:sldMk cId="4258654424" sldId="296"/>
            <ac:spMk id="11" creationId="{C27A3656-3CB0-8161-AE9F-B92FBE4F5083}"/>
          </ac:spMkLst>
        </pc:spChg>
        <pc:spChg chg="add mod">
          <ac:chgData name="Ismaël Tuo" userId="fca7baf0e513a1e6" providerId="LiveId" clId="{0EB52ED8-BDDA-42B4-90C4-1B322ACD0F02}" dt="2024-02-20T11:54:52.369" v="15916" actId="20577"/>
          <ac:spMkLst>
            <pc:docMk/>
            <pc:sldMk cId="4258654424" sldId="296"/>
            <ac:spMk id="13" creationId="{C58AE388-EBAB-6AC2-26EC-A99CAB0CDA1E}"/>
          </ac:spMkLst>
        </pc:spChg>
        <pc:spChg chg="add mod">
          <ac:chgData name="Ismaël Tuo" userId="fca7baf0e513a1e6" providerId="LiveId" clId="{0EB52ED8-BDDA-42B4-90C4-1B322ACD0F02}" dt="2024-02-20T11:55:24.202" v="15946" actId="20577"/>
          <ac:spMkLst>
            <pc:docMk/>
            <pc:sldMk cId="4258654424" sldId="296"/>
            <ac:spMk id="16" creationId="{67587930-0AD3-BC4C-36CF-28270DA4CAEC}"/>
          </ac:spMkLst>
        </pc:spChg>
        <pc:picChg chg="del">
          <ac:chgData name="Ismaël Tuo" userId="fca7baf0e513a1e6" providerId="LiveId" clId="{0EB52ED8-BDDA-42B4-90C4-1B322ACD0F02}" dt="2024-01-31T14:52:04.989" v="5570" actId="478"/>
          <ac:picMkLst>
            <pc:docMk/>
            <pc:sldMk cId="4258654424" sldId="296"/>
            <ac:picMk id="9" creationId="{C982D1DC-9815-87C2-B46D-60CAF1BD99B4}"/>
          </ac:picMkLst>
        </pc:picChg>
        <pc:picChg chg="add mod">
          <ac:chgData name="Ismaël Tuo" userId="fca7baf0e513a1e6" providerId="LiveId" clId="{0EB52ED8-BDDA-42B4-90C4-1B322ACD0F02}" dt="2024-01-31T14:54:22.731" v="5672" actId="1076"/>
          <ac:picMkLst>
            <pc:docMk/>
            <pc:sldMk cId="4258654424" sldId="296"/>
            <ac:picMk id="12" creationId="{747728D2-1AC8-4A5E-14E7-2D8D00694641}"/>
          </ac:picMkLst>
        </pc:picChg>
        <pc:picChg chg="add mod">
          <ac:chgData name="Ismaël Tuo" userId="fca7baf0e513a1e6" providerId="LiveId" clId="{0EB52ED8-BDDA-42B4-90C4-1B322ACD0F02}" dt="2024-02-18T15:31:51.161" v="7505" actId="14100"/>
          <ac:picMkLst>
            <pc:docMk/>
            <pc:sldMk cId="4258654424" sldId="296"/>
            <ac:picMk id="15" creationId="{A32FC67D-AD2C-443B-6110-79EEBB4BB389}"/>
          </ac:picMkLst>
        </pc:picChg>
        <pc:picChg chg="add mod">
          <ac:chgData name="Ismaël Tuo" userId="fca7baf0e513a1e6" providerId="LiveId" clId="{0EB52ED8-BDDA-42B4-90C4-1B322ACD0F02}" dt="2024-01-31T14:58:59.381" v="6026" actId="1076"/>
          <ac:picMkLst>
            <pc:docMk/>
            <pc:sldMk cId="4258654424" sldId="296"/>
            <ac:picMk id="18" creationId="{A83D3028-6805-66B0-6F03-1B56B0596058}"/>
          </ac:picMkLst>
        </pc:picChg>
      </pc:sldChg>
      <pc:sldChg chg="addSp delSp modSp add mod">
        <pc:chgData name="Ismaël Tuo" userId="fca7baf0e513a1e6" providerId="LiveId" clId="{0EB52ED8-BDDA-42B4-90C4-1B322ACD0F02}" dt="2024-02-20T11:56:10.747" v="15956" actId="20577"/>
        <pc:sldMkLst>
          <pc:docMk/>
          <pc:sldMk cId="1523225851" sldId="297"/>
        </pc:sldMkLst>
        <pc:spChg chg="add mod">
          <ac:chgData name="Ismaël Tuo" userId="fca7baf0e513a1e6" providerId="LiveId" clId="{0EB52ED8-BDDA-42B4-90C4-1B322ACD0F02}" dt="2024-02-20T11:56:10.747" v="15956" actId="20577"/>
          <ac:spMkLst>
            <pc:docMk/>
            <pc:sldMk cId="1523225851" sldId="297"/>
            <ac:spMk id="8" creationId="{7B1D5EF7-E562-679D-BDBF-9260E952BB66}"/>
          </ac:spMkLst>
        </pc:spChg>
        <pc:spChg chg="mod">
          <ac:chgData name="Ismaël Tuo" userId="fca7baf0e513a1e6" providerId="LiveId" clId="{0EB52ED8-BDDA-42B4-90C4-1B322ACD0F02}" dt="2024-01-31T15:01:58.040" v="6140" actId="20577"/>
          <ac:spMkLst>
            <pc:docMk/>
            <pc:sldMk cId="1523225851" sldId="297"/>
            <ac:spMk id="11" creationId="{C27A3656-3CB0-8161-AE9F-B92FBE4F5083}"/>
          </ac:spMkLst>
        </pc:spChg>
        <pc:spChg chg="del">
          <ac:chgData name="Ismaël Tuo" userId="fca7baf0e513a1e6" providerId="LiveId" clId="{0EB52ED8-BDDA-42B4-90C4-1B322ACD0F02}" dt="2024-01-31T15:01:29.018" v="6033" actId="478"/>
          <ac:spMkLst>
            <pc:docMk/>
            <pc:sldMk cId="1523225851" sldId="297"/>
            <ac:spMk id="13" creationId="{C58AE388-EBAB-6AC2-26EC-A99CAB0CDA1E}"/>
          </ac:spMkLst>
        </pc:spChg>
        <pc:spChg chg="add mod">
          <ac:chgData name="Ismaël Tuo" userId="fca7baf0e513a1e6" providerId="LiveId" clId="{0EB52ED8-BDDA-42B4-90C4-1B322ACD0F02}" dt="2024-02-20T11:55:37.691" v="15948" actId="1076"/>
          <ac:spMkLst>
            <pc:docMk/>
            <pc:sldMk cId="1523225851" sldId="297"/>
            <ac:spMk id="14" creationId="{F8DDF1EF-2A06-2E47-FE0D-79BBC5481D00}"/>
          </ac:spMkLst>
        </pc:spChg>
        <pc:spChg chg="del">
          <ac:chgData name="Ismaël Tuo" userId="fca7baf0e513a1e6" providerId="LiveId" clId="{0EB52ED8-BDDA-42B4-90C4-1B322ACD0F02}" dt="2024-01-31T15:01:26.374" v="6030" actId="478"/>
          <ac:spMkLst>
            <pc:docMk/>
            <pc:sldMk cId="1523225851" sldId="297"/>
            <ac:spMk id="16" creationId="{67587930-0AD3-BC4C-36CF-28270DA4CAEC}"/>
          </ac:spMkLst>
        </pc:spChg>
        <pc:picChg chg="add mod">
          <ac:chgData name="Ismaël Tuo" userId="fca7baf0e513a1e6" providerId="LiveId" clId="{0EB52ED8-BDDA-42B4-90C4-1B322ACD0F02}" dt="2024-01-31T15:05:05.508" v="6198" actId="14100"/>
          <ac:picMkLst>
            <pc:docMk/>
            <pc:sldMk cId="1523225851" sldId="297"/>
            <ac:picMk id="7" creationId="{B04FE94A-A2E3-2055-08C3-8CE63BAFCC75}"/>
          </ac:picMkLst>
        </pc:picChg>
        <pc:picChg chg="add mod">
          <ac:chgData name="Ismaël Tuo" userId="fca7baf0e513a1e6" providerId="LiveId" clId="{0EB52ED8-BDDA-42B4-90C4-1B322ACD0F02}" dt="2024-01-31T15:20:53.842" v="6734" actId="1076"/>
          <ac:picMkLst>
            <pc:docMk/>
            <pc:sldMk cId="1523225851" sldId="297"/>
            <ac:picMk id="10" creationId="{AE98593F-00F5-8EF5-76A2-A7E3FA087D6B}"/>
          </ac:picMkLst>
        </pc:picChg>
        <pc:picChg chg="del">
          <ac:chgData name="Ismaël Tuo" userId="fca7baf0e513a1e6" providerId="LiveId" clId="{0EB52ED8-BDDA-42B4-90C4-1B322ACD0F02}" dt="2024-01-31T15:01:29.524" v="6034" actId="478"/>
          <ac:picMkLst>
            <pc:docMk/>
            <pc:sldMk cId="1523225851" sldId="297"/>
            <ac:picMk id="12" creationId="{747728D2-1AC8-4A5E-14E7-2D8D00694641}"/>
          </ac:picMkLst>
        </pc:picChg>
        <pc:picChg chg="del">
          <ac:chgData name="Ismaël Tuo" userId="fca7baf0e513a1e6" providerId="LiveId" clId="{0EB52ED8-BDDA-42B4-90C4-1B322ACD0F02}" dt="2024-01-31T15:01:27.627" v="6032" actId="478"/>
          <ac:picMkLst>
            <pc:docMk/>
            <pc:sldMk cId="1523225851" sldId="297"/>
            <ac:picMk id="15" creationId="{A32FC67D-AD2C-443B-6110-79EEBB4BB389}"/>
          </ac:picMkLst>
        </pc:picChg>
        <pc:picChg chg="del">
          <ac:chgData name="Ismaël Tuo" userId="fca7baf0e513a1e6" providerId="LiveId" clId="{0EB52ED8-BDDA-42B4-90C4-1B322ACD0F02}" dt="2024-01-31T15:01:27.071" v="6031" actId="478"/>
          <ac:picMkLst>
            <pc:docMk/>
            <pc:sldMk cId="1523225851" sldId="297"/>
            <ac:picMk id="18" creationId="{A83D3028-6805-66B0-6F03-1B56B0596058}"/>
          </ac:picMkLst>
        </pc:picChg>
      </pc:sldChg>
      <pc:sldChg chg="addSp modSp add mod">
        <pc:chgData name="Ismaël Tuo" userId="fca7baf0e513a1e6" providerId="LiveId" clId="{0EB52ED8-BDDA-42B4-90C4-1B322ACD0F02}" dt="2024-02-20T12:01:51.946" v="15991" actId="20577"/>
        <pc:sldMkLst>
          <pc:docMk/>
          <pc:sldMk cId="4166790313" sldId="298"/>
        </pc:sldMkLst>
        <pc:spChg chg="add mod">
          <ac:chgData name="Ismaël Tuo" userId="fca7baf0e513a1e6" providerId="LiveId" clId="{0EB52ED8-BDDA-42B4-90C4-1B322ACD0F02}" dt="2024-02-20T12:01:51.946" v="15991" actId="20577"/>
          <ac:spMkLst>
            <pc:docMk/>
            <pc:sldMk cId="4166790313" sldId="298"/>
            <ac:spMk id="2" creationId="{505F987D-9315-F5CD-25B6-DB75EF635E2A}"/>
          </ac:spMkLst>
        </pc:spChg>
        <pc:spChg chg="mod">
          <ac:chgData name="Ismaël Tuo" userId="fca7baf0e513a1e6" providerId="LiveId" clId="{0EB52ED8-BDDA-42B4-90C4-1B322ACD0F02}" dt="2024-02-18T16:41:58.139" v="11147" actId="20577"/>
          <ac:spMkLst>
            <pc:docMk/>
            <pc:sldMk cId="4166790313" sldId="298"/>
            <ac:spMk id="6" creationId="{83A8595C-CB4F-5C86-0151-834038AA7113}"/>
          </ac:spMkLst>
        </pc:spChg>
        <pc:spChg chg="add mod">
          <ac:chgData name="Ismaël Tuo" userId="fca7baf0e513a1e6" providerId="LiveId" clId="{0EB52ED8-BDDA-42B4-90C4-1B322ACD0F02}" dt="2024-02-18T16:48:10.841" v="11877" actId="20577"/>
          <ac:spMkLst>
            <pc:docMk/>
            <pc:sldMk cId="4166790313" sldId="298"/>
            <ac:spMk id="7" creationId="{8B547359-8CAD-ED52-D3B8-238D3024EE5F}"/>
          </ac:spMkLst>
        </pc:spChg>
        <pc:spChg chg="mod">
          <ac:chgData name="Ismaël Tuo" userId="fca7baf0e513a1e6" providerId="LiveId" clId="{0EB52ED8-BDDA-42B4-90C4-1B322ACD0F02}" dt="2024-02-20T12:01:29.709" v="15987" actId="20577"/>
          <ac:spMkLst>
            <pc:docMk/>
            <pc:sldMk cId="4166790313" sldId="298"/>
            <ac:spMk id="11" creationId="{23E693F7-5FD8-E86B-349E-CA18DA116EB5}"/>
          </ac:spMkLst>
        </pc:spChg>
        <pc:picChg chg="add mod">
          <ac:chgData name="Ismaël Tuo" userId="fca7baf0e513a1e6" providerId="LiveId" clId="{0EB52ED8-BDDA-42B4-90C4-1B322ACD0F02}" dt="2024-02-18T16:56:17.009" v="11879" actId="1076"/>
          <ac:picMkLst>
            <pc:docMk/>
            <pc:sldMk cId="4166790313" sldId="298"/>
            <ac:picMk id="9" creationId="{C71BBF4D-0E65-C987-0222-E8122AA2C1B8}"/>
          </ac:picMkLst>
        </pc:picChg>
      </pc:sldChg>
      <pc:sldChg chg="addSp delSp modSp add mod">
        <pc:chgData name="Ismaël Tuo" userId="fca7baf0e513a1e6" providerId="LiveId" clId="{0EB52ED8-BDDA-42B4-90C4-1B322ACD0F02}" dt="2024-02-18T16:08:12.361" v="9119" actId="113"/>
        <pc:sldMkLst>
          <pc:docMk/>
          <pc:sldMk cId="1172178182" sldId="299"/>
        </pc:sldMkLst>
        <pc:spChg chg="del">
          <ac:chgData name="Ismaël Tuo" userId="fca7baf0e513a1e6" providerId="LiveId" clId="{0EB52ED8-BDDA-42B4-90C4-1B322ACD0F02}" dt="2024-02-18T15:51:20.100" v="8468" actId="478"/>
          <ac:spMkLst>
            <pc:docMk/>
            <pc:sldMk cId="1172178182" sldId="299"/>
            <ac:spMk id="7" creationId="{71AFD65B-6287-1106-81C2-27A618A90CA0}"/>
          </ac:spMkLst>
        </pc:spChg>
        <pc:spChg chg="add mod">
          <ac:chgData name="Ismaël Tuo" userId="fca7baf0e513a1e6" providerId="LiveId" clId="{0EB52ED8-BDDA-42B4-90C4-1B322ACD0F02}" dt="2024-02-18T15:57:41.598" v="8757" actId="1076"/>
          <ac:spMkLst>
            <pc:docMk/>
            <pc:sldMk cId="1172178182" sldId="299"/>
            <ac:spMk id="8" creationId="{6084778A-0218-A123-EDB7-46FFB8736B3C}"/>
          </ac:spMkLst>
        </pc:spChg>
        <pc:spChg chg="mod">
          <ac:chgData name="Ismaël Tuo" userId="fca7baf0e513a1e6" providerId="LiveId" clId="{0EB52ED8-BDDA-42B4-90C4-1B322ACD0F02}" dt="2024-02-18T15:56:46.019" v="8623" actId="33524"/>
          <ac:spMkLst>
            <pc:docMk/>
            <pc:sldMk cId="1172178182" sldId="299"/>
            <ac:spMk id="11" creationId="{2C858808-A0FA-B216-A885-9BBDFE76105F}"/>
          </ac:spMkLst>
        </pc:spChg>
        <pc:spChg chg="del">
          <ac:chgData name="Ismaël Tuo" userId="fca7baf0e513a1e6" providerId="LiveId" clId="{0EB52ED8-BDDA-42B4-90C4-1B322ACD0F02}" dt="2024-02-18T15:51:17.418" v="8466" actId="478"/>
          <ac:spMkLst>
            <pc:docMk/>
            <pc:sldMk cId="1172178182" sldId="299"/>
            <ac:spMk id="55" creationId="{1602C7AD-A8D2-2A8B-FE72-149ED672ACCB}"/>
          </ac:spMkLst>
        </pc:spChg>
        <pc:spChg chg="add mod">
          <ac:chgData name="Ismaël Tuo" userId="fca7baf0e513a1e6" providerId="LiveId" clId="{0EB52ED8-BDDA-42B4-90C4-1B322ACD0F02}" dt="2024-02-18T16:04:53.331" v="8790" actId="1076"/>
          <ac:spMkLst>
            <pc:docMk/>
            <pc:sldMk cId="1172178182" sldId="299"/>
            <ac:spMk id="56" creationId="{8D054B99-82A6-A8CE-0D2B-12445140D200}"/>
          </ac:spMkLst>
        </pc:spChg>
        <pc:spChg chg="add mod">
          <ac:chgData name="Ismaël Tuo" userId="fca7baf0e513a1e6" providerId="LiveId" clId="{0EB52ED8-BDDA-42B4-90C4-1B322ACD0F02}" dt="2024-02-18T16:08:12.361" v="9119" actId="113"/>
          <ac:spMkLst>
            <pc:docMk/>
            <pc:sldMk cId="1172178182" sldId="299"/>
            <ac:spMk id="58" creationId="{349DE244-65B4-DC62-ECB2-8B86B5DC46F6}"/>
          </ac:spMkLst>
        </pc:spChg>
        <pc:grpChg chg="del">
          <ac:chgData name="Ismaël Tuo" userId="fca7baf0e513a1e6" providerId="LiveId" clId="{0EB52ED8-BDDA-42B4-90C4-1B322ACD0F02}" dt="2024-02-18T15:51:15.563" v="8465" actId="478"/>
          <ac:grpSpMkLst>
            <pc:docMk/>
            <pc:sldMk cId="1172178182" sldId="299"/>
            <ac:grpSpMk id="54" creationId="{D5068570-0D99-9915-500E-E54FD720A3F2}"/>
          </ac:grpSpMkLst>
        </pc:grpChg>
        <pc:picChg chg="add mod">
          <ac:chgData name="Ismaël Tuo" userId="fca7baf0e513a1e6" providerId="LiveId" clId="{0EB52ED8-BDDA-42B4-90C4-1B322ACD0F02}" dt="2024-02-18T16:04:50.293" v="8789" actId="1076"/>
          <ac:picMkLst>
            <pc:docMk/>
            <pc:sldMk cId="1172178182" sldId="299"/>
            <ac:picMk id="13" creationId="{5A5F86C5-5ACE-3851-849E-2824DBF01B84}"/>
          </ac:picMkLst>
        </pc:picChg>
        <pc:picChg chg="add mod">
          <ac:chgData name="Ismaël Tuo" userId="fca7baf0e513a1e6" providerId="LiveId" clId="{0EB52ED8-BDDA-42B4-90C4-1B322ACD0F02}" dt="2024-02-18T16:04:45.215" v="8787" actId="14100"/>
          <ac:picMkLst>
            <pc:docMk/>
            <pc:sldMk cId="1172178182" sldId="299"/>
            <ac:picMk id="41" creationId="{3E62FE1B-4B07-39F7-7BB4-1967A9B563E8}"/>
          </ac:picMkLst>
        </pc:picChg>
        <pc:picChg chg="del">
          <ac:chgData name="Ismaël Tuo" userId="fca7baf0e513a1e6" providerId="LiveId" clId="{0EB52ED8-BDDA-42B4-90C4-1B322ACD0F02}" dt="2024-02-18T15:51:18.008" v="8467" actId="478"/>
          <ac:picMkLst>
            <pc:docMk/>
            <pc:sldMk cId="1172178182" sldId="299"/>
            <ac:picMk id="57" creationId="{62AF2705-5986-ED94-9499-B938E6BAC773}"/>
          </ac:picMkLst>
        </pc:picChg>
      </pc:sldChg>
      <pc:sldChg chg="addSp delSp modSp add mod">
        <pc:chgData name="Ismaël Tuo" userId="fca7baf0e513a1e6" providerId="LiveId" clId="{0EB52ED8-BDDA-42B4-90C4-1B322ACD0F02}" dt="2024-02-20T11:58:37.093" v="15967" actId="20577"/>
        <pc:sldMkLst>
          <pc:docMk/>
          <pc:sldMk cId="4189741124" sldId="300"/>
        </pc:sldMkLst>
        <pc:spChg chg="del">
          <ac:chgData name="Ismaël Tuo" userId="fca7baf0e513a1e6" providerId="LiveId" clId="{0EB52ED8-BDDA-42B4-90C4-1B322ACD0F02}" dt="2024-02-18T16:10:22.170" v="9310" actId="478"/>
          <ac:spMkLst>
            <pc:docMk/>
            <pc:sldMk cId="4189741124" sldId="300"/>
            <ac:spMk id="7" creationId="{5D77A2EE-2FCD-823A-80C3-86D14107B44F}"/>
          </ac:spMkLst>
        </pc:spChg>
        <pc:spChg chg="add mod">
          <ac:chgData name="Ismaël Tuo" userId="fca7baf0e513a1e6" providerId="LiveId" clId="{0EB52ED8-BDDA-42B4-90C4-1B322ACD0F02}" dt="2024-02-20T11:58:37.093" v="15967" actId="20577"/>
          <ac:spMkLst>
            <pc:docMk/>
            <pc:sldMk cId="4189741124" sldId="300"/>
            <ac:spMk id="8" creationId="{857271E7-A2D3-3E21-6CB5-B135C54D4C10}"/>
          </ac:spMkLst>
        </pc:spChg>
        <pc:spChg chg="mod">
          <ac:chgData name="Ismaël Tuo" userId="fca7baf0e513a1e6" providerId="LiveId" clId="{0EB52ED8-BDDA-42B4-90C4-1B322ACD0F02}" dt="2024-02-18T16:10:14.023" v="9309" actId="20577"/>
          <ac:spMkLst>
            <pc:docMk/>
            <pc:sldMk cId="4189741124" sldId="300"/>
            <ac:spMk id="11" creationId="{CE4E466A-F83D-8139-4F32-58761AB82AAD}"/>
          </ac:spMkLst>
        </pc:spChg>
        <pc:spChg chg="add mod">
          <ac:chgData name="Ismaël Tuo" userId="fca7baf0e513a1e6" providerId="LiveId" clId="{0EB52ED8-BDDA-42B4-90C4-1B322ACD0F02}" dt="2024-02-18T16:15:14.192" v="9679" actId="1076"/>
          <ac:spMkLst>
            <pc:docMk/>
            <pc:sldMk cId="4189741124" sldId="300"/>
            <ac:spMk id="40" creationId="{D7562D24-8295-4E25-826E-E911DF02D923}"/>
          </ac:spMkLst>
        </pc:spChg>
        <pc:spChg chg="del">
          <ac:chgData name="Ismaël Tuo" userId="fca7baf0e513a1e6" providerId="LiveId" clId="{0EB52ED8-BDDA-42B4-90C4-1B322ACD0F02}" dt="2024-02-18T16:09:03.138" v="9122" actId="478"/>
          <ac:spMkLst>
            <pc:docMk/>
            <pc:sldMk cId="4189741124" sldId="300"/>
            <ac:spMk id="55" creationId="{A989686A-5FBC-A5F0-3F09-FDD85D24F118}"/>
          </ac:spMkLst>
        </pc:spChg>
        <pc:grpChg chg="del">
          <ac:chgData name="Ismaël Tuo" userId="fca7baf0e513a1e6" providerId="LiveId" clId="{0EB52ED8-BDDA-42B4-90C4-1B322ACD0F02}" dt="2024-02-18T16:09:01.076" v="9121" actId="478"/>
          <ac:grpSpMkLst>
            <pc:docMk/>
            <pc:sldMk cId="4189741124" sldId="300"/>
            <ac:grpSpMk id="54" creationId="{FF2A3185-1DE7-C046-5FD1-D77C358BEBEA}"/>
          </ac:grpSpMkLst>
        </pc:grpChg>
        <pc:picChg chg="add mod">
          <ac:chgData name="Ismaël Tuo" userId="fca7baf0e513a1e6" providerId="LiveId" clId="{0EB52ED8-BDDA-42B4-90C4-1B322ACD0F02}" dt="2024-02-18T16:13:35.617" v="9570" actId="1076"/>
          <ac:picMkLst>
            <pc:docMk/>
            <pc:sldMk cId="4189741124" sldId="300"/>
            <ac:picMk id="13" creationId="{ED2ADD6A-8C31-CCFD-CA95-90266ECBCCD7}"/>
          </ac:picMkLst>
        </pc:picChg>
        <pc:picChg chg="add mod">
          <ac:chgData name="Ismaël Tuo" userId="fca7baf0e513a1e6" providerId="LiveId" clId="{0EB52ED8-BDDA-42B4-90C4-1B322ACD0F02}" dt="2024-02-18T16:15:33.144" v="9684" actId="14100"/>
          <ac:picMkLst>
            <pc:docMk/>
            <pc:sldMk cId="4189741124" sldId="300"/>
            <ac:picMk id="56" creationId="{76EB14A4-6DD5-CFAC-AB80-B3E616EBE9A9}"/>
          </ac:picMkLst>
        </pc:picChg>
        <pc:picChg chg="del">
          <ac:chgData name="Ismaël Tuo" userId="fca7baf0e513a1e6" providerId="LiveId" clId="{0EB52ED8-BDDA-42B4-90C4-1B322ACD0F02}" dt="2024-02-18T16:09:03.737" v="9123" actId="478"/>
          <ac:picMkLst>
            <pc:docMk/>
            <pc:sldMk cId="4189741124" sldId="300"/>
            <ac:picMk id="57" creationId="{E07B3DB4-2AC8-8AE4-5B1F-B2BA0708BB12}"/>
          </ac:picMkLst>
        </pc:picChg>
      </pc:sldChg>
      <pc:sldChg chg="addSp modSp add mod">
        <pc:chgData name="Ismaël Tuo" userId="fca7baf0e513a1e6" providerId="LiveId" clId="{0EB52ED8-BDDA-42B4-90C4-1B322ACD0F02}" dt="2024-02-18T17:32:58.737" v="15447" actId="1076"/>
        <pc:sldMkLst>
          <pc:docMk/>
          <pc:sldMk cId="1118991029" sldId="301"/>
        </pc:sldMkLst>
        <pc:spChg chg="add mod">
          <ac:chgData name="Ismaël Tuo" userId="fca7baf0e513a1e6" providerId="LiveId" clId="{0EB52ED8-BDDA-42B4-90C4-1B322ACD0F02}" dt="2024-02-18T17:24:56.277" v="14078" actId="1076"/>
          <ac:spMkLst>
            <pc:docMk/>
            <pc:sldMk cId="1118991029" sldId="301"/>
            <ac:spMk id="2" creationId="{EEA23536-FADC-65E7-E2DB-B0FD0404375A}"/>
          </ac:spMkLst>
        </pc:spChg>
        <pc:spChg chg="add mod">
          <ac:chgData name="Ismaël Tuo" userId="fca7baf0e513a1e6" providerId="LiveId" clId="{0EB52ED8-BDDA-42B4-90C4-1B322ACD0F02}" dt="2024-02-18T17:32:58.737" v="15447" actId="1076"/>
          <ac:spMkLst>
            <pc:docMk/>
            <pc:sldMk cId="1118991029" sldId="301"/>
            <ac:spMk id="7" creationId="{6A8B637A-308C-17DD-96E5-EEF1B25803A2}"/>
          </ac:spMkLst>
        </pc:spChg>
        <pc:spChg chg="add mod">
          <ac:chgData name="Ismaël Tuo" userId="fca7baf0e513a1e6" providerId="LiveId" clId="{0EB52ED8-BDDA-42B4-90C4-1B322ACD0F02}" dt="2024-02-18T17:32:56.101" v="15446" actId="1076"/>
          <ac:spMkLst>
            <pc:docMk/>
            <pc:sldMk cId="1118991029" sldId="301"/>
            <ac:spMk id="8" creationId="{C9FC6158-95DB-7B71-56A4-A9281C23F486}"/>
          </ac:spMkLst>
        </pc:spChg>
        <pc:spChg chg="mod">
          <ac:chgData name="Ismaël Tuo" userId="fca7baf0e513a1e6" providerId="LiveId" clId="{0EB52ED8-BDDA-42B4-90C4-1B322ACD0F02}" dt="2024-02-18T17:23:58.361" v="13954" actId="1076"/>
          <ac:spMkLst>
            <pc:docMk/>
            <pc:sldMk cId="1118991029" sldId="301"/>
            <ac:spMk id="11" creationId="{D478DD88-5E7C-1ACF-67AA-0C60AF0EBF38}"/>
          </ac:spMkLst>
        </pc:spChg>
      </pc:sldChg>
      <pc:sldChg chg="addSp delSp modSp add mod">
        <pc:chgData name="Ismaël Tuo" userId="fca7baf0e513a1e6" providerId="LiveId" clId="{0EB52ED8-BDDA-42B4-90C4-1B322ACD0F02}" dt="2024-02-20T12:05:58.205" v="16337" actId="1076"/>
        <pc:sldMkLst>
          <pc:docMk/>
          <pc:sldMk cId="3238743357" sldId="302"/>
        </pc:sldMkLst>
        <pc:spChg chg="del">
          <ac:chgData name="Ismaël Tuo" userId="fca7baf0e513a1e6" providerId="LiveId" clId="{0EB52ED8-BDDA-42B4-90C4-1B322ACD0F02}" dt="2024-02-18T16:57:18.662" v="11995" actId="478"/>
          <ac:spMkLst>
            <pc:docMk/>
            <pc:sldMk cId="3238743357" sldId="302"/>
            <ac:spMk id="2" creationId="{5F8AD108-6670-545D-4979-4788AF6B6BBB}"/>
          </ac:spMkLst>
        </pc:spChg>
        <pc:spChg chg="del">
          <ac:chgData name="Ismaël Tuo" userId="fca7baf0e513a1e6" providerId="LiveId" clId="{0EB52ED8-BDDA-42B4-90C4-1B322ACD0F02}" dt="2024-02-18T16:57:19.932" v="11996" actId="478"/>
          <ac:spMkLst>
            <pc:docMk/>
            <pc:sldMk cId="3238743357" sldId="302"/>
            <ac:spMk id="7" creationId="{95C5E530-21B1-5F02-2625-1E6B1B014E2F}"/>
          </ac:spMkLst>
        </pc:spChg>
        <pc:spChg chg="mod">
          <ac:chgData name="Ismaël Tuo" userId="fca7baf0e513a1e6" providerId="LiveId" clId="{0EB52ED8-BDDA-42B4-90C4-1B322ACD0F02}" dt="2024-02-20T12:03:49.528" v="16120" actId="20577"/>
          <ac:spMkLst>
            <pc:docMk/>
            <pc:sldMk cId="3238743357" sldId="302"/>
            <ac:spMk id="11" creationId="{C0952B0A-702F-2A31-52BE-930A560331D7}"/>
          </ac:spMkLst>
        </pc:spChg>
        <pc:spChg chg="add mod">
          <ac:chgData name="Ismaël Tuo" userId="fca7baf0e513a1e6" providerId="LiveId" clId="{0EB52ED8-BDDA-42B4-90C4-1B322ACD0F02}" dt="2024-02-20T12:05:58.205" v="16337" actId="1076"/>
          <ac:spMkLst>
            <pc:docMk/>
            <pc:sldMk cId="3238743357" sldId="302"/>
            <ac:spMk id="12" creationId="{1F280481-8393-2E52-033C-C358391ACFA1}"/>
          </ac:spMkLst>
        </pc:spChg>
        <pc:spChg chg="add mod">
          <ac:chgData name="Ismaël Tuo" userId="fca7baf0e513a1e6" providerId="LiveId" clId="{0EB52ED8-BDDA-42B4-90C4-1B322ACD0F02}" dt="2024-02-20T12:05:54.575" v="16336" actId="1076"/>
          <ac:spMkLst>
            <pc:docMk/>
            <pc:sldMk cId="3238743357" sldId="302"/>
            <ac:spMk id="19" creationId="{82DBB655-DF77-2D95-FF91-AF02405A54C5}"/>
          </ac:spMkLst>
        </pc:spChg>
        <pc:picChg chg="del">
          <ac:chgData name="Ismaël Tuo" userId="fca7baf0e513a1e6" providerId="LiveId" clId="{0EB52ED8-BDDA-42B4-90C4-1B322ACD0F02}" dt="2024-02-18T16:56:26.849" v="11881" actId="478"/>
          <ac:picMkLst>
            <pc:docMk/>
            <pc:sldMk cId="3238743357" sldId="302"/>
            <ac:picMk id="9" creationId="{58DC0085-0D49-1DFA-2807-04BC0F06FC5E}"/>
          </ac:picMkLst>
        </pc:picChg>
        <pc:picChg chg="add del">
          <ac:chgData name="Ismaël Tuo" userId="fca7baf0e513a1e6" providerId="LiveId" clId="{0EB52ED8-BDDA-42B4-90C4-1B322ACD0F02}" dt="2024-02-18T16:57:56.758" v="12122" actId="478"/>
          <ac:picMkLst>
            <pc:docMk/>
            <pc:sldMk cId="3238743357" sldId="302"/>
            <ac:picMk id="10" creationId="{E7EFC40F-0184-48EC-6E45-7BFCE6454C2C}"/>
          </ac:picMkLst>
        </pc:picChg>
        <pc:picChg chg="add del mod">
          <ac:chgData name="Ismaël Tuo" userId="fca7baf0e513a1e6" providerId="LiveId" clId="{0EB52ED8-BDDA-42B4-90C4-1B322ACD0F02}" dt="2024-02-18T17:08:54.782" v="12493" actId="478"/>
          <ac:picMkLst>
            <pc:docMk/>
            <pc:sldMk cId="3238743357" sldId="302"/>
            <ac:picMk id="14" creationId="{C4E132A6-0A14-01DD-6EB6-BDAF269EB408}"/>
          </ac:picMkLst>
        </pc:picChg>
        <pc:picChg chg="add mod">
          <ac:chgData name="Ismaël Tuo" userId="fca7baf0e513a1e6" providerId="LiveId" clId="{0EB52ED8-BDDA-42B4-90C4-1B322ACD0F02}" dt="2024-02-18T17:08:57.708" v="12497" actId="1076"/>
          <ac:picMkLst>
            <pc:docMk/>
            <pc:sldMk cId="3238743357" sldId="302"/>
            <ac:picMk id="16" creationId="{C1AD818D-12C0-3B39-6B76-36BB873176E9}"/>
          </ac:picMkLst>
        </pc:picChg>
        <pc:picChg chg="add mod">
          <ac:chgData name="Ismaël Tuo" userId="fca7baf0e513a1e6" providerId="LiveId" clId="{0EB52ED8-BDDA-42B4-90C4-1B322ACD0F02}" dt="2024-02-18T17:09:07.921" v="12502"/>
          <ac:picMkLst>
            <pc:docMk/>
            <pc:sldMk cId="3238743357" sldId="302"/>
            <ac:picMk id="18" creationId="{5DAB8D63-20CC-93A7-A393-9B0FE875DB77}"/>
          </ac:picMkLst>
        </pc:picChg>
      </pc:sldChg>
      <pc:sldChg chg="addSp delSp modSp add mod">
        <pc:chgData name="Ismaël Tuo" userId="fca7baf0e513a1e6" providerId="LiveId" clId="{0EB52ED8-BDDA-42B4-90C4-1B322ACD0F02}" dt="2024-02-20T12:06:40.544" v="16338" actId="20577"/>
        <pc:sldMkLst>
          <pc:docMk/>
          <pc:sldMk cId="1239094899" sldId="303"/>
        </pc:sldMkLst>
        <pc:spChg chg="add mod">
          <ac:chgData name="Ismaël Tuo" userId="fca7baf0e513a1e6" providerId="LiveId" clId="{0EB52ED8-BDDA-42B4-90C4-1B322ACD0F02}" dt="2024-02-18T17:21:16.416" v="13638" actId="1076"/>
          <ac:spMkLst>
            <pc:docMk/>
            <pc:sldMk cId="1239094899" sldId="303"/>
            <ac:spMk id="10" creationId="{6C12B1ED-A7DC-1285-5A72-57FD58E762F9}"/>
          </ac:spMkLst>
        </pc:spChg>
        <pc:spChg chg="mod">
          <ac:chgData name="Ismaël Tuo" userId="fca7baf0e513a1e6" providerId="LiveId" clId="{0EB52ED8-BDDA-42B4-90C4-1B322ACD0F02}" dt="2024-02-20T12:06:40.544" v="16338" actId="20577"/>
          <ac:spMkLst>
            <pc:docMk/>
            <pc:sldMk cId="1239094899" sldId="303"/>
            <ac:spMk id="11" creationId="{859CB3A5-0212-41BE-2488-84F8FD166EDD}"/>
          </ac:spMkLst>
        </pc:spChg>
        <pc:spChg chg="del">
          <ac:chgData name="Ismaël Tuo" userId="fca7baf0e513a1e6" providerId="LiveId" clId="{0EB52ED8-BDDA-42B4-90C4-1B322ACD0F02}" dt="2024-02-18T17:13:04.995" v="12969" actId="478"/>
          <ac:spMkLst>
            <pc:docMk/>
            <pc:sldMk cId="1239094899" sldId="303"/>
            <ac:spMk id="12" creationId="{C27D7893-18A7-83B1-0B98-54CB717F9155}"/>
          </ac:spMkLst>
        </pc:spChg>
        <pc:spChg chg="add mod">
          <ac:chgData name="Ismaël Tuo" userId="fca7baf0e513a1e6" providerId="LiveId" clId="{0EB52ED8-BDDA-42B4-90C4-1B322ACD0F02}" dt="2024-02-18T17:21:04.959" v="13633" actId="113"/>
          <ac:spMkLst>
            <pc:docMk/>
            <pc:sldMk cId="1239094899" sldId="303"/>
            <ac:spMk id="13" creationId="{CE2100EA-F0D8-4A46-6113-92A7808CB80A}"/>
          </ac:spMkLst>
        </pc:spChg>
        <pc:spChg chg="del">
          <ac:chgData name="Ismaël Tuo" userId="fca7baf0e513a1e6" providerId="LiveId" clId="{0EB52ED8-BDDA-42B4-90C4-1B322ACD0F02}" dt="2024-02-18T17:11:27.787" v="12724" actId="478"/>
          <ac:spMkLst>
            <pc:docMk/>
            <pc:sldMk cId="1239094899" sldId="303"/>
            <ac:spMk id="19" creationId="{42B199A6-E17A-CFCB-27EB-82A2A218EBD5}"/>
          </ac:spMkLst>
        </pc:spChg>
        <pc:picChg chg="add del mod">
          <ac:chgData name="Ismaël Tuo" userId="fca7baf0e513a1e6" providerId="LiveId" clId="{0EB52ED8-BDDA-42B4-90C4-1B322ACD0F02}" dt="2024-02-18T17:16:02.912" v="12972" actId="478"/>
          <ac:picMkLst>
            <pc:docMk/>
            <pc:sldMk cId="1239094899" sldId="303"/>
            <ac:picMk id="7" creationId="{1E68C20B-7657-B194-BF0C-0263AD3006A2}"/>
          </ac:picMkLst>
        </pc:picChg>
        <pc:picChg chg="add mod">
          <ac:chgData name="Ismaël Tuo" userId="fca7baf0e513a1e6" providerId="LiveId" clId="{0EB52ED8-BDDA-42B4-90C4-1B322ACD0F02}" dt="2024-02-18T17:21:14.135" v="13637" actId="1076"/>
          <ac:picMkLst>
            <pc:docMk/>
            <pc:sldMk cId="1239094899" sldId="303"/>
            <ac:picMk id="9" creationId="{839E2A34-D06A-01A2-142B-3F6524AD25CB}"/>
          </ac:picMkLst>
        </pc:picChg>
        <pc:picChg chg="del">
          <ac:chgData name="Ismaël Tuo" userId="fca7baf0e513a1e6" providerId="LiveId" clId="{0EB52ED8-BDDA-42B4-90C4-1B322ACD0F02}" dt="2024-02-18T17:11:30.775" v="12725" actId="478"/>
          <ac:picMkLst>
            <pc:docMk/>
            <pc:sldMk cId="1239094899" sldId="303"/>
            <ac:picMk id="16" creationId="{DA081C4B-9F41-9C0A-B050-3AD4D654A9BC}"/>
          </ac:picMkLst>
        </pc:picChg>
      </pc:sldChg>
      <pc:sldChg chg="addSp delSp modSp add mod">
        <pc:chgData name="Ismaël Tuo" userId="fca7baf0e513a1e6" providerId="LiveId" clId="{0EB52ED8-BDDA-42B4-90C4-1B322ACD0F02}" dt="2024-02-20T12:08:38.693" v="16351" actId="20577"/>
        <pc:sldMkLst>
          <pc:docMk/>
          <pc:sldMk cId="2302406874" sldId="304"/>
        </pc:sldMkLst>
        <pc:spChg chg="del">
          <ac:chgData name="Ismaël Tuo" userId="fca7baf0e513a1e6" providerId="LiveId" clId="{0EB52ED8-BDDA-42B4-90C4-1B322ACD0F02}" dt="2024-02-18T17:34:26.803" v="15450" actId="478"/>
          <ac:spMkLst>
            <pc:docMk/>
            <pc:sldMk cId="2302406874" sldId="304"/>
            <ac:spMk id="2" creationId="{6FE6C591-4AAC-D0A6-7272-64986648E152}"/>
          </ac:spMkLst>
        </pc:spChg>
        <pc:spChg chg="del">
          <ac:chgData name="Ismaël Tuo" userId="fca7baf0e513a1e6" providerId="LiveId" clId="{0EB52ED8-BDDA-42B4-90C4-1B322ACD0F02}" dt="2024-02-18T17:34:29.370" v="15451" actId="478"/>
          <ac:spMkLst>
            <pc:docMk/>
            <pc:sldMk cId="2302406874" sldId="304"/>
            <ac:spMk id="7" creationId="{53620270-EBBE-2D39-6000-ADAF68507A4E}"/>
          </ac:spMkLst>
        </pc:spChg>
        <pc:spChg chg="del">
          <ac:chgData name="Ismaël Tuo" userId="fca7baf0e513a1e6" providerId="LiveId" clId="{0EB52ED8-BDDA-42B4-90C4-1B322ACD0F02}" dt="2024-02-18T17:34:31.963" v="15452" actId="478"/>
          <ac:spMkLst>
            <pc:docMk/>
            <pc:sldMk cId="2302406874" sldId="304"/>
            <ac:spMk id="8" creationId="{794781BB-D9BA-0ED0-4CC4-BCABF3835F2A}"/>
          </ac:spMkLst>
        </pc:spChg>
        <pc:spChg chg="del">
          <ac:chgData name="Ismaël Tuo" userId="fca7baf0e513a1e6" providerId="LiveId" clId="{0EB52ED8-BDDA-42B4-90C4-1B322ACD0F02}" dt="2024-02-18T17:34:24.526" v="15449" actId="478"/>
          <ac:spMkLst>
            <pc:docMk/>
            <pc:sldMk cId="2302406874" sldId="304"/>
            <ac:spMk id="11" creationId="{2A2E5B18-38CC-7CEF-F371-CD1F1CBADD7F}"/>
          </ac:spMkLst>
        </pc:spChg>
        <pc:spChg chg="add mod">
          <ac:chgData name="Ismaël Tuo" userId="fca7baf0e513a1e6" providerId="LiveId" clId="{0EB52ED8-BDDA-42B4-90C4-1B322ACD0F02}" dt="2024-02-20T12:08:38.693" v="16351" actId="20577"/>
          <ac:spMkLst>
            <pc:docMk/>
            <pc:sldMk cId="2302406874" sldId="304"/>
            <ac:spMk id="18" creationId="{1703E3B8-70D2-0E7F-D27B-649034123AE2}"/>
          </ac:spMkLst>
        </pc:spChg>
        <pc:picChg chg="add del mod">
          <ac:chgData name="Ismaël Tuo" userId="fca7baf0e513a1e6" providerId="LiveId" clId="{0EB52ED8-BDDA-42B4-90C4-1B322ACD0F02}" dt="2024-02-18T17:38:04.743" v="15455" actId="478"/>
          <ac:picMkLst>
            <pc:docMk/>
            <pc:sldMk cId="2302406874" sldId="304"/>
            <ac:picMk id="10" creationId="{8D114C17-2A71-29E3-19E4-85946FFB72CC}"/>
          </ac:picMkLst>
        </pc:picChg>
        <pc:picChg chg="add del mod">
          <ac:chgData name="Ismaël Tuo" userId="fca7baf0e513a1e6" providerId="LiveId" clId="{0EB52ED8-BDDA-42B4-90C4-1B322ACD0F02}" dt="2024-02-18T17:39:50.263" v="15460" actId="478"/>
          <ac:picMkLst>
            <pc:docMk/>
            <pc:sldMk cId="2302406874" sldId="304"/>
            <ac:picMk id="13" creationId="{703306A0-8F4D-D12D-1770-D1D572BC6FAF}"/>
          </ac:picMkLst>
        </pc:picChg>
        <pc:picChg chg="add mod">
          <ac:chgData name="Ismaël Tuo" userId="fca7baf0e513a1e6" providerId="LiveId" clId="{0EB52ED8-BDDA-42B4-90C4-1B322ACD0F02}" dt="2024-02-18T17:46:11.569" v="15870" actId="1076"/>
          <ac:picMkLst>
            <pc:docMk/>
            <pc:sldMk cId="2302406874" sldId="304"/>
            <ac:picMk id="15" creationId="{5C23C7FE-65B4-9348-94D9-305547DC216E}"/>
          </ac:picMkLst>
        </pc:picChg>
        <pc:picChg chg="add mod">
          <ac:chgData name="Ismaël Tuo" userId="fca7baf0e513a1e6" providerId="LiveId" clId="{0EB52ED8-BDDA-42B4-90C4-1B322ACD0F02}" dt="2024-02-18T17:46:15.702" v="15871" actId="1076"/>
          <ac:picMkLst>
            <pc:docMk/>
            <pc:sldMk cId="2302406874" sldId="304"/>
            <ac:picMk id="17" creationId="{58761255-2FA3-B4C7-B23F-6F91651393C5}"/>
          </ac:picMkLst>
        </pc:picChg>
      </pc:sldChg>
      <pc:sldChg chg="addSp delSp modSp add mod">
        <pc:chgData name="Ismaël Tuo" userId="fca7baf0e513a1e6" providerId="LiveId" clId="{0EB52ED8-BDDA-42B4-90C4-1B322ACD0F02}" dt="2024-02-20T14:01:39.869" v="23593" actId="20577"/>
        <pc:sldMkLst>
          <pc:docMk/>
          <pc:sldMk cId="2465630299" sldId="305"/>
        </pc:sldMkLst>
        <pc:spChg chg="mod">
          <ac:chgData name="Ismaël Tuo" userId="fca7baf0e513a1e6" providerId="LiveId" clId="{0EB52ED8-BDDA-42B4-90C4-1B322ACD0F02}" dt="2024-02-20T12:53:10.023" v="19155" actId="20577"/>
          <ac:spMkLst>
            <pc:docMk/>
            <pc:sldMk cId="2465630299" sldId="305"/>
            <ac:spMk id="2" creationId="{04BA494E-B5DA-C1B4-708B-1C292F78A3EA}"/>
          </ac:spMkLst>
        </pc:spChg>
        <pc:spChg chg="mod">
          <ac:chgData name="Ismaël Tuo" userId="fca7baf0e513a1e6" providerId="LiveId" clId="{0EB52ED8-BDDA-42B4-90C4-1B322ACD0F02}" dt="2024-02-20T13:58:30.859" v="23542" actId="20577"/>
          <ac:spMkLst>
            <pc:docMk/>
            <pc:sldMk cId="2465630299" sldId="305"/>
            <ac:spMk id="7" creationId="{A7FF1985-80EA-EDE1-BA9D-CAAB047B7307}"/>
          </ac:spMkLst>
        </pc:spChg>
        <pc:spChg chg="del">
          <ac:chgData name="Ismaël Tuo" userId="fca7baf0e513a1e6" providerId="LiveId" clId="{0EB52ED8-BDDA-42B4-90C4-1B322ACD0F02}" dt="2024-02-20T12:32:19.349" v="17999" actId="478"/>
          <ac:spMkLst>
            <pc:docMk/>
            <pc:sldMk cId="2465630299" sldId="305"/>
            <ac:spMk id="8" creationId="{74390CE2-5BC9-0E4F-3567-4DB62AF3ABD3}"/>
          </ac:spMkLst>
        </pc:spChg>
        <pc:spChg chg="del">
          <ac:chgData name="Ismaël Tuo" userId="fca7baf0e513a1e6" providerId="LiveId" clId="{0EB52ED8-BDDA-42B4-90C4-1B322ACD0F02}" dt="2024-02-20T12:32:17.400" v="17998" actId="478"/>
          <ac:spMkLst>
            <pc:docMk/>
            <pc:sldMk cId="2465630299" sldId="305"/>
            <ac:spMk id="9" creationId="{5FD9B0AB-CDC7-EF24-79A8-33E10F48F39D}"/>
          </ac:spMkLst>
        </pc:spChg>
        <pc:spChg chg="add del mod">
          <ac:chgData name="Ismaël Tuo" userId="fca7baf0e513a1e6" providerId="LiveId" clId="{0EB52ED8-BDDA-42B4-90C4-1B322ACD0F02}" dt="2024-02-20T12:41:04.186" v="18142" actId="22"/>
          <ac:spMkLst>
            <pc:docMk/>
            <pc:sldMk cId="2465630299" sldId="305"/>
            <ac:spMk id="11" creationId="{DB59BD3F-3615-3F38-2C3B-775243469C70}"/>
          </ac:spMkLst>
        </pc:spChg>
        <pc:spChg chg="add mod">
          <ac:chgData name="Ismaël Tuo" userId="fca7baf0e513a1e6" providerId="LiveId" clId="{0EB52ED8-BDDA-42B4-90C4-1B322ACD0F02}" dt="2024-02-20T13:12:18.246" v="20613" actId="20577"/>
          <ac:spMkLst>
            <pc:docMk/>
            <pc:sldMk cId="2465630299" sldId="305"/>
            <ac:spMk id="12" creationId="{B2E75825-AD1D-B5D0-8B6D-52813365B0E7}"/>
          </ac:spMkLst>
        </pc:spChg>
        <pc:spChg chg="add mod">
          <ac:chgData name="Ismaël Tuo" userId="fca7baf0e513a1e6" providerId="LiveId" clId="{0EB52ED8-BDDA-42B4-90C4-1B322ACD0F02}" dt="2024-02-20T14:01:39.869" v="23593" actId="20577"/>
          <ac:spMkLst>
            <pc:docMk/>
            <pc:sldMk cId="2465630299" sldId="305"/>
            <ac:spMk id="13" creationId="{92DE3661-AF58-F050-DC4D-88CF7AB0DA89}"/>
          </ac:spMkLst>
        </pc:spChg>
      </pc:sldChg>
      <pc:sldChg chg="modSp add mod ord">
        <pc:chgData name="Ismaël Tuo" userId="fca7baf0e513a1e6" providerId="LiveId" clId="{0EB52ED8-BDDA-42B4-90C4-1B322ACD0F02}" dt="2024-02-20T13:57:10.827" v="23535" actId="33524"/>
        <pc:sldMkLst>
          <pc:docMk/>
          <pc:sldMk cId="3783414417" sldId="306"/>
        </pc:sldMkLst>
        <pc:spChg chg="mod">
          <ac:chgData name="Ismaël Tuo" userId="fca7baf0e513a1e6" providerId="LiveId" clId="{0EB52ED8-BDDA-42B4-90C4-1B322ACD0F02}" dt="2024-02-20T13:57:10.827" v="23535" actId="33524"/>
          <ac:spMkLst>
            <pc:docMk/>
            <pc:sldMk cId="3783414417" sldId="306"/>
            <ac:spMk id="7" creationId="{FDEB7C40-EA75-EDD3-D51E-186545746147}"/>
          </ac:spMkLst>
        </pc:spChg>
      </pc:sldChg>
      <pc:sldChg chg="delSp modSp add mod">
        <pc:chgData name="Ismaël Tuo" userId="fca7baf0e513a1e6" providerId="LiveId" clId="{0EB52ED8-BDDA-42B4-90C4-1B322ACD0F02}" dt="2024-02-20T14:02:33.300" v="23595" actId="20577"/>
        <pc:sldMkLst>
          <pc:docMk/>
          <pc:sldMk cId="1149221268" sldId="307"/>
        </pc:sldMkLst>
        <pc:spChg chg="mod">
          <ac:chgData name="Ismaël Tuo" userId="fca7baf0e513a1e6" providerId="LiveId" clId="{0EB52ED8-BDDA-42B4-90C4-1B322ACD0F02}" dt="2024-02-20T14:02:33.300" v="23595" actId="20577"/>
          <ac:spMkLst>
            <pc:docMk/>
            <pc:sldMk cId="1149221268" sldId="307"/>
            <ac:spMk id="2" creationId="{E3F5CE80-F097-5FFA-4EDB-A588C5514852}"/>
          </ac:spMkLst>
        </pc:spChg>
        <pc:spChg chg="mod">
          <ac:chgData name="Ismaël Tuo" userId="fca7baf0e513a1e6" providerId="LiveId" clId="{0EB52ED8-BDDA-42B4-90C4-1B322ACD0F02}" dt="2024-02-20T13:27:51.531" v="21998" actId="20577"/>
          <ac:spMkLst>
            <pc:docMk/>
            <pc:sldMk cId="1149221268" sldId="307"/>
            <ac:spMk id="7" creationId="{26089FA3-1429-ADF1-DAE2-6EF9D4826D95}"/>
          </ac:spMkLst>
        </pc:spChg>
        <pc:spChg chg="del">
          <ac:chgData name="Ismaël Tuo" userId="fca7baf0e513a1e6" providerId="LiveId" clId="{0EB52ED8-BDDA-42B4-90C4-1B322ACD0F02}" dt="2024-02-20T13:12:26.483" v="20615" actId="478"/>
          <ac:spMkLst>
            <pc:docMk/>
            <pc:sldMk cId="1149221268" sldId="307"/>
            <ac:spMk id="12" creationId="{108B8071-0D06-4BD7-FD20-0605324FE88E}"/>
          </ac:spMkLst>
        </pc:spChg>
        <pc:spChg chg="del">
          <ac:chgData name="Ismaël Tuo" userId="fca7baf0e513a1e6" providerId="LiveId" clId="{0EB52ED8-BDDA-42B4-90C4-1B322ACD0F02}" dt="2024-02-20T13:12:28.020" v="20616" actId="478"/>
          <ac:spMkLst>
            <pc:docMk/>
            <pc:sldMk cId="1149221268" sldId="307"/>
            <ac:spMk id="13" creationId="{A6EEE82F-0B76-CB77-D9A3-CAA78CD46C59}"/>
          </ac:spMkLst>
        </pc:spChg>
      </pc:sldChg>
      <pc:sldChg chg="modSp add mod">
        <pc:chgData name="Ismaël Tuo" userId="fca7baf0e513a1e6" providerId="LiveId" clId="{0EB52ED8-BDDA-42B4-90C4-1B322ACD0F02}" dt="2024-02-20T14:07:15.842" v="23597" actId="20577"/>
        <pc:sldMkLst>
          <pc:docMk/>
          <pc:sldMk cId="904226985" sldId="308"/>
        </pc:sldMkLst>
        <pc:spChg chg="mod">
          <ac:chgData name="Ismaël Tuo" userId="fca7baf0e513a1e6" providerId="LiveId" clId="{0EB52ED8-BDDA-42B4-90C4-1B322ACD0F02}" dt="2024-02-20T14:07:15.842" v="23597" actId="20577"/>
          <ac:spMkLst>
            <pc:docMk/>
            <pc:sldMk cId="904226985" sldId="308"/>
            <ac:spMk id="2" creationId="{9BE65DD0-9CC1-D675-E344-5185A8E7E592}"/>
          </ac:spMkLst>
        </pc:spChg>
        <pc:spChg chg="mod">
          <ac:chgData name="Ismaël Tuo" userId="fca7baf0e513a1e6" providerId="LiveId" clId="{0EB52ED8-BDDA-42B4-90C4-1B322ACD0F02}" dt="2024-02-20T13:42:26.596" v="23267" actId="20577"/>
          <ac:spMkLst>
            <pc:docMk/>
            <pc:sldMk cId="904226985" sldId="308"/>
            <ac:spMk id="7" creationId="{00B648EB-E78D-8422-ED63-D01B0D7EF41C}"/>
          </ac:spMkLst>
        </pc:spChg>
      </pc:sldChg>
      <pc:sldChg chg="addSp modSp add mod">
        <pc:chgData name="Ismaël Tuo" userId="fca7baf0e513a1e6" providerId="LiveId" clId="{0EB52ED8-BDDA-42B4-90C4-1B322ACD0F02}" dt="2024-02-20T14:10:38.576" v="23635" actId="1076"/>
        <pc:sldMkLst>
          <pc:docMk/>
          <pc:sldMk cId="3738375972" sldId="309"/>
        </pc:sldMkLst>
        <pc:spChg chg="mod">
          <ac:chgData name="Ismaël Tuo" userId="fca7baf0e513a1e6" providerId="LiveId" clId="{0EB52ED8-BDDA-42B4-90C4-1B322ACD0F02}" dt="2024-02-20T14:07:19.777" v="23599" actId="20577"/>
          <ac:spMkLst>
            <pc:docMk/>
            <pc:sldMk cId="3738375972" sldId="309"/>
            <ac:spMk id="2" creationId="{90F4B3F9-2EEE-96F6-A03C-648C128FC0AD}"/>
          </ac:spMkLst>
        </pc:spChg>
        <pc:spChg chg="mod">
          <ac:chgData name="Ismaël Tuo" userId="fca7baf0e513a1e6" providerId="LiveId" clId="{0EB52ED8-BDDA-42B4-90C4-1B322ACD0F02}" dt="2024-02-20T14:10:20.501" v="23605" actId="1076"/>
          <ac:spMkLst>
            <pc:docMk/>
            <pc:sldMk cId="3738375972" sldId="309"/>
            <ac:spMk id="7" creationId="{FF49131C-778E-0C04-8D1A-F576A6DDE97B}"/>
          </ac:spMkLst>
        </pc:spChg>
        <pc:spChg chg="add mod">
          <ac:chgData name="Ismaël Tuo" userId="fca7baf0e513a1e6" providerId="LiveId" clId="{0EB52ED8-BDDA-42B4-90C4-1B322ACD0F02}" dt="2024-02-20T14:10:18.041" v="23604" actId="1076"/>
          <ac:spMkLst>
            <pc:docMk/>
            <pc:sldMk cId="3738375972" sldId="309"/>
            <ac:spMk id="8" creationId="{FA8A0F0E-D4E2-D496-6D58-CB291DAA0657}"/>
          </ac:spMkLst>
        </pc:spChg>
        <pc:spChg chg="add mod">
          <ac:chgData name="Ismaël Tuo" userId="fca7baf0e513a1e6" providerId="LiveId" clId="{0EB52ED8-BDDA-42B4-90C4-1B322ACD0F02}" dt="2024-02-20T14:10:16.120" v="23603" actId="1076"/>
          <ac:spMkLst>
            <pc:docMk/>
            <pc:sldMk cId="3738375972" sldId="309"/>
            <ac:spMk id="9" creationId="{70CADEEA-B8BD-4059-237C-DF5641FE8781}"/>
          </ac:spMkLst>
        </pc:spChg>
        <pc:spChg chg="add mod">
          <ac:chgData name="Ismaël Tuo" userId="fca7baf0e513a1e6" providerId="LiveId" clId="{0EB52ED8-BDDA-42B4-90C4-1B322ACD0F02}" dt="2024-02-20T14:10:08.245" v="23600" actId="1076"/>
          <ac:spMkLst>
            <pc:docMk/>
            <pc:sldMk cId="3738375972" sldId="309"/>
            <ac:spMk id="10" creationId="{0CC0C452-B14A-D713-32C0-4EEAE8D83C06}"/>
          </ac:spMkLst>
        </pc:spChg>
        <pc:spChg chg="add mod">
          <ac:chgData name="Ismaël Tuo" userId="fca7baf0e513a1e6" providerId="LiveId" clId="{0EB52ED8-BDDA-42B4-90C4-1B322ACD0F02}" dt="2024-02-20T14:10:38.576" v="23635" actId="1076"/>
          <ac:spMkLst>
            <pc:docMk/>
            <pc:sldMk cId="3738375972" sldId="309"/>
            <ac:spMk id="11" creationId="{67DB418B-C841-7310-7F9E-AD1A86E0D796}"/>
          </ac:spMkLst>
        </pc:spChg>
      </pc:sldChg>
      <pc:sldChg chg="add del">
        <pc:chgData name="Ismaël Tuo" userId="fca7baf0e513a1e6" providerId="LiveId" clId="{0EB52ED8-BDDA-42B4-90C4-1B322ACD0F02}" dt="2024-02-20T13:51:48.861" v="23365" actId="2696"/>
        <pc:sldMkLst>
          <pc:docMk/>
          <pc:sldMk cId="55484953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20/02/2024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20/02/2024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20/02/2024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20/02/2024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20/02/2024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20/02/2024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20/02/2024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20/02/2024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20/02/2024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20/02/2024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fr/3/library/stdtypes.html#string-methods" TargetMode="External"/><Relationship Id="rId7" Type="http://schemas.openxmlformats.org/officeDocument/2006/relationships/image" Target="../media/image7.png"/><Relationship Id="rId2" Type="http://schemas.openxmlformats.org/officeDocument/2006/relationships/hyperlink" Target="https://docs.python.org/fr/3/library/strin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20000"/>
          </a:bodyPr>
          <a:lstStyle/>
          <a:p>
            <a:pPr lvl="0"/>
            <a:r>
              <a:rPr lang="fr-FR" sz="2800" dirty="0">
                <a:solidFill>
                  <a:schemeClr val="tx1"/>
                </a:solidFill>
              </a:rPr>
              <a:t>Chapitre 8: Les chaînes de caractères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0602" y="662731"/>
            <a:ext cx="1125046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de chaînes est une opération qui consiste à regrouper deux chaines en une en mettant la seconde à la suite de la première. Pour faire de la concaténation on utilisera le signe plus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93F4C85F-22DB-F3EC-2756-8ED575A707DB}"/>
              </a:ext>
            </a:extLst>
          </p:cNvPr>
          <p:cNvPicPr>
            <a:picLocks noChangeAspect="1"/>
          </p:cNvPicPr>
          <p:nvPr/>
        </p:nvPicPr>
        <p:blipFill>
          <a:blip r:embed="rId2"/>
          <a:stretch>
            <a:fillRect/>
          </a:stretch>
        </p:blipFill>
        <p:spPr>
          <a:xfrm>
            <a:off x="3295066" y="1327409"/>
            <a:ext cx="4502780" cy="1723607"/>
          </a:xfrm>
          <a:prstGeom prst="rect">
            <a:avLst/>
          </a:prstGeom>
        </p:spPr>
      </p:pic>
      <p:sp>
        <p:nvSpPr>
          <p:cNvPr id="8" name="ZoneTexte 7">
            <a:extLst>
              <a:ext uri="{FF2B5EF4-FFF2-40B4-BE49-F238E27FC236}">
                <a16:creationId xmlns:a16="http://schemas.microsoft.com/office/drawing/2014/main" id="{1D637D46-0415-7D02-3A30-3DB174D7811D}"/>
              </a:ext>
            </a:extLst>
          </p:cNvPr>
          <p:cNvSpPr txBox="1"/>
          <p:nvPr/>
        </p:nvSpPr>
        <p:spPr>
          <a:xfrm>
            <a:off x="500932" y="2960480"/>
            <a:ext cx="11283113"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ne marche que sur les types chaine de caractères si on essaie de faire une concaténation entre un type chaine de caractères et un nombre Python lève une exception car ambiguë Python ne sait pas s’il doit faire une opération de nombre ou une concaténation de chaines. On utilisera la fonction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convertir un nombre en chaine si on veut éviter une erreur.</a:t>
            </a:r>
          </a:p>
        </p:txBody>
      </p:sp>
      <p:pic>
        <p:nvPicPr>
          <p:cNvPr id="10" name="Image 9">
            <a:extLst>
              <a:ext uri="{FF2B5EF4-FFF2-40B4-BE49-F238E27FC236}">
                <a16:creationId xmlns:a16="http://schemas.microsoft.com/office/drawing/2014/main" id="{7A0924CC-2902-E1E9-200E-4D0BAC7EB177}"/>
              </a:ext>
            </a:extLst>
          </p:cNvPr>
          <p:cNvPicPr>
            <a:picLocks noChangeAspect="1"/>
          </p:cNvPicPr>
          <p:nvPr/>
        </p:nvPicPr>
        <p:blipFill>
          <a:blip r:embed="rId3"/>
          <a:stretch>
            <a:fillRect/>
          </a:stretch>
        </p:blipFill>
        <p:spPr>
          <a:xfrm>
            <a:off x="3553138" y="4283919"/>
            <a:ext cx="4244708" cy="1883688"/>
          </a:xfrm>
          <a:prstGeom prst="rect">
            <a:avLst/>
          </a:prstGeom>
        </p:spPr>
      </p:pic>
    </p:spTree>
    <p:extLst>
      <p:ext uri="{BB962C8B-B14F-4D97-AF65-F5344CB8AC3E}">
        <p14:creationId xmlns:p14="http://schemas.microsoft.com/office/powerpoint/2010/main" val="5555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chaîne de caractères par définition est une séquence de caractères. Chaque caractère dans une chaîne de caractères est identifié par une position appelée indice dont le premier est 0.</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58BFBBAD-251C-4722-DF6F-3FF2A9A37887}"/>
              </a:ext>
            </a:extLst>
          </p:cNvPr>
          <p:cNvSpPr txBox="1"/>
          <p:nvPr/>
        </p:nvSpPr>
        <p:spPr>
          <a:xfrm>
            <a:off x="397564" y="147369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la représentation de la chaine de caractère « Hello Christophe » donne:</a:t>
            </a:r>
          </a:p>
        </p:txBody>
      </p:sp>
      <p:grpSp>
        <p:nvGrpSpPr>
          <p:cNvPr id="54" name="Groupe 53">
            <a:extLst>
              <a:ext uri="{FF2B5EF4-FFF2-40B4-BE49-F238E27FC236}">
                <a16:creationId xmlns:a16="http://schemas.microsoft.com/office/drawing/2014/main" id="{3EC471A3-E971-CAD8-DF36-309A87FDF7D4}"/>
              </a:ext>
            </a:extLst>
          </p:cNvPr>
          <p:cNvGrpSpPr/>
          <p:nvPr/>
        </p:nvGrpSpPr>
        <p:grpSpPr>
          <a:xfrm>
            <a:off x="500932" y="1908143"/>
            <a:ext cx="10427565" cy="1428184"/>
            <a:chOff x="609528" y="2369224"/>
            <a:chExt cx="10427565" cy="1428184"/>
          </a:xfrm>
        </p:grpSpPr>
        <p:sp>
          <p:nvSpPr>
            <p:cNvPr id="2" name="Rectangle 1">
              <a:extLst>
                <a:ext uri="{FF2B5EF4-FFF2-40B4-BE49-F238E27FC236}">
                  <a16:creationId xmlns:a16="http://schemas.microsoft.com/office/drawing/2014/main" id="{83A64BA1-E1AB-1852-7A4E-BFE5FB0F967B}"/>
                </a:ext>
              </a:extLst>
            </p:cNvPr>
            <p:cNvSpPr/>
            <p:nvPr/>
          </p:nvSpPr>
          <p:spPr>
            <a:xfrm>
              <a:off x="609528" y="2369224"/>
              <a:ext cx="10427565" cy="14281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16268A70-63FD-CD15-F4A5-09FAFB8F2F27}"/>
                </a:ext>
              </a:extLst>
            </p:cNvPr>
            <p:cNvGrpSpPr/>
            <p:nvPr/>
          </p:nvGrpSpPr>
          <p:grpSpPr>
            <a:xfrm>
              <a:off x="753311" y="2653275"/>
              <a:ext cx="948162" cy="851172"/>
              <a:chOff x="765489" y="2688879"/>
              <a:chExt cx="948162" cy="851172"/>
            </a:xfrm>
          </p:grpSpPr>
          <p:sp>
            <p:nvSpPr>
              <p:cNvPr id="9" name="Rectangle 8">
                <a:extLst>
                  <a:ext uri="{FF2B5EF4-FFF2-40B4-BE49-F238E27FC236}">
                    <a16:creationId xmlns:a16="http://schemas.microsoft.com/office/drawing/2014/main" id="{EE575CC5-2596-5963-72DD-28373D31E9CD}"/>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37F42237-DD5F-1275-2CE3-1A4EF114CB55}"/>
                  </a:ext>
                </a:extLst>
              </p:cNvPr>
              <p:cNvSpPr txBox="1"/>
              <p:nvPr/>
            </p:nvSpPr>
            <p:spPr>
              <a:xfrm>
                <a:off x="765489" y="3170719"/>
                <a:ext cx="948162" cy="369332"/>
              </a:xfrm>
              <a:prstGeom prst="rect">
                <a:avLst/>
              </a:prstGeom>
              <a:noFill/>
            </p:spPr>
            <p:txBody>
              <a:bodyPr wrap="square" rtlCol="0">
                <a:spAutoFit/>
              </a:bodyPr>
              <a:lstStyle/>
              <a:p>
                <a:r>
                  <a:rPr lang="fr-FR" dirty="0"/>
                  <a:t>Indice 0</a:t>
                </a:r>
              </a:p>
            </p:txBody>
          </p:sp>
          <p:sp>
            <p:nvSpPr>
              <p:cNvPr id="14" name="ZoneTexte 13">
                <a:extLst>
                  <a:ext uri="{FF2B5EF4-FFF2-40B4-BE49-F238E27FC236}">
                    <a16:creationId xmlns:a16="http://schemas.microsoft.com/office/drawing/2014/main" id="{F8172A7A-3E21-4C3B-4BAD-4701034B34A3}"/>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16" name="Groupe 15">
              <a:extLst>
                <a:ext uri="{FF2B5EF4-FFF2-40B4-BE49-F238E27FC236}">
                  <a16:creationId xmlns:a16="http://schemas.microsoft.com/office/drawing/2014/main" id="{23563B94-F87C-1333-7319-7FB67BB8A4E9}"/>
                </a:ext>
              </a:extLst>
            </p:cNvPr>
            <p:cNvGrpSpPr/>
            <p:nvPr/>
          </p:nvGrpSpPr>
          <p:grpSpPr>
            <a:xfrm>
              <a:off x="1743357" y="2657730"/>
              <a:ext cx="948162" cy="851172"/>
              <a:chOff x="765489" y="2688879"/>
              <a:chExt cx="948162" cy="851172"/>
            </a:xfrm>
          </p:grpSpPr>
          <p:sp>
            <p:nvSpPr>
              <p:cNvPr id="17" name="Rectangle 16">
                <a:extLst>
                  <a:ext uri="{FF2B5EF4-FFF2-40B4-BE49-F238E27FC236}">
                    <a16:creationId xmlns:a16="http://schemas.microsoft.com/office/drawing/2014/main" id="{A1DA9CEF-4CFB-63A5-B339-E766381EF0C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1F6F8016-A97F-1A67-DE3A-7FED37FCBEAB}"/>
                  </a:ext>
                </a:extLst>
              </p:cNvPr>
              <p:cNvSpPr txBox="1"/>
              <p:nvPr/>
            </p:nvSpPr>
            <p:spPr>
              <a:xfrm>
                <a:off x="765489" y="3170719"/>
                <a:ext cx="948162" cy="369332"/>
              </a:xfrm>
              <a:prstGeom prst="rect">
                <a:avLst/>
              </a:prstGeom>
              <a:noFill/>
            </p:spPr>
            <p:txBody>
              <a:bodyPr wrap="square" rtlCol="0">
                <a:spAutoFit/>
              </a:bodyPr>
              <a:lstStyle/>
              <a:p>
                <a:r>
                  <a:rPr lang="fr-FR" dirty="0"/>
                  <a:t>Indice 1</a:t>
                </a:r>
              </a:p>
            </p:txBody>
          </p:sp>
          <p:sp>
            <p:nvSpPr>
              <p:cNvPr id="19" name="ZoneTexte 18">
                <a:extLst>
                  <a:ext uri="{FF2B5EF4-FFF2-40B4-BE49-F238E27FC236}">
                    <a16:creationId xmlns:a16="http://schemas.microsoft.com/office/drawing/2014/main" id="{03901460-D55B-7C6A-3ABF-C04F01AFF9CB}"/>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p:nvGrpSpPr>
            <p:cNvPr id="20" name="Groupe 19">
              <a:extLst>
                <a:ext uri="{FF2B5EF4-FFF2-40B4-BE49-F238E27FC236}">
                  <a16:creationId xmlns:a16="http://schemas.microsoft.com/office/drawing/2014/main" id="{0BD7FE90-BA20-CF1C-F6FC-DDEA7A2448C7}"/>
                </a:ext>
              </a:extLst>
            </p:cNvPr>
            <p:cNvGrpSpPr/>
            <p:nvPr/>
          </p:nvGrpSpPr>
          <p:grpSpPr>
            <a:xfrm>
              <a:off x="2691519" y="2684891"/>
              <a:ext cx="948162" cy="851172"/>
              <a:chOff x="765489" y="2688879"/>
              <a:chExt cx="948162" cy="851172"/>
            </a:xfrm>
          </p:grpSpPr>
          <p:sp>
            <p:nvSpPr>
              <p:cNvPr id="21" name="Rectangle 20">
                <a:extLst>
                  <a:ext uri="{FF2B5EF4-FFF2-40B4-BE49-F238E27FC236}">
                    <a16:creationId xmlns:a16="http://schemas.microsoft.com/office/drawing/2014/main" id="{FAE00A27-9DD1-2DA2-DCBA-1CA1E2FAFDAE}"/>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DCAC8308-7B66-45FB-F8CF-12BAB28BF230}"/>
                  </a:ext>
                </a:extLst>
              </p:cNvPr>
              <p:cNvSpPr txBox="1"/>
              <p:nvPr/>
            </p:nvSpPr>
            <p:spPr>
              <a:xfrm>
                <a:off x="765489" y="3170719"/>
                <a:ext cx="948162" cy="369332"/>
              </a:xfrm>
              <a:prstGeom prst="rect">
                <a:avLst/>
              </a:prstGeom>
              <a:noFill/>
            </p:spPr>
            <p:txBody>
              <a:bodyPr wrap="square" rtlCol="0">
                <a:spAutoFit/>
              </a:bodyPr>
              <a:lstStyle/>
              <a:p>
                <a:r>
                  <a:rPr lang="fr-FR" dirty="0"/>
                  <a:t>Indice 2</a:t>
                </a:r>
              </a:p>
            </p:txBody>
          </p:sp>
          <p:sp>
            <p:nvSpPr>
              <p:cNvPr id="23" name="ZoneTexte 22">
                <a:extLst>
                  <a:ext uri="{FF2B5EF4-FFF2-40B4-BE49-F238E27FC236}">
                    <a16:creationId xmlns:a16="http://schemas.microsoft.com/office/drawing/2014/main" id="{3596F453-898A-BDF2-9647-C960DC223525}"/>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4" name="Groupe 23">
              <a:extLst>
                <a:ext uri="{FF2B5EF4-FFF2-40B4-BE49-F238E27FC236}">
                  <a16:creationId xmlns:a16="http://schemas.microsoft.com/office/drawing/2014/main" id="{C031D986-A852-3598-47E8-5DBA549DA515}"/>
                </a:ext>
              </a:extLst>
            </p:cNvPr>
            <p:cNvGrpSpPr/>
            <p:nvPr/>
          </p:nvGrpSpPr>
          <p:grpSpPr>
            <a:xfrm>
              <a:off x="3664875" y="2680974"/>
              <a:ext cx="948162" cy="851172"/>
              <a:chOff x="765489" y="2688879"/>
              <a:chExt cx="948162" cy="851172"/>
            </a:xfrm>
          </p:grpSpPr>
          <p:sp>
            <p:nvSpPr>
              <p:cNvPr id="25" name="Rectangle 24">
                <a:extLst>
                  <a:ext uri="{FF2B5EF4-FFF2-40B4-BE49-F238E27FC236}">
                    <a16:creationId xmlns:a16="http://schemas.microsoft.com/office/drawing/2014/main" id="{C7E3E18A-5C81-6727-1DDF-36224F53A72F}"/>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801F118-7165-A322-03A0-25FE503BA52D}"/>
                  </a:ext>
                </a:extLst>
              </p:cNvPr>
              <p:cNvSpPr txBox="1"/>
              <p:nvPr/>
            </p:nvSpPr>
            <p:spPr>
              <a:xfrm>
                <a:off x="765489" y="3170719"/>
                <a:ext cx="948162" cy="369332"/>
              </a:xfrm>
              <a:prstGeom prst="rect">
                <a:avLst/>
              </a:prstGeom>
              <a:noFill/>
            </p:spPr>
            <p:txBody>
              <a:bodyPr wrap="square" rtlCol="0">
                <a:spAutoFit/>
              </a:bodyPr>
              <a:lstStyle/>
              <a:p>
                <a:r>
                  <a:rPr lang="fr-FR" dirty="0"/>
                  <a:t>Indice 3</a:t>
                </a:r>
              </a:p>
            </p:txBody>
          </p:sp>
          <p:sp>
            <p:nvSpPr>
              <p:cNvPr id="27" name="ZoneTexte 26">
                <a:extLst>
                  <a:ext uri="{FF2B5EF4-FFF2-40B4-BE49-F238E27FC236}">
                    <a16:creationId xmlns:a16="http://schemas.microsoft.com/office/drawing/2014/main" id="{A7407094-D863-4B4C-402E-78693137319F}"/>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8" name="Groupe 27">
              <a:extLst>
                <a:ext uri="{FF2B5EF4-FFF2-40B4-BE49-F238E27FC236}">
                  <a16:creationId xmlns:a16="http://schemas.microsoft.com/office/drawing/2014/main" id="{F3997A9B-A0E5-CF05-73CB-2E926BD1EEF3}"/>
                </a:ext>
              </a:extLst>
            </p:cNvPr>
            <p:cNvGrpSpPr/>
            <p:nvPr/>
          </p:nvGrpSpPr>
          <p:grpSpPr>
            <a:xfrm>
              <a:off x="4598429" y="2653275"/>
              <a:ext cx="948162" cy="851172"/>
              <a:chOff x="765489" y="2688879"/>
              <a:chExt cx="948162" cy="851172"/>
            </a:xfrm>
          </p:grpSpPr>
          <p:sp>
            <p:nvSpPr>
              <p:cNvPr id="29" name="Rectangle 28">
                <a:extLst>
                  <a:ext uri="{FF2B5EF4-FFF2-40B4-BE49-F238E27FC236}">
                    <a16:creationId xmlns:a16="http://schemas.microsoft.com/office/drawing/2014/main" id="{B75971C1-DDD8-3FD5-3D5B-1015971D9E22}"/>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73598FB5-3D81-9266-99A2-C367C4D54ABC}"/>
                  </a:ext>
                </a:extLst>
              </p:cNvPr>
              <p:cNvSpPr txBox="1"/>
              <p:nvPr/>
            </p:nvSpPr>
            <p:spPr>
              <a:xfrm>
                <a:off x="765489" y="3170719"/>
                <a:ext cx="948162" cy="369332"/>
              </a:xfrm>
              <a:prstGeom prst="rect">
                <a:avLst/>
              </a:prstGeom>
              <a:noFill/>
            </p:spPr>
            <p:txBody>
              <a:bodyPr wrap="square" rtlCol="0">
                <a:spAutoFit/>
              </a:bodyPr>
              <a:lstStyle/>
              <a:p>
                <a:r>
                  <a:rPr lang="fr-FR" dirty="0"/>
                  <a:t>Indice 4</a:t>
                </a:r>
              </a:p>
            </p:txBody>
          </p:sp>
          <p:sp>
            <p:nvSpPr>
              <p:cNvPr id="31" name="ZoneTexte 30">
                <a:extLst>
                  <a:ext uri="{FF2B5EF4-FFF2-40B4-BE49-F238E27FC236}">
                    <a16:creationId xmlns:a16="http://schemas.microsoft.com/office/drawing/2014/main" id="{4463B63A-8DA0-133B-0E99-546906133577}"/>
                  </a:ext>
                </a:extLst>
              </p:cNvPr>
              <p:cNvSpPr txBox="1"/>
              <p:nvPr/>
            </p:nvSpPr>
            <p:spPr>
              <a:xfrm>
                <a:off x="1042657" y="2745133"/>
                <a:ext cx="289334" cy="369332"/>
              </a:xfrm>
              <a:prstGeom prst="rect">
                <a:avLst/>
              </a:prstGeom>
              <a:noFill/>
            </p:spPr>
            <p:txBody>
              <a:bodyPr wrap="square" rtlCol="0">
                <a:spAutoFit/>
              </a:bodyPr>
              <a:lstStyle/>
              <a:p>
                <a:r>
                  <a:rPr lang="fr-FR" dirty="0"/>
                  <a:t>o</a:t>
                </a:r>
              </a:p>
            </p:txBody>
          </p:sp>
        </p:grpSp>
        <p:grpSp>
          <p:nvGrpSpPr>
            <p:cNvPr id="32" name="Groupe 31">
              <a:extLst>
                <a:ext uri="{FF2B5EF4-FFF2-40B4-BE49-F238E27FC236}">
                  <a16:creationId xmlns:a16="http://schemas.microsoft.com/office/drawing/2014/main" id="{779E1D60-A126-FB97-C8E6-2CC01FDAD603}"/>
                </a:ext>
              </a:extLst>
            </p:cNvPr>
            <p:cNvGrpSpPr/>
            <p:nvPr/>
          </p:nvGrpSpPr>
          <p:grpSpPr>
            <a:xfrm>
              <a:off x="5546143" y="2677057"/>
              <a:ext cx="948162" cy="851172"/>
              <a:chOff x="765489" y="2688879"/>
              <a:chExt cx="948162" cy="851172"/>
            </a:xfrm>
          </p:grpSpPr>
          <p:sp>
            <p:nvSpPr>
              <p:cNvPr id="33" name="Rectangle 32">
                <a:extLst>
                  <a:ext uri="{FF2B5EF4-FFF2-40B4-BE49-F238E27FC236}">
                    <a16:creationId xmlns:a16="http://schemas.microsoft.com/office/drawing/2014/main" id="{97C205AC-D8F6-BD9F-F38C-807F87ED353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63099E94-4C2A-0330-8038-74A451DD81E9}"/>
                  </a:ext>
                </a:extLst>
              </p:cNvPr>
              <p:cNvSpPr txBox="1"/>
              <p:nvPr/>
            </p:nvSpPr>
            <p:spPr>
              <a:xfrm>
                <a:off x="765489" y="3170719"/>
                <a:ext cx="948162" cy="369332"/>
              </a:xfrm>
              <a:prstGeom prst="rect">
                <a:avLst/>
              </a:prstGeom>
              <a:noFill/>
            </p:spPr>
            <p:txBody>
              <a:bodyPr wrap="square" rtlCol="0">
                <a:spAutoFit/>
              </a:bodyPr>
              <a:lstStyle/>
              <a:p>
                <a:r>
                  <a:rPr lang="fr-FR" dirty="0"/>
                  <a:t>Indice 5</a:t>
                </a:r>
              </a:p>
            </p:txBody>
          </p:sp>
          <p:sp>
            <p:nvSpPr>
              <p:cNvPr id="35" name="ZoneTexte 34">
                <a:extLst>
                  <a:ext uri="{FF2B5EF4-FFF2-40B4-BE49-F238E27FC236}">
                    <a16:creationId xmlns:a16="http://schemas.microsoft.com/office/drawing/2014/main" id="{84176A1C-02D6-5521-CC00-4B39BF97DE9C}"/>
                  </a:ext>
                </a:extLst>
              </p:cNvPr>
              <p:cNvSpPr txBox="1"/>
              <p:nvPr/>
            </p:nvSpPr>
            <p:spPr>
              <a:xfrm>
                <a:off x="1042657" y="2745133"/>
                <a:ext cx="289334" cy="369332"/>
              </a:xfrm>
              <a:prstGeom prst="rect">
                <a:avLst/>
              </a:prstGeom>
              <a:noFill/>
            </p:spPr>
            <p:txBody>
              <a:bodyPr wrap="square" rtlCol="0">
                <a:spAutoFit/>
              </a:bodyPr>
              <a:lstStyle/>
              <a:p>
                <a:endParaRPr lang="fr-FR" dirty="0"/>
              </a:p>
            </p:txBody>
          </p:sp>
        </p:grpSp>
        <p:grpSp>
          <p:nvGrpSpPr>
            <p:cNvPr id="36" name="Groupe 35">
              <a:extLst>
                <a:ext uri="{FF2B5EF4-FFF2-40B4-BE49-F238E27FC236}">
                  <a16:creationId xmlns:a16="http://schemas.microsoft.com/office/drawing/2014/main" id="{6F579A8B-C9B7-F8E7-BBC0-0E5171ADF19A}"/>
                </a:ext>
              </a:extLst>
            </p:cNvPr>
            <p:cNvGrpSpPr/>
            <p:nvPr/>
          </p:nvGrpSpPr>
          <p:grpSpPr>
            <a:xfrm>
              <a:off x="6459294" y="2682516"/>
              <a:ext cx="948162" cy="851172"/>
              <a:chOff x="765489" y="2688879"/>
              <a:chExt cx="948162" cy="851172"/>
            </a:xfrm>
          </p:grpSpPr>
          <p:sp>
            <p:nvSpPr>
              <p:cNvPr id="37" name="Rectangle 36">
                <a:extLst>
                  <a:ext uri="{FF2B5EF4-FFF2-40B4-BE49-F238E27FC236}">
                    <a16:creationId xmlns:a16="http://schemas.microsoft.com/office/drawing/2014/main" id="{64BC32F3-CA3D-9175-C32D-0F95CC5FE07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E1AB9386-472B-6555-F75F-25DEEFBE4839}"/>
                  </a:ext>
                </a:extLst>
              </p:cNvPr>
              <p:cNvSpPr txBox="1"/>
              <p:nvPr/>
            </p:nvSpPr>
            <p:spPr>
              <a:xfrm>
                <a:off x="765489" y="3170719"/>
                <a:ext cx="948162" cy="369332"/>
              </a:xfrm>
              <a:prstGeom prst="rect">
                <a:avLst/>
              </a:prstGeom>
              <a:noFill/>
            </p:spPr>
            <p:txBody>
              <a:bodyPr wrap="square" rtlCol="0">
                <a:spAutoFit/>
              </a:bodyPr>
              <a:lstStyle/>
              <a:p>
                <a:r>
                  <a:rPr lang="fr-FR" dirty="0"/>
                  <a:t>Indice 6</a:t>
                </a:r>
              </a:p>
            </p:txBody>
          </p:sp>
          <p:sp>
            <p:nvSpPr>
              <p:cNvPr id="39" name="ZoneTexte 38">
                <a:extLst>
                  <a:ext uri="{FF2B5EF4-FFF2-40B4-BE49-F238E27FC236}">
                    <a16:creationId xmlns:a16="http://schemas.microsoft.com/office/drawing/2014/main" id="{9B0A07CF-C96C-C2CB-2952-938CF74DF9BD}"/>
                  </a:ext>
                </a:extLst>
              </p:cNvPr>
              <p:cNvSpPr txBox="1"/>
              <p:nvPr/>
            </p:nvSpPr>
            <p:spPr>
              <a:xfrm>
                <a:off x="1042657" y="2745133"/>
                <a:ext cx="289334" cy="369332"/>
              </a:xfrm>
              <a:prstGeom prst="rect">
                <a:avLst/>
              </a:prstGeom>
              <a:noFill/>
            </p:spPr>
            <p:txBody>
              <a:bodyPr wrap="square" rtlCol="0">
                <a:spAutoFit/>
              </a:bodyPr>
              <a:lstStyle/>
              <a:p>
                <a:r>
                  <a:rPr lang="fr-FR" dirty="0"/>
                  <a:t>C</a:t>
                </a:r>
              </a:p>
            </p:txBody>
          </p:sp>
        </p:grpSp>
        <p:grpSp>
          <p:nvGrpSpPr>
            <p:cNvPr id="42" name="Groupe 41">
              <a:extLst>
                <a:ext uri="{FF2B5EF4-FFF2-40B4-BE49-F238E27FC236}">
                  <a16:creationId xmlns:a16="http://schemas.microsoft.com/office/drawing/2014/main" id="{6486356B-6B1B-7DBE-1F23-A024448A0E63}"/>
                </a:ext>
              </a:extLst>
            </p:cNvPr>
            <p:cNvGrpSpPr/>
            <p:nvPr/>
          </p:nvGrpSpPr>
          <p:grpSpPr>
            <a:xfrm>
              <a:off x="7392848" y="2653275"/>
              <a:ext cx="948162" cy="851172"/>
              <a:chOff x="765489" y="2688879"/>
              <a:chExt cx="948162" cy="851172"/>
            </a:xfrm>
          </p:grpSpPr>
          <p:sp>
            <p:nvSpPr>
              <p:cNvPr id="43" name="Rectangle 42">
                <a:extLst>
                  <a:ext uri="{FF2B5EF4-FFF2-40B4-BE49-F238E27FC236}">
                    <a16:creationId xmlns:a16="http://schemas.microsoft.com/office/drawing/2014/main" id="{4D2D20D4-1B2F-498D-E94C-3B0A28F246A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EEAEFAF-0B2F-9C2E-DAEC-9381EE35D762}"/>
                  </a:ext>
                </a:extLst>
              </p:cNvPr>
              <p:cNvSpPr txBox="1"/>
              <p:nvPr/>
            </p:nvSpPr>
            <p:spPr>
              <a:xfrm>
                <a:off x="765489" y="3170719"/>
                <a:ext cx="948162" cy="369332"/>
              </a:xfrm>
              <a:prstGeom prst="rect">
                <a:avLst/>
              </a:prstGeom>
              <a:noFill/>
            </p:spPr>
            <p:txBody>
              <a:bodyPr wrap="square" rtlCol="0">
                <a:spAutoFit/>
              </a:bodyPr>
              <a:lstStyle/>
              <a:p>
                <a:r>
                  <a:rPr lang="fr-FR" dirty="0"/>
                  <a:t>Indice 7</a:t>
                </a:r>
              </a:p>
            </p:txBody>
          </p:sp>
          <p:sp>
            <p:nvSpPr>
              <p:cNvPr id="45" name="ZoneTexte 44">
                <a:extLst>
                  <a:ext uri="{FF2B5EF4-FFF2-40B4-BE49-F238E27FC236}">
                    <a16:creationId xmlns:a16="http://schemas.microsoft.com/office/drawing/2014/main" id="{D944E33E-E09C-243D-4F2B-062710CAAE9D}"/>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46" name="Groupe 45">
              <a:extLst>
                <a:ext uri="{FF2B5EF4-FFF2-40B4-BE49-F238E27FC236}">
                  <a16:creationId xmlns:a16="http://schemas.microsoft.com/office/drawing/2014/main" id="{F6FDE9E3-E2BC-7909-511D-798E1F862EA5}"/>
                </a:ext>
              </a:extLst>
            </p:cNvPr>
            <p:cNvGrpSpPr/>
            <p:nvPr/>
          </p:nvGrpSpPr>
          <p:grpSpPr>
            <a:xfrm>
              <a:off x="8293524" y="2649360"/>
              <a:ext cx="948162" cy="851172"/>
              <a:chOff x="765489" y="2688879"/>
              <a:chExt cx="948162" cy="851172"/>
            </a:xfrm>
          </p:grpSpPr>
          <p:sp>
            <p:nvSpPr>
              <p:cNvPr id="47" name="Rectangle 46">
                <a:extLst>
                  <a:ext uri="{FF2B5EF4-FFF2-40B4-BE49-F238E27FC236}">
                    <a16:creationId xmlns:a16="http://schemas.microsoft.com/office/drawing/2014/main" id="{70E87F70-D6A8-DA07-C923-86FA59C0F40C}"/>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8" name="ZoneTexte 47">
                <a:extLst>
                  <a:ext uri="{FF2B5EF4-FFF2-40B4-BE49-F238E27FC236}">
                    <a16:creationId xmlns:a16="http://schemas.microsoft.com/office/drawing/2014/main" id="{F0ABBEA6-A7CE-E665-E943-D2B2B0839896}"/>
                  </a:ext>
                </a:extLst>
              </p:cNvPr>
              <p:cNvSpPr txBox="1"/>
              <p:nvPr/>
            </p:nvSpPr>
            <p:spPr>
              <a:xfrm>
                <a:off x="765489" y="3170719"/>
                <a:ext cx="948162" cy="369332"/>
              </a:xfrm>
              <a:prstGeom prst="rect">
                <a:avLst/>
              </a:prstGeom>
              <a:noFill/>
            </p:spPr>
            <p:txBody>
              <a:bodyPr wrap="square" rtlCol="0">
                <a:spAutoFit/>
              </a:bodyPr>
              <a:lstStyle/>
              <a:p>
                <a:r>
                  <a:rPr lang="fr-FR" dirty="0"/>
                  <a:t>Indice n</a:t>
                </a:r>
              </a:p>
            </p:txBody>
          </p:sp>
          <p:sp>
            <p:nvSpPr>
              <p:cNvPr id="49" name="ZoneTexte 48">
                <a:extLst>
                  <a:ext uri="{FF2B5EF4-FFF2-40B4-BE49-F238E27FC236}">
                    <a16:creationId xmlns:a16="http://schemas.microsoft.com/office/drawing/2014/main" id="{35B66705-7E5B-E098-FA04-E3991224A568}"/>
                  </a:ext>
                </a:extLst>
              </p:cNvPr>
              <p:cNvSpPr txBox="1"/>
              <p:nvPr/>
            </p:nvSpPr>
            <p:spPr>
              <a:xfrm>
                <a:off x="1042657" y="2745133"/>
                <a:ext cx="289334" cy="369332"/>
              </a:xfrm>
              <a:prstGeom prst="rect">
                <a:avLst/>
              </a:prstGeom>
              <a:noFill/>
            </p:spPr>
            <p:txBody>
              <a:bodyPr wrap="square" rtlCol="0">
                <a:spAutoFit/>
              </a:bodyPr>
              <a:lstStyle/>
              <a:p>
                <a:r>
                  <a:rPr lang="fr-FR" dirty="0"/>
                  <a:t>…</a:t>
                </a:r>
              </a:p>
            </p:txBody>
          </p:sp>
        </p:grpSp>
        <p:grpSp>
          <p:nvGrpSpPr>
            <p:cNvPr id="50" name="Groupe 49">
              <a:extLst>
                <a:ext uri="{FF2B5EF4-FFF2-40B4-BE49-F238E27FC236}">
                  <a16:creationId xmlns:a16="http://schemas.microsoft.com/office/drawing/2014/main" id="{4C3DF2FF-A732-6F99-15DD-D6355083831F}"/>
                </a:ext>
              </a:extLst>
            </p:cNvPr>
            <p:cNvGrpSpPr/>
            <p:nvPr/>
          </p:nvGrpSpPr>
          <p:grpSpPr>
            <a:xfrm>
              <a:off x="9786685" y="2649360"/>
              <a:ext cx="1041260" cy="851172"/>
              <a:chOff x="765489" y="2688879"/>
              <a:chExt cx="1041260" cy="851172"/>
            </a:xfrm>
          </p:grpSpPr>
          <p:sp>
            <p:nvSpPr>
              <p:cNvPr id="51" name="Rectangle 50">
                <a:extLst>
                  <a:ext uri="{FF2B5EF4-FFF2-40B4-BE49-F238E27FC236}">
                    <a16:creationId xmlns:a16="http://schemas.microsoft.com/office/drawing/2014/main" id="{836380F3-A9FD-4419-E459-F94DC79F0F3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DB51C27E-97A1-1058-3059-FB6D0AD80B6C}"/>
                  </a:ext>
                </a:extLst>
              </p:cNvPr>
              <p:cNvSpPr txBox="1"/>
              <p:nvPr/>
            </p:nvSpPr>
            <p:spPr>
              <a:xfrm>
                <a:off x="765489" y="3170719"/>
                <a:ext cx="1041260" cy="369332"/>
              </a:xfrm>
              <a:prstGeom prst="rect">
                <a:avLst/>
              </a:prstGeom>
              <a:noFill/>
            </p:spPr>
            <p:txBody>
              <a:bodyPr wrap="square" rtlCol="0">
                <a:spAutoFit/>
              </a:bodyPr>
              <a:lstStyle/>
              <a:p>
                <a:r>
                  <a:rPr lang="fr-FR" dirty="0"/>
                  <a:t>Indice 15</a:t>
                </a:r>
              </a:p>
            </p:txBody>
          </p:sp>
          <p:sp>
            <p:nvSpPr>
              <p:cNvPr id="53" name="ZoneTexte 52">
                <a:extLst>
                  <a:ext uri="{FF2B5EF4-FFF2-40B4-BE49-F238E27FC236}">
                    <a16:creationId xmlns:a16="http://schemas.microsoft.com/office/drawing/2014/main" id="{D8342C64-4584-C5E1-9F94-C60D81E932CD}"/>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mc:AlternateContent xmlns:mc="http://schemas.openxmlformats.org/markup-compatibility/2006">
        <mc:Choice xmlns:a14="http://schemas.microsoft.com/office/drawing/2010/main" Requires="a14">
          <p:sp>
            <p:nvSpPr>
              <p:cNvPr id="55" name="ZoneTexte 54">
                <a:extLst>
                  <a:ext uri="{FF2B5EF4-FFF2-40B4-BE49-F238E27FC236}">
                    <a16:creationId xmlns:a16="http://schemas.microsoft.com/office/drawing/2014/main" id="{CDCF43AD-E706-2CA0-2B7D-8D5279498921}"/>
                  </a:ext>
                </a:extLst>
              </p:cNvPr>
              <p:cNvSpPr txBox="1"/>
              <p:nvPr/>
            </p:nvSpPr>
            <p:spPr>
              <a:xfrm>
                <a:off x="428128" y="343057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L’espace est considéré comme un caractère (indice 5). Pour afficher le caractère situé à l’indice n en python on utilise la syntaxe suivante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𝑣𝑎𝑟𝑖𝑎𝑏𝑙𝑒</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𝑖𝑛𝑑𝑖𝑐𝑒</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a:t>
                </a:r>
              </a:p>
            </p:txBody>
          </p:sp>
        </mc:Choice>
        <mc:Fallback>
          <p:sp>
            <p:nvSpPr>
              <p:cNvPr id="55" name="ZoneTexte 54">
                <a:extLst>
                  <a:ext uri="{FF2B5EF4-FFF2-40B4-BE49-F238E27FC236}">
                    <a16:creationId xmlns:a16="http://schemas.microsoft.com/office/drawing/2014/main" id="{CDCF43AD-E706-2CA0-2B7D-8D5279498921}"/>
                  </a:ext>
                </a:extLst>
              </p:cNvPr>
              <p:cNvSpPr txBox="1">
                <a:spLocks noRot="1" noChangeAspect="1" noMove="1" noResize="1" noEditPoints="1" noAdjustHandles="1" noChangeArrowheads="1" noChangeShapeType="1" noTextEdit="1"/>
              </p:cNvSpPr>
              <p:nvPr/>
            </p:nvSpPr>
            <p:spPr>
              <a:xfrm>
                <a:off x="428128" y="3430574"/>
                <a:ext cx="11178450" cy="707886"/>
              </a:xfrm>
              <a:prstGeom prst="rect">
                <a:avLst/>
              </a:prstGeom>
              <a:blipFill>
                <a:blip r:embed="rId2"/>
                <a:stretch>
                  <a:fillRect l="-545" t="-5172" r="-382" b="-14655"/>
                </a:stretch>
              </a:blipFill>
            </p:spPr>
            <p:txBody>
              <a:bodyPr/>
              <a:lstStyle/>
              <a:p>
                <a:r>
                  <a:rPr lang="fr-FR">
                    <a:noFill/>
                  </a:rPr>
                  <a:t> </a:t>
                </a:r>
              </a:p>
            </p:txBody>
          </p:sp>
        </mc:Fallback>
      </mc:AlternateContent>
      <p:pic>
        <p:nvPicPr>
          <p:cNvPr id="57" name="Image 56">
            <a:extLst>
              <a:ext uri="{FF2B5EF4-FFF2-40B4-BE49-F238E27FC236}">
                <a16:creationId xmlns:a16="http://schemas.microsoft.com/office/drawing/2014/main" id="{24B7905E-0EFA-032D-4561-212580CC3626}"/>
              </a:ext>
            </a:extLst>
          </p:cNvPr>
          <p:cNvPicPr>
            <a:picLocks noChangeAspect="1"/>
          </p:cNvPicPr>
          <p:nvPr/>
        </p:nvPicPr>
        <p:blipFill>
          <a:blip r:embed="rId3"/>
          <a:stretch>
            <a:fillRect/>
          </a:stretch>
        </p:blipFill>
        <p:spPr>
          <a:xfrm>
            <a:off x="2982552" y="4211476"/>
            <a:ext cx="6069603" cy="1966333"/>
          </a:xfrm>
          <a:prstGeom prst="rect">
            <a:avLst/>
          </a:prstGeom>
        </p:spPr>
      </p:pic>
    </p:spTree>
    <p:extLst>
      <p:ext uri="{BB962C8B-B14F-4D97-AF65-F5344CB8AC3E}">
        <p14:creationId xmlns:p14="http://schemas.microsoft.com/office/powerpoint/2010/main" val="1618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581C3-007C-F3A8-EE59-7694E859D22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1906728-65A5-0B34-D77A-BC36B05FB987}"/>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199FDF5E-0638-032C-90F6-4E76FB921BAB}"/>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9E5FC92-8202-0487-F374-E49F8B59E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E4E466A-F83D-8139-4F32-58761AB82AAD}"/>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d’avoir le caractère situé à la fin de la chaine en spécifiant un indice négatif. Par exemple: </a:t>
            </a:r>
          </a:p>
        </p:txBody>
      </p:sp>
      <p:cxnSp>
        <p:nvCxnSpPr>
          <p:cNvPr id="3" name="Connecteur droit 2">
            <a:extLst>
              <a:ext uri="{FF2B5EF4-FFF2-40B4-BE49-F238E27FC236}">
                <a16:creationId xmlns:a16="http://schemas.microsoft.com/office/drawing/2014/main" id="{98171619-FDE1-8041-1DC3-93454ABB0194}"/>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857271E7-A2D3-3E21-6CB5-B135C54D4C10}"/>
              </a:ext>
            </a:extLst>
          </p:cNvPr>
          <p:cNvSpPr txBox="1"/>
          <p:nvPr/>
        </p:nvSpPr>
        <p:spPr>
          <a:xfrm>
            <a:off x="397564" y="1504210"/>
            <a:ext cx="11178450"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deuxième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dernier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-2 correspond à l’avant dernier caractère la chaine.</a:t>
            </a:r>
          </a:p>
        </p:txBody>
      </p:sp>
      <p:pic>
        <p:nvPicPr>
          <p:cNvPr id="13" name="Image 12">
            <a:extLst>
              <a:ext uri="{FF2B5EF4-FFF2-40B4-BE49-F238E27FC236}">
                <a16:creationId xmlns:a16="http://schemas.microsoft.com/office/drawing/2014/main" id="{ED2ADD6A-8C31-CCFD-CA95-90266ECBCCD7}"/>
              </a:ext>
            </a:extLst>
          </p:cNvPr>
          <p:cNvPicPr>
            <a:picLocks noChangeAspect="1"/>
          </p:cNvPicPr>
          <p:nvPr/>
        </p:nvPicPr>
        <p:blipFill>
          <a:blip r:embed="rId2"/>
          <a:stretch>
            <a:fillRect/>
          </a:stretch>
        </p:blipFill>
        <p:spPr>
          <a:xfrm>
            <a:off x="2759179" y="2502735"/>
            <a:ext cx="4184830" cy="1719285"/>
          </a:xfrm>
          <a:prstGeom prst="rect">
            <a:avLst/>
          </a:prstGeom>
        </p:spPr>
      </p:pic>
      <p:sp>
        <p:nvSpPr>
          <p:cNvPr id="40" name="ZoneTexte 39">
            <a:extLst>
              <a:ext uri="{FF2B5EF4-FFF2-40B4-BE49-F238E27FC236}">
                <a16:creationId xmlns:a16="http://schemas.microsoft.com/office/drawing/2014/main" id="{D7562D24-8295-4E25-826E-E911DF02D923}"/>
              </a:ext>
            </a:extLst>
          </p:cNvPr>
          <p:cNvSpPr txBox="1"/>
          <p:nvPr/>
        </p:nvSpPr>
        <p:spPr>
          <a:xfrm>
            <a:off x="428129" y="4378238"/>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lève l’exception </a:t>
            </a:r>
            <a:r>
              <a:rPr lang="fr-FR" sz="2000" b="1" dirty="0" err="1">
                <a:latin typeface="Times New Roman" panose="02020603050405020304" pitchFamily="18" charset="0"/>
                <a:cs typeface="Times New Roman" panose="02020603050405020304" pitchFamily="18" charset="0"/>
              </a:rPr>
              <a:t>IndexError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quand on spécifie un indice qui n’existe pas dans la chaine:</a:t>
            </a:r>
            <a:endParaRPr lang="fr-FR" sz="2000" b="1" dirty="0">
              <a:latin typeface="Times New Roman" panose="02020603050405020304" pitchFamily="18" charset="0"/>
              <a:cs typeface="Times New Roman" panose="02020603050405020304" pitchFamily="18" charset="0"/>
            </a:endParaRPr>
          </a:p>
        </p:txBody>
      </p:sp>
      <p:pic>
        <p:nvPicPr>
          <p:cNvPr id="56" name="Image 55">
            <a:extLst>
              <a:ext uri="{FF2B5EF4-FFF2-40B4-BE49-F238E27FC236}">
                <a16:creationId xmlns:a16="http://schemas.microsoft.com/office/drawing/2014/main" id="{76EB14A4-6DD5-CFAC-AB80-B3E616EBE9A9}"/>
              </a:ext>
            </a:extLst>
          </p:cNvPr>
          <p:cNvPicPr>
            <a:picLocks noChangeAspect="1"/>
          </p:cNvPicPr>
          <p:nvPr/>
        </p:nvPicPr>
        <p:blipFill>
          <a:blip r:embed="rId3"/>
          <a:stretch>
            <a:fillRect/>
          </a:stretch>
        </p:blipFill>
        <p:spPr>
          <a:xfrm>
            <a:off x="2409377" y="4791051"/>
            <a:ext cx="5092011" cy="1386758"/>
          </a:xfrm>
          <a:prstGeom prst="rect">
            <a:avLst/>
          </a:prstGeom>
        </p:spPr>
      </p:pic>
    </p:spTree>
    <p:extLst>
      <p:ext uri="{BB962C8B-B14F-4D97-AF65-F5344CB8AC3E}">
        <p14:creationId xmlns:p14="http://schemas.microsoft.com/office/powerpoint/2010/main" val="418974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161C-271F-2BAD-993F-AC8DE92E6A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F6EB9E2-706C-942F-476D-844B344CD5B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A2E15742-4F2F-F334-4F8E-42ED1887D7F2}"/>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C471445E-72F6-5A48-C7DB-D37EB6E72769}"/>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C858808-A0FA-B216-A885-9BBDFE76105F}"/>
                  </a:ext>
                </a:extLst>
              </p:cNvPr>
              <p:cNvSpPr txBox="1"/>
              <p:nvPr/>
            </p:nvSpPr>
            <p:spPr>
              <a:xfrm>
                <a:off x="428129" y="79632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ou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 pour parcourir tous les caractères d’une chaine à partir des indices.</a:t>
                </a:r>
              </a:p>
            </p:txBody>
          </p:sp>
        </mc:Choice>
        <mc:Fallback xmlns="">
          <p:sp>
            <p:nvSpPr>
              <p:cNvPr id="11" name="ZoneTexte 10">
                <a:extLst>
                  <a:ext uri="{FF2B5EF4-FFF2-40B4-BE49-F238E27FC236}">
                    <a16:creationId xmlns:a16="http://schemas.microsoft.com/office/drawing/2014/main" id="{2C858808-A0FA-B216-A885-9BBDFE76105F}"/>
                  </a:ext>
                </a:extLst>
              </p:cNvPr>
              <p:cNvSpPr txBox="1">
                <a:spLocks noRot="1" noChangeAspect="1" noMove="1" noResize="1" noEditPoints="1" noAdjustHandles="1" noChangeArrowheads="1" noChangeShapeType="1" noTextEdit="1"/>
              </p:cNvSpPr>
              <p:nvPr/>
            </p:nvSpPr>
            <p:spPr>
              <a:xfrm>
                <a:off x="428129" y="796324"/>
                <a:ext cx="11377590" cy="400110"/>
              </a:xfrm>
              <a:prstGeom prst="rect">
                <a:avLst/>
              </a:prstGeom>
              <a:blipFill>
                <a:blip r:embed="rId2"/>
                <a:stretch>
                  <a:fillRect l="-536" t="-9231"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329A4943-5DAD-2FF6-5B66-C21C7D62735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6084778A-0218-A123-EDB7-46FFB8736B3C}"/>
              </a:ext>
            </a:extLst>
          </p:cNvPr>
          <p:cNvSpPr txBox="1"/>
          <p:nvPr/>
        </p:nvSpPr>
        <p:spPr>
          <a:xfrm>
            <a:off x="428129" y="119643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pour afficher la liste des caractères dans la chaine « Christophe » on aura:</a:t>
            </a:r>
          </a:p>
        </p:txBody>
      </p:sp>
      <p:pic>
        <p:nvPicPr>
          <p:cNvPr id="13" name="Image 12">
            <a:extLst>
              <a:ext uri="{FF2B5EF4-FFF2-40B4-BE49-F238E27FC236}">
                <a16:creationId xmlns:a16="http://schemas.microsoft.com/office/drawing/2014/main" id="{5A5F86C5-5ACE-3851-849E-2824DBF01B84}"/>
              </a:ext>
            </a:extLst>
          </p:cNvPr>
          <p:cNvPicPr>
            <a:picLocks noChangeAspect="1"/>
          </p:cNvPicPr>
          <p:nvPr/>
        </p:nvPicPr>
        <p:blipFill>
          <a:blip r:embed="rId3"/>
          <a:stretch>
            <a:fillRect/>
          </a:stretch>
        </p:blipFill>
        <p:spPr>
          <a:xfrm>
            <a:off x="500932" y="1739500"/>
            <a:ext cx="4318866" cy="2928487"/>
          </a:xfrm>
          <a:prstGeom prst="rect">
            <a:avLst/>
          </a:prstGeom>
        </p:spPr>
      </p:pic>
      <p:pic>
        <p:nvPicPr>
          <p:cNvPr id="41" name="Image 40">
            <a:extLst>
              <a:ext uri="{FF2B5EF4-FFF2-40B4-BE49-F238E27FC236}">
                <a16:creationId xmlns:a16="http://schemas.microsoft.com/office/drawing/2014/main" id="{3E62FE1B-4B07-39F7-7BB4-1967A9B563E8}"/>
              </a:ext>
            </a:extLst>
          </p:cNvPr>
          <p:cNvPicPr>
            <a:picLocks noChangeAspect="1"/>
          </p:cNvPicPr>
          <p:nvPr/>
        </p:nvPicPr>
        <p:blipFill>
          <a:blip r:embed="rId4"/>
          <a:stretch>
            <a:fillRect/>
          </a:stretch>
        </p:blipFill>
        <p:spPr>
          <a:xfrm>
            <a:off x="8034196" y="1763139"/>
            <a:ext cx="3787468" cy="2696192"/>
          </a:xfrm>
          <a:prstGeom prst="rect">
            <a:avLst/>
          </a:prstGeom>
        </p:spPr>
      </p:pic>
      <p:sp>
        <p:nvSpPr>
          <p:cNvPr id="56" name="Flèche : droite 55">
            <a:extLst>
              <a:ext uri="{FF2B5EF4-FFF2-40B4-BE49-F238E27FC236}">
                <a16:creationId xmlns:a16="http://schemas.microsoft.com/office/drawing/2014/main" id="{8D054B99-82A6-A8CE-0D2B-12445140D200}"/>
              </a:ext>
            </a:extLst>
          </p:cNvPr>
          <p:cNvSpPr/>
          <p:nvPr/>
        </p:nvSpPr>
        <p:spPr>
          <a:xfrm>
            <a:off x="5100664" y="2248412"/>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349DE244-65B4-DC62-ECB2-8B86B5DC46F6}"/>
                  </a:ext>
                </a:extLst>
              </p:cNvPr>
              <p:cNvSpPr txBox="1"/>
              <p:nvPr/>
            </p:nvSpPr>
            <p:spPr>
              <a:xfrm>
                <a:off x="500932" y="4830794"/>
                <a:ext cx="1137759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dernier caractère d’une chaine a pour indice le nombre total des caractères moins 1.</a:t>
                </a:r>
              </a:p>
              <a:p>
                <a:r>
                  <a:rPr lang="fr-FR" sz="2000" b="1" dirty="0">
                    <a:latin typeface="Times New Roman" panose="02020603050405020304" pitchFamily="18" charset="0"/>
                    <a:cs typeface="Times New Roman" panose="02020603050405020304" pitchFamily="18" charset="0"/>
                  </a:rPr>
                  <a:t>Par exemple si on a une variable chaine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𝒎𝒔𝒈</m:t>
                    </m:r>
                  </m:oMath>
                </a14:m>
                <a:r>
                  <a:rPr lang="fr-FR" sz="2000" b="1" dirty="0">
                    <a:latin typeface="Times New Roman" panose="02020603050405020304" pitchFamily="18" charset="0"/>
                    <a:cs typeface="Times New Roman" panose="02020603050405020304" pitchFamily="18" charset="0"/>
                  </a:rPr>
                  <a:t> qui est composé de 4 caractères le dernier caractère a pour indice 3 car on commence à compter à partir de 0.</a:t>
                </a:r>
              </a:p>
            </p:txBody>
          </p:sp>
        </mc:Choice>
        <mc:Fallback xmlns="">
          <p:sp>
            <p:nvSpPr>
              <p:cNvPr id="58" name="ZoneTexte 57">
                <a:extLst>
                  <a:ext uri="{FF2B5EF4-FFF2-40B4-BE49-F238E27FC236}">
                    <a16:creationId xmlns:a16="http://schemas.microsoft.com/office/drawing/2014/main" id="{349DE244-65B4-DC62-ECB2-8B86B5DC46F6}"/>
                  </a:ext>
                </a:extLst>
              </p:cNvPr>
              <p:cNvSpPr txBox="1">
                <a:spLocks noRot="1" noChangeAspect="1" noMove="1" noResize="1" noEditPoints="1" noAdjustHandles="1" noChangeArrowheads="1" noChangeShapeType="1" noTextEdit="1"/>
              </p:cNvSpPr>
              <p:nvPr/>
            </p:nvSpPr>
            <p:spPr>
              <a:xfrm>
                <a:off x="500932" y="4830794"/>
                <a:ext cx="11377590" cy="1015663"/>
              </a:xfrm>
              <a:prstGeom prst="rect">
                <a:avLst/>
              </a:prstGeom>
              <a:blipFill>
                <a:blip r:embed="rId5"/>
                <a:stretch>
                  <a:fillRect l="-536"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17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avec for</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97563" y="815766"/>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l’a vu précédemment qu’on peut parcourir une chaine à partir de l’indice avec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97563" y="815766"/>
                <a:ext cx="11178450" cy="400110"/>
              </a:xfrm>
              <a:prstGeom prst="rect">
                <a:avLst/>
              </a:prstGeom>
              <a:blipFill>
                <a:blip r:embed="rId2"/>
                <a:stretch>
                  <a:fillRect l="-545" t="-9231" r="-218"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0B5ED0B-5575-7F0F-4E0B-33392291EBA0}"/>
                  </a:ext>
                </a:extLst>
              </p:cNvPr>
              <p:cNvSpPr txBox="1"/>
              <p:nvPr/>
            </p:nvSpPr>
            <p:spPr>
              <a:xfrm>
                <a:off x="397563" y="1215876"/>
                <a:ext cx="1147152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L’une des méthodes les plus couramment utilisée est d’utiliser 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pour traiter ou lire les caractères d’une chaine sans spécifier les indices.</a:t>
                </a:r>
              </a:p>
            </p:txBody>
          </p:sp>
        </mc:Choice>
        <mc:Fallback xmlns="">
          <p:sp>
            <p:nvSpPr>
              <p:cNvPr id="2" name="ZoneTexte 1">
                <a:extLst>
                  <a:ext uri="{FF2B5EF4-FFF2-40B4-BE49-F238E27FC236}">
                    <a16:creationId xmlns:a16="http://schemas.microsoft.com/office/drawing/2014/main" id="{50B5ED0B-5575-7F0F-4E0B-33392291EBA0}"/>
                  </a:ext>
                </a:extLst>
              </p:cNvPr>
              <p:cNvSpPr txBox="1">
                <a:spLocks noRot="1" noChangeAspect="1" noMove="1" noResize="1" noEditPoints="1" noAdjustHandles="1" noChangeArrowheads="1" noChangeShapeType="1" noTextEdit="1"/>
              </p:cNvSpPr>
              <p:nvPr/>
            </p:nvSpPr>
            <p:spPr>
              <a:xfrm>
                <a:off x="397563" y="1215876"/>
                <a:ext cx="11471529" cy="707886"/>
              </a:xfrm>
              <a:prstGeom prst="rect">
                <a:avLst/>
              </a:prstGeom>
              <a:blipFill>
                <a:blip r:embed="rId3"/>
                <a:stretch>
                  <a:fillRect l="-531" t="-4274" b="-13675"/>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8E29A0AE-981D-4BE3-9549-BCE65C45EB1A}"/>
              </a:ext>
            </a:extLst>
          </p:cNvPr>
          <p:cNvPicPr>
            <a:picLocks noChangeAspect="1"/>
          </p:cNvPicPr>
          <p:nvPr/>
        </p:nvPicPr>
        <p:blipFill>
          <a:blip r:embed="rId4"/>
          <a:stretch>
            <a:fillRect/>
          </a:stretch>
        </p:blipFill>
        <p:spPr>
          <a:xfrm>
            <a:off x="397562" y="2061576"/>
            <a:ext cx="4537341" cy="3216594"/>
          </a:xfrm>
          <a:prstGeom prst="rect">
            <a:avLst/>
          </a:prstGeom>
        </p:spPr>
      </p:pic>
      <p:pic>
        <p:nvPicPr>
          <p:cNvPr id="10" name="Image 9">
            <a:extLst>
              <a:ext uri="{FF2B5EF4-FFF2-40B4-BE49-F238E27FC236}">
                <a16:creationId xmlns:a16="http://schemas.microsoft.com/office/drawing/2014/main" id="{134626FF-F5F3-DDD8-BA8E-F87F8B078E5E}"/>
              </a:ext>
            </a:extLst>
          </p:cNvPr>
          <p:cNvPicPr>
            <a:picLocks noChangeAspect="1"/>
          </p:cNvPicPr>
          <p:nvPr/>
        </p:nvPicPr>
        <p:blipFill>
          <a:blip r:embed="rId5"/>
          <a:stretch>
            <a:fillRect/>
          </a:stretch>
        </p:blipFill>
        <p:spPr>
          <a:xfrm>
            <a:off x="7918040" y="2061576"/>
            <a:ext cx="4126201" cy="3098899"/>
          </a:xfrm>
          <a:prstGeom prst="rect">
            <a:avLst/>
          </a:prstGeom>
        </p:spPr>
      </p:pic>
      <p:sp>
        <p:nvSpPr>
          <p:cNvPr id="12" name="Flèche : droite 11">
            <a:extLst>
              <a:ext uri="{FF2B5EF4-FFF2-40B4-BE49-F238E27FC236}">
                <a16:creationId xmlns:a16="http://schemas.microsoft.com/office/drawing/2014/main" id="{12924859-3813-5162-CD6D-935D1DFEEC94}"/>
              </a:ext>
            </a:extLst>
          </p:cNvPr>
          <p:cNvSpPr/>
          <p:nvPr/>
        </p:nvSpPr>
        <p:spPr>
          <a:xfrm>
            <a:off x="5100139" y="2696308"/>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on veut les indices</a:t>
            </a:r>
          </a:p>
        </p:txBody>
      </p:sp>
    </p:spTree>
    <p:extLst>
      <p:ext uri="{BB962C8B-B14F-4D97-AF65-F5344CB8AC3E}">
        <p14:creationId xmlns:p14="http://schemas.microsoft.com/office/powerpoint/2010/main" val="3885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Sélection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d’extraire tout une partie d’une chaine en utilisant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72BC740-B6E4-8EBD-BA76-AD7788BA7B5C}"/>
                  </a:ext>
                </a:extLst>
              </p:cNvPr>
              <p:cNvSpPr txBox="1"/>
              <p:nvPr/>
            </p:nvSpPr>
            <p:spPr>
              <a:xfrm>
                <a:off x="500932" y="1403465"/>
                <a:ext cx="11178450"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𝒊𝒏𝒅𝒊𝒄𝒆𝒇𝒊𝒏</m:t>
                        </m:r>
                      </m:e>
                    </m:d>
                  </m:oMath>
                </a14:m>
                <a:r>
                  <a:rPr lang="fr-FR" sz="2000" dirty="0">
                    <a:latin typeface="Times New Roman" panose="02020603050405020304" pitchFamily="18" charset="0"/>
                    <a:cs typeface="Times New Roman" panose="02020603050405020304" pitchFamily="18" charset="0"/>
                  </a:rPr>
                  <a:t>: renvoie la chaîne composée des caractères situés de l’indice de départ jusqu’à l’indice de fin exclus.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soit le dernier caractère.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𝒊𝒏𝒅𝒊𝒄𝒆𝒅𝒆𝒇𝒊𝒏</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spécifié exclus.</a:t>
                </a:r>
              </a:p>
            </p:txBody>
          </p:sp>
        </mc:Choice>
        <mc:Fallback xmlns="">
          <p:sp>
            <p:nvSpPr>
              <p:cNvPr id="7" name="ZoneTexte 6">
                <a:extLst>
                  <a:ext uri="{FF2B5EF4-FFF2-40B4-BE49-F238E27FC236}">
                    <a16:creationId xmlns:a16="http://schemas.microsoft.com/office/drawing/2014/main" id="{172BC740-B6E4-8EBD-BA76-AD7788BA7B5C}"/>
                  </a:ext>
                </a:extLst>
              </p:cNvPr>
              <p:cNvSpPr txBox="1">
                <a:spLocks noRot="1" noChangeAspect="1" noMove="1" noResize="1" noEditPoints="1" noAdjustHandles="1" noChangeArrowheads="1" noChangeShapeType="1" noTextEdit="1"/>
              </p:cNvSpPr>
              <p:nvPr/>
            </p:nvSpPr>
            <p:spPr>
              <a:xfrm>
                <a:off x="500932" y="1403465"/>
                <a:ext cx="11178450" cy="1938992"/>
              </a:xfrm>
              <a:prstGeom prst="rect">
                <a:avLst/>
              </a:prstGeom>
              <a:blipFill>
                <a:blip r:embed="rId2"/>
                <a:stretch>
                  <a:fillRect l="-491" t="-1572" b="-4717"/>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76EFF3F-911F-DD3A-F496-F3EF1B3C5229}"/>
              </a:ext>
            </a:extLst>
          </p:cNvPr>
          <p:cNvPicPr>
            <a:picLocks noChangeAspect="1"/>
          </p:cNvPicPr>
          <p:nvPr/>
        </p:nvPicPr>
        <p:blipFill>
          <a:blip r:embed="rId3"/>
          <a:stretch>
            <a:fillRect/>
          </a:stretch>
        </p:blipFill>
        <p:spPr>
          <a:xfrm>
            <a:off x="2794223" y="3321109"/>
            <a:ext cx="6132493" cy="2048796"/>
          </a:xfrm>
          <a:prstGeom prst="rect">
            <a:avLst/>
          </a:prstGeom>
        </p:spPr>
      </p:pic>
      <p:sp>
        <p:nvSpPr>
          <p:cNvPr id="9" name="ZoneTexte 8">
            <a:extLst>
              <a:ext uri="{FF2B5EF4-FFF2-40B4-BE49-F238E27FC236}">
                <a16:creationId xmlns:a16="http://schemas.microsoft.com/office/drawing/2014/main" id="{ECB47E3A-5CA1-BBCB-2145-4E763E27DCC6}"/>
              </a:ext>
            </a:extLst>
          </p:cNvPr>
          <p:cNvSpPr txBox="1"/>
          <p:nvPr/>
        </p:nvSpPr>
        <p:spPr>
          <a:xfrm>
            <a:off x="397564" y="5449113"/>
            <a:ext cx="1152585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l’extraction d’une chaine quand on spécifie un indice de fin celui-ci est toujours exclu soit l’intervalle [début, fin[.</a:t>
            </a:r>
          </a:p>
        </p:txBody>
      </p:sp>
    </p:spTree>
    <p:extLst>
      <p:ext uri="{BB962C8B-B14F-4D97-AF65-F5344CB8AC3E}">
        <p14:creationId xmlns:p14="http://schemas.microsoft.com/office/powerpoint/2010/main" val="40267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D5AB-CD1E-6AD3-974A-FAEBCF6E251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F116EA5-992E-52E0-2BB1-3D8C0634EF88}"/>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B33A9D81-F16C-6E32-4923-A0ACCAD57C5A}"/>
              </a:ext>
            </a:extLst>
          </p:cNvPr>
          <p:cNvSpPr>
            <a:spLocks noGrp="1"/>
          </p:cNvSpPr>
          <p:nvPr>
            <p:ph type="sldNum" sz="quarter" idx="12"/>
          </p:nvPr>
        </p:nvSpPr>
        <p:spPr/>
        <p:txBody>
          <a:bodyPr/>
          <a:lstStyle/>
          <a:p>
            <a:fld id="{B8C3BB88-DD29-4D42-B62E-D7D541DB4348}" type="slidenum">
              <a:rPr lang="fr-FR" smtClean="0"/>
              <a:t>16</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3A8595C-CB4F-5C86-0151-834038AA7113}"/>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83A8595C-CB4F-5C86-0151-834038AA7113}"/>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23E693F7-5FD8-E86B-349E-CA18DA116EB5}"/>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Comme vu dans le </a:t>
            </a:r>
            <a:r>
              <a:rPr lang="fr-FR" sz="2000" b="1" dirty="0">
                <a:latin typeface="Times New Roman" panose="02020603050405020304" pitchFamily="18" charset="0"/>
                <a:cs typeface="Times New Roman" panose="02020603050405020304" pitchFamily="18" charset="0"/>
              </a:rPr>
              <a:t>Chapitre 2, </a:t>
            </a:r>
            <a:r>
              <a:rPr lang="fr-FR" sz="2000" dirty="0">
                <a:latin typeface="Times New Roman" panose="02020603050405020304" pitchFamily="18" charset="0"/>
                <a:cs typeface="Times New Roman" panose="02020603050405020304" pitchFamily="18" charset="0"/>
              </a:rPr>
              <a:t>les variables sont de façon imagée des cases dans lesquelles Python va stocker des valeurs identifiées par une étiquette appelée nom de variable. </a:t>
            </a:r>
          </a:p>
        </p:txBody>
      </p:sp>
      <p:cxnSp>
        <p:nvCxnSpPr>
          <p:cNvPr id="3" name="Connecteur droit 2">
            <a:extLst>
              <a:ext uri="{FF2B5EF4-FFF2-40B4-BE49-F238E27FC236}">
                <a16:creationId xmlns:a16="http://schemas.microsoft.com/office/drawing/2014/main" id="{33462431-0297-07BC-7A51-AECD887B82E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05F987D-9315-F5CD-25B6-DB75EF635E2A}"/>
              </a:ext>
            </a:extLst>
          </p:cNvPr>
          <p:cNvSpPr txBox="1"/>
          <p:nvPr/>
        </p:nvSpPr>
        <p:spPr>
          <a:xfrm>
            <a:off x="410603" y="1495799"/>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qui permet d’avoir l’identifiant de l’adresse mémoire ou la variable a été stockée. Cette valeur change à chaque exécution du programme.</a:t>
            </a:r>
          </a:p>
        </p:txBody>
      </p:sp>
      <p:sp>
        <p:nvSpPr>
          <p:cNvPr id="7" name="ZoneTexte 6">
            <a:extLst>
              <a:ext uri="{FF2B5EF4-FFF2-40B4-BE49-F238E27FC236}">
                <a16:creationId xmlns:a16="http://schemas.microsoft.com/office/drawing/2014/main" id="{8B547359-8CAD-ED52-D3B8-238D3024EE5F}"/>
              </a:ext>
            </a:extLst>
          </p:cNvPr>
          <p:cNvSpPr txBox="1"/>
          <p:nvPr/>
        </p:nvSpPr>
        <p:spPr>
          <a:xfrm>
            <a:off x="500932" y="2333365"/>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cases, </a:t>
            </a:r>
            <a:r>
              <a:rPr lang="fr-FR" sz="2000" dirty="0" err="1">
                <a:latin typeface="Times New Roman" panose="02020603050405020304" pitchFamily="18" charset="0"/>
                <a:cs typeface="Times New Roman" panose="02020603050405020304" pitchFamily="18" charset="0"/>
              </a:rPr>
              <a:t>l’id</a:t>
            </a:r>
            <a:r>
              <a:rPr lang="fr-FR" sz="2000" dirty="0">
                <a:latin typeface="Times New Roman" panose="02020603050405020304" pitchFamily="18" charset="0"/>
                <a:cs typeface="Times New Roman" panose="02020603050405020304" pitchFamily="18" charset="0"/>
              </a:rPr>
              <a:t> permettra d’avoir le numéro de la case ou est stockée la valeur d’une variable.</a:t>
            </a:r>
          </a:p>
        </p:txBody>
      </p:sp>
      <p:pic>
        <p:nvPicPr>
          <p:cNvPr id="9" name="Image 8">
            <a:extLst>
              <a:ext uri="{FF2B5EF4-FFF2-40B4-BE49-F238E27FC236}">
                <a16:creationId xmlns:a16="http://schemas.microsoft.com/office/drawing/2014/main" id="{C71BBF4D-0E65-C987-0222-E8122AA2C1B8}"/>
              </a:ext>
            </a:extLst>
          </p:cNvPr>
          <p:cNvPicPr>
            <a:picLocks noChangeAspect="1"/>
          </p:cNvPicPr>
          <p:nvPr/>
        </p:nvPicPr>
        <p:blipFill>
          <a:blip r:embed="rId3"/>
          <a:stretch>
            <a:fillRect/>
          </a:stretch>
        </p:blipFill>
        <p:spPr>
          <a:xfrm>
            <a:off x="2160040" y="3170931"/>
            <a:ext cx="6187976" cy="2568163"/>
          </a:xfrm>
          <a:prstGeom prst="rect">
            <a:avLst/>
          </a:prstGeom>
        </p:spPr>
      </p:pic>
    </p:spTree>
    <p:extLst>
      <p:ext uri="{BB962C8B-B14F-4D97-AF65-F5344CB8AC3E}">
        <p14:creationId xmlns:p14="http://schemas.microsoft.com/office/powerpoint/2010/main" val="41667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E8B6-0FF9-3EBA-9FF2-DCF36435D08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FEF3FE-2F9A-9DE2-2FB7-6F9089542B2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D531FDF-C38D-481F-14AC-4E7F54E6DB84}"/>
              </a:ext>
            </a:extLst>
          </p:cNvPr>
          <p:cNvSpPr>
            <a:spLocks noGrp="1"/>
          </p:cNvSpPr>
          <p:nvPr>
            <p:ph type="sldNum" sz="quarter" idx="12"/>
          </p:nvPr>
        </p:nvSpPr>
        <p:spPr/>
        <p:txBody>
          <a:bodyPr/>
          <a:lstStyle/>
          <a:p>
            <a:fld id="{B8C3BB88-DD29-4D42-B62E-D7D541DB4348}" type="slidenum">
              <a:rPr lang="fr-FR" smtClean="0"/>
              <a:t>17</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59385EF-B4BC-280C-3C05-7C9D581634D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E59385EF-B4BC-280C-3C05-7C9D581634D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C0952B0A-702F-2A31-52BE-930A560331D7}"/>
              </a:ext>
            </a:extLst>
          </p:cNvPr>
          <p:cNvSpPr txBox="1"/>
          <p:nvPr/>
        </p:nvSpPr>
        <p:spPr>
          <a:xfrm>
            <a:off x="410603" y="787913"/>
            <a:ext cx="11485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ne renvoie pas tout le temps le même numéro de case. Par exemple quand on utilise la fonction </a:t>
            </a:r>
            <a:r>
              <a:rPr lang="fr-FR" sz="2000" b="1" dirty="0">
                <a:latin typeface="Times New Roman" panose="02020603050405020304" pitchFamily="18" charset="0"/>
                <a:cs typeface="Times New Roman" panose="02020603050405020304" pitchFamily="18" charset="0"/>
              </a:rPr>
              <a:t>input, </a:t>
            </a:r>
            <a:r>
              <a:rPr lang="fr-FR" sz="2000" dirty="0">
                <a:latin typeface="Times New Roman" panose="02020603050405020304" pitchFamily="18" charset="0"/>
                <a:cs typeface="Times New Roman" panose="02020603050405020304" pitchFamily="18" charset="0"/>
              </a:rPr>
              <a:t>la saisie de l’utilisateur est stockée dans une nouvelle case.</a:t>
            </a:r>
          </a:p>
        </p:txBody>
      </p:sp>
      <p:cxnSp>
        <p:nvCxnSpPr>
          <p:cNvPr id="3" name="Connecteur droit 2">
            <a:extLst>
              <a:ext uri="{FF2B5EF4-FFF2-40B4-BE49-F238E27FC236}">
                <a16:creationId xmlns:a16="http://schemas.microsoft.com/office/drawing/2014/main" id="{C88F3889-12CF-007D-8136-F6670A91D1C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1F280481-8393-2E52-033C-C358391ACFA1}"/>
              </a:ext>
            </a:extLst>
          </p:cNvPr>
          <p:cNvSpPr txBox="1"/>
          <p:nvPr/>
        </p:nvSpPr>
        <p:spPr>
          <a:xfrm>
            <a:off x="397564" y="3900971"/>
            <a:ext cx="1135910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Précédemment 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renvoyait la même valeur parce les variables contiennent les mêmes valeurs or dans le cas d’input on ne sait pas ce que va fournir l’utilisateur et si la valeur qu’il va saisir existe ou non. Après saisie de l’utilisateur si on convertit et qu’on a la même valeur qu’une déjà stockée, l’identifiant devient celui de la valeur actuellement stockée.</a:t>
            </a:r>
          </a:p>
        </p:txBody>
      </p:sp>
      <p:pic>
        <p:nvPicPr>
          <p:cNvPr id="16" name="Image 15" descr="Une image contenant texte, capture d’écran, Police&#10;&#10;Description générée automatiquement">
            <a:extLst>
              <a:ext uri="{FF2B5EF4-FFF2-40B4-BE49-F238E27FC236}">
                <a16:creationId xmlns:a16="http://schemas.microsoft.com/office/drawing/2014/main" id="{C1AD818D-12C0-3B39-6B76-36BB873176E9}"/>
              </a:ext>
            </a:extLst>
          </p:cNvPr>
          <p:cNvPicPr>
            <a:picLocks noChangeAspect="1"/>
          </p:cNvPicPr>
          <p:nvPr/>
        </p:nvPicPr>
        <p:blipFill>
          <a:blip r:embed="rId3"/>
          <a:stretch>
            <a:fillRect/>
          </a:stretch>
        </p:blipFill>
        <p:spPr>
          <a:xfrm>
            <a:off x="3172342" y="1495799"/>
            <a:ext cx="5014395" cy="2339543"/>
          </a:xfrm>
          <a:prstGeom prst="rect">
            <a:avLst/>
          </a:prstGeom>
        </p:spPr>
      </p:pic>
      <p:sp>
        <p:nvSpPr>
          <p:cNvPr id="19" name="ZoneTexte 18">
            <a:extLst>
              <a:ext uri="{FF2B5EF4-FFF2-40B4-BE49-F238E27FC236}">
                <a16:creationId xmlns:a16="http://schemas.microsoft.com/office/drawing/2014/main" id="{82DBB655-DF77-2D95-FF91-AF02405A54C5}"/>
              </a:ext>
            </a:extLst>
          </p:cNvPr>
          <p:cNvSpPr txBox="1"/>
          <p:nvPr/>
        </p:nvSpPr>
        <p:spPr>
          <a:xfrm>
            <a:off x="397564" y="5319618"/>
            <a:ext cx="117944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changement d’identifiant ne fonctionne pas sur les objets comme les chaines, les listes… car ces types sont des objets pas des types simples comme les entiers.</a:t>
            </a:r>
          </a:p>
        </p:txBody>
      </p:sp>
    </p:spTree>
    <p:extLst>
      <p:ext uri="{BB962C8B-B14F-4D97-AF65-F5344CB8AC3E}">
        <p14:creationId xmlns:p14="http://schemas.microsoft.com/office/powerpoint/2010/main" val="32387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9DF-EE7B-F062-7BC8-5F2D5A4E45E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B13597-D6FE-0B0B-648A-24FDCEBCE1D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41BECE4-DAA5-FD93-822D-C700E742D023}"/>
              </a:ext>
            </a:extLst>
          </p:cNvPr>
          <p:cNvSpPr>
            <a:spLocks noGrp="1"/>
          </p:cNvSpPr>
          <p:nvPr>
            <p:ph type="sldNum" sz="quarter" idx="12"/>
          </p:nvPr>
        </p:nvSpPr>
        <p:spPr/>
        <p:txBody>
          <a:bodyPr/>
          <a:lstStyle/>
          <a:p>
            <a:fld id="{B8C3BB88-DD29-4D42-B62E-D7D541DB4348}" type="slidenum">
              <a:rPr lang="fr-FR" smtClean="0"/>
              <a:t>18</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D23E7C46-8BCA-28BC-5D22-CA6F1ADEDC0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D23E7C46-8BCA-28BC-5D22-CA6F1ADEDC0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859CB3A5-0212-41BE-2488-84F8FD166EDD}"/>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des objets immutables ce qui veut dire que lorsqu’elles sont créées leur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ne mute pas à un nouveau id comme c’est le cas pour les entiers.</a:t>
                </a:r>
              </a:p>
            </p:txBody>
          </p:sp>
        </mc:Choice>
        <mc:Fallback>
          <p:sp>
            <p:nvSpPr>
              <p:cNvPr id="11" name="ZoneTexte 10">
                <a:extLst>
                  <a:ext uri="{FF2B5EF4-FFF2-40B4-BE49-F238E27FC236}">
                    <a16:creationId xmlns:a16="http://schemas.microsoft.com/office/drawing/2014/main" id="{859CB3A5-0212-41BE-2488-84F8FD166EDD}"/>
                  </a:ext>
                </a:extLst>
              </p:cNvPr>
              <p:cNvSpPr txBox="1">
                <a:spLocks noRot="1" noChangeAspect="1" noMove="1" noResize="1" noEditPoints="1" noAdjustHandles="1" noChangeArrowheads="1" noChangeShapeType="1" noTextEdit="1"/>
              </p:cNvSpPr>
              <p:nvPr/>
            </p:nvSpPr>
            <p:spPr>
              <a:xfrm>
                <a:off x="410603" y="787913"/>
                <a:ext cx="11359108" cy="707886"/>
              </a:xfrm>
              <a:prstGeom prst="rect">
                <a:avLst/>
              </a:prstGeom>
              <a:blipFill>
                <a:blip r:embed="rId3"/>
                <a:stretch>
                  <a:fillRect l="-536" t="-4310" b="-14655"/>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A637A061-418F-06E9-285A-B314C8D4F22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9" name="Image 8">
            <a:extLst>
              <a:ext uri="{FF2B5EF4-FFF2-40B4-BE49-F238E27FC236}">
                <a16:creationId xmlns:a16="http://schemas.microsoft.com/office/drawing/2014/main" id="{839E2A34-D06A-01A2-142B-3F6524AD25CB}"/>
              </a:ext>
            </a:extLst>
          </p:cNvPr>
          <p:cNvPicPr>
            <a:picLocks noChangeAspect="1"/>
          </p:cNvPicPr>
          <p:nvPr/>
        </p:nvPicPr>
        <p:blipFill>
          <a:blip r:embed="rId4"/>
          <a:stretch>
            <a:fillRect/>
          </a:stretch>
        </p:blipFill>
        <p:spPr>
          <a:xfrm>
            <a:off x="2517741" y="1603520"/>
            <a:ext cx="7144832" cy="2316630"/>
          </a:xfrm>
          <a:prstGeom prst="rect">
            <a:avLst/>
          </a:prstGeom>
        </p:spPr>
      </p:pic>
      <p:sp>
        <p:nvSpPr>
          <p:cNvPr id="10" name="ZoneTexte 9">
            <a:extLst>
              <a:ext uri="{FF2B5EF4-FFF2-40B4-BE49-F238E27FC236}">
                <a16:creationId xmlns:a16="http://schemas.microsoft.com/office/drawing/2014/main" id="{6C12B1ED-A7DC-1285-5A72-57FD58E762F9}"/>
              </a:ext>
            </a:extLst>
          </p:cNvPr>
          <p:cNvSpPr txBox="1"/>
          <p:nvPr/>
        </p:nvSpPr>
        <p:spPr>
          <a:xfrm>
            <a:off x="500932" y="4073352"/>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deux variables malgré qu’elles contiennent des valeurs identiques sont stockées dans des cases mémoires différentes. En un mot les valeurs sont dupliquées.</a:t>
            </a:r>
          </a:p>
        </p:txBody>
      </p:sp>
      <p:sp>
        <p:nvSpPr>
          <p:cNvPr id="13" name="ZoneTexte 12">
            <a:extLst>
              <a:ext uri="{FF2B5EF4-FFF2-40B4-BE49-F238E27FC236}">
                <a16:creationId xmlns:a16="http://schemas.microsoft.com/office/drawing/2014/main" id="{CE2100EA-F0D8-4A46-6113-92A7808CB80A}"/>
              </a:ext>
            </a:extLst>
          </p:cNvPr>
          <p:cNvSpPr txBox="1"/>
          <p:nvPr/>
        </p:nvSpPr>
        <p:spPr>
          <a:xfrm>
            <a:off x="500932" y="4934440"/>
            <a:ext cx="1135910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d’allocation des cases mémoires n’est pas la même pour tous les types de données la méthode est différente pour les types primitifs et les types complexes comme les strings…   </a:t>
            </a:r>
          </a:p>
        </p:txBody>
      </p:sp>
    </p:spTree>
    <p:extLst>
      <p:ext uri="{BB962C8B-B14F-4D97-AF65-F5344CB8AC3E}">
        <p14:creationId xmlns:p14="http://schemas.microsoft.com/office/powerpoint/2010/main" val="12390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8652-BB4C-84C4-323B-5838F51C3A5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B4EACF1-AABD-5717-1DFE-30D2004083A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DAFDDF57-31A5-4563-7222-BBB535405104}"/>
              </a:ext>
            </a:extLst>
          </p:cNvPr>
          <p:cNvSpPr>
            <a:spLocks noGrp="1"/>
          </p:cNvSpPr>
          <p:nvPr>
            <p:ph type="sldNum" sz="quarter" idx="12"/>
          </p:nvPr>
        </p:nvSpPr>
        <p:spPr/>
        <p:txBody>
          <a:bodyPr/>
          <a:lstStyle/>
          <a:p>
            <a:fld id="{B8C3BB88-DD29-4D42-B62E-D7D541DB4348}" type="slidenum">
              <a:rPr lang="fr-FR" smtClean="0"/>
              <a:t>19</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1B10182-A90C-8037-0511-353324FB883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51B10182-A90C-8037-0511-353324FB883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D478DD88-5E7C-1ACF-67AA-0C60AF0EBF38}"/>
              </a:ext>
            </a:extLst>
          </p:cNvPr>
          <p:cNvSpPr txBox="1"/>
          <p:nvPr/>
        </p:nvSpPr>
        <p:spPr>
          <a:xfrm>
            <a:off x="500932" y="787913"/>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chapitre sur les structures conditionnelles on a vu que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permettaient de vérifier si une valeur d’une variable est égale ou différente à la valeur d’une autre variable.</a:t>
            </a:r>
          </a:p>
        </p:txBody>
      </p:sp>
      <p:cxnSp>
        <p:nvCxnSpPr>
          <p:cNvPr id="3" name="Connecteur droit 2">
            <a:extLst>
              <a:ext uri="{FF2B5EF4-FFF2-40B4-BE49-F238E27FC236}">
                <a16:creationId xmlns:a16="http://schemas.microsoft.com/office/drawing/2014/main" id="{22098B22-7BF5-0AD2-76D4-EA3EAD58B3B3}"/>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EA23536-FADC-65E7-E2DB-B0FD0404375A}"/>
              </a:ext>
            </a:extLst>
          </p:cNvPr>
          <p:cNvSpPr txBox="1"/>
          <p:nvPr/>
        </p:nvSpPr>
        <p:spPr>
          <a:xfrm>
            <a:off x="500932" y="148245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cette méthode n’est pas du tout la même chose quand on parle des types complexes comme les strings.</a:t>
            </a:r>
          </a:p>
        </p:txBody>
      </p:sp>
      <p:sp>
        <p:nvSpPr>
          <p:cNvPr id="7" name="ZoneTexte 6">
            <a:extLst>
              <a:ext uri="{FF2B5EF4-FFF2-40B4-BE49-F238E27FC236}">
                <a16:creationId xmlns:a16="http://schemas.microsoft.com/office/drawing/2014/main" id="{6A8B637A-308C-17DD-96E5-EEF1B25803A2}"/>
              </a:ext>
            </a:extLst>
          </p:cNvPr>
          <p:cNvSpPr txBox="1"/>
          <p:nvPr/>
        </p:nvSpPr>
        <p:spPr>
          <a:xfrm>
            <a:off x="500932" y="2268852"/>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réalité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font une comparaison des cases mémoire pas des valeurs des variables. Ces méthodes vérifient que deux variables sont stockées dans la même case mémoire. Pour comparer les valeurs on utilisera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 quand on parle des chaines.</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9FC6158-95DB-7B71-56A4-A9281C23F486}"/>
                  </a:ext>
                </a:extLst>
              </p:cNvPr>
              <p:cNvSpPr txBox="1"/>
              <p:nvPr/>
            </p:nvSpPr>
            <p:spPr>
              <a:xfrm>
                <a:off x="500932" y="3410802"/>
                <a:ext cx="11178450"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résumer:</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donne le même résultat que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simples car ces valeurs sont mutables les identifiants de case mémoire change quand les valeurs sont identiques plusieurs variables avec la même valeur auront la même case mémoire.</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différent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complexes comme les chaines. Deux chaines de mêmes valeurs n’ont pas forcément les mêmes identifiants de case mémoire. Pour ces types on utilisera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l’égalité des valeurs des variables de type chaine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la différence entre les valeurs des variables de type chaine.</a:t>
                </a:r>
                <a:endParaRPr lang="fr-FR" sz="2000" b="1"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C9FC6158-95DB-7B71-56A4-A9281C23F486}"/>
                  </a:ext>
                </a:extLst>
              </p:cNvPr>
              <p:cNvSpPr txBox="1">
                <a:spLocks noRot="1" noChangeAspect="1" noMove="1" noResize="1" noEditPoints="1" noAdjustHandles="1" noChangeArrowheads="1" noChangeShapeType="1" noTextEdit="1"/>
              </p:cNvSpPr>
              <p:nvPr/>
            </p:nvSpPr>
            <p:spPr>
              <a:xfrm>
                <a:off x="500932" y="3410802"/>
                <a:ext cx="11178450" cy="2554545"/>
              </a:xfrm>
              <a:prstGeom prst="rect">
                <a:avLst/>
              </a:prstGeom>
              <a:blipFill>
                <a:blip r:embed="rId3"/>
                <a:stretch>
                  <a:fillRect l="-545" t="-1432" b="-3341"/>
                </a:stretch>
              </a:blipFill>
            </p:spPr>
            <p:txBody>
              <a:bodyPr/>
              <a:lstStyle/>
              <a:p>
                <a:r>
                  <a:rPr lang="fr-FR">
                    <a:noFill/>
                  </a:rPr>
                  <a:t> </a:t>
                </a:r>
              </a:p>
            </p:txBody>
          </p:sp>
        </mc:Fallback>
      </mc:AlternateContent>
    </p:spTree>
    <p:extLst>
      <p:ext uri="{BB962C8B-B14F-4D97-AF65-F5344CB8AC3E}">
        <p14:creationId xmlns:p14="http://schemas.microsoft.com/office/powerpoint/2010/main" val="11189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25137" y="902735"/>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méthodes de bases de la classe </a:t>
                </a:r>
                <a:r>
                  <a:rPr lang="fr-FR" sz="2400" dirty="0" err="1">
                    <a:latin typeface="Times New Roman" panose="02020603050405020304" pitchFamily="18" charset="0"/>
                    <a:cs typeface="Times New Roman" panose="02020603050405020304" pitchFamily="18" charset="0"/>
                    <a:hlinkClick r:id="rId3" action="ppaction://hlinksldjump"/>
                  </a:rPr>
                  <a:t>str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Formater et afficher une chaîne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Concaténation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Parcours de chaîne par indice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Parcours de chaîne avec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Sélection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La fonction </a:t>
                </a:r>
                <a14:m>
                  <m:oMath xmlns:m="http://schemas.openxmlformats.org/officeDocument/2006/math">
                    <m:r>
                      <a:rPr lang="fr-FR" sz="2400" b="0" i="1" smtClean="0">
                        <a:latin typeface="Cambria Math" panose="02040503050406030204" pitchFamily="18" charset="0"/>
                        <a:cs typeface="Times New Roman" panose="02020603050405020304" pitchFamily="18" charset="0"/>
                        <a:hlinkClick r:id="rId9" action="ppaction://hlinksldjump"/>
                      </a:rPr>
                      <m:t>𝑖𝑑</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Subtilité des comparaisons avec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r>
                      <a:rPr lang="fr-FR" sz="2400" b="0" i="1" dirty="0" smtClean="0">
                        <a:latin typeface="Cambria Math" panose="02040503050406030204" pitchFamily="18" charset="0"/>
                        <a:cs typeface="Times New Roman" panose="02020603050405020304" pitchFamily="18" charset="0"/>
                        <a:hlinkClick r:id="rId10" action="ppaction://hlinksldjump"/>
                      </a:rPr>
                      <m:t> </m:t>
                    </m:r>
                    <m:r>
                      <a:rPr lang="fr-FR" sz="2400" b="0" i="1" dirty="0" smtClean="0">
                        <a:latin typeface="Cambria Math" panose="02040503050406030204" pitchFamily="18" charset="0"/>
                        <a:cs typeface="Times New Roman" panose="02020603050405020304" pitchFamily="18" charset="0"/>
                        <a:hlinkClick r:id="rId10" action="ppaction://hlinksldjump"/>
                      </a:rPr>
                      <m:t>𝑛𝑜𝑡</m:t>
                    </m:r>
                    <m:r>
                      <a:rPr lang="fr-FR" sz="2400" b="0" i="1" dirty="0" smtClean="0">
                        <a:latin typeface="Cambria Math" panose="02040503050406030204" pitchFamily="18" charset="0"/>
                        <a:cs typeface="Times New Roman" panose="02020603050405020304" pitchFamily="18" charset="0"/>
                        <a:hlinkClick r:id="rId10" action="ppaction://hlinksldjump"/>
                      </a:rPr>
                      <m:t> </m:t>
                    </m:r>
                  </m:oMath>
                </a14:m>
                <a:r>
                  <a:rPr lang="fr-FR" sz="2400" dirty="0">
                    <a:latin typeface="Times New Roman" panose="02020603050405020304" pitchFamily="18" charset="0"/>
                    <a:cs typeface="Times New Roman" panose="02020603050405020304" pitchFamily="18" charset="0"/>
                    <a:hlinkClick r:id="rId10" action="ppaction://hlinksldjump"/>
                  </a:rPr>
                  <a:t>et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25137" y="902735"/>
                <a:ext cx="9192515" cy="3785652"/>
              </a:xfrm>
              <a:prstGeom prst="rect">
                <a:avLst/>
              </a:prstGeom>
              <a:blipFill>
                <a:blip r:embed="rId12"/>
                <a:stretch>
                  <a:fillRect l="-862" t="-1288" b="-2738"/>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4BD5-1FB6-942C-FFB9-12EE647155F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C40B66B-EEA9-A8DE-8713-B1F3650F18AB}"/>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E9B46807-AA25-1735-9AAF-F35230751287}"/>
              </a:ext>
            </a:extLst>
          </p:cNvPr>
          <p:cNvSpPr>
            <a:spLocks noGrp="1"/>
          </p:cNvSpPr>
          <p:nvPr>
            <p:ph type="sldNum" sz="quarter" idx="12"/>
          </p:nvPr>
        </p:nvSpPr>
        <p:spPr/>
        <p:txBody>
          <a:bodyPr/>
          <a:lstStyle/>
          <a:p>
            <a:fld id="{B8C3BB88-DD29-4D42-B62E-D7D541DB4348}" type="slidenum">
              <a:rPr lang="fr-FR" smtClean="0"/>
              <a:t>20</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AF81362-2039-CA9F-B751-7CB8956D653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6AF81362-2039-CA9F-B751-7CB8956D653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CD1B057F-A8D8-C81A-3561-31E14189EFB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5" name="Image 14">
            <a:extLst>
              <a:ext uri="{FF2B5EF4-FFF2-40B4-BE49-F238E27FC236}">
                <a16:creationId xmlns:a16="http://schemas.microsoft.com/office/drawing/2014/main" id="{5C23C7FE-65B4-9348-94D9-305547DC216E}"/>
              </a:ext>
            </a:extLst>
          </p:cNvPr>
          <p:cNvPicPr>
            <a:picLocks noChangeAspect="1"/>
          </p:cNvPicPr>
          <p:nvPr/>
        </p:nvPicPr>
        <p:blipFill>
          <a:blip r:embed="rId3"/>
          <a:stretch>
            <a:fillRect/>
          </a:stretch>
        </p:blipFill>
        <p:spPr>
          <a:xfrm>
            <a:off x="500932" y="811503"/>
            <a:ext cx="5624047" cy="3985605"/>
          </a:xfrm>
          <a:prstGeom prst="rect">
            <a:avLst/>
          </a:prstGeom>
        </p:spPr>
      </p:pic>
      <p:pic>
        <p:nvPicPr>
          <p:cNvPr id="17" name="Image 16">
            <a:extLst>
              <a:ext uri="{FF2B5EF4-FFF2-40B4-BE49-F238E27FC236}">
                <a16:creationId xmlns:a16="http://schemas.microsoft.com/office/drawing/2014/main" id="{58761255-2FA3-B4C7-B23F-6F91651393C5}"/>
              </a:ext>
            </a:extLst>
          </p:cNvPr>
          <p:cNvPicPr>
            <a:picLocks noChangeAspect="1"/>
          </p:cNvPicPr>
          <p:nvPr/>
        </p:nvPicPr>
        <p:blipFill>
          <a:blip r:embed="rId4"/>
          <a:stretch>
            <a:fillRect/>
          </a:stretch>
        </p:blipFill>
        <p:spPr>
          <a:xfrm>
            <a:off x="6844328" y="805906"/>
            <a:ext cx="4846740" cy="3985597"/>
          </a:xfrm>
          <a:prstGeom prst="rect">
            <a:avLst/>
          </a:prstGeom>
        </p:spPr>
      </p:pic>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1703E3B8-70D2-0E7F-D27B-649034123AE2}"/>
                  </a:ext>
                </a:extLst>
              </p:cNvPr>
              <p:cNvSpPr txBox="1"/>
              <p:nvPr/>
            </p:nvSpPr>
            <p:spPr>
              <a:xfrm>
                <a:off x="397564" y="4928421"/>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Même si == et !=  permettent de vérifier l’égalité ou la différence des valeurs de deux variables, une condition à respecter est que les variables soit du même type. Ainsi </a:t>
                </a:r>
                <a14:m>
                  <m:oMath xmlns:m="http://schemas.openxmlformats.org/officeDocument/2006/math">
                    <m:r>
                      <m:rPr>
                        <m:nor/>
                      </m:rPr>
                      <a:rPr lang="fr-FR" sz="2000" b="1" i="0" smtClean="0">
                        <a:latin typeface="Cambria Math" panose="02040503050406030204" pitchFamily="18" charset="0"/>
                        <a:cs typeface="Times New Roman" panose="02020603050405020304" pitchFamily="18" charset="0"/>
                      </a:rPr>
                      <m:t>1</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𝟏</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sera Faux car même s’ils ont la même valeur les types sont différent.</a:t>
                </a:r>
              </a:p>
            </p:txBody>
          </p:sp>
        </mc:Choice>
        <mc:Fallback>
          <p:sp>
            <p:nvSpPr>
              <p:cNvPr id="18" name="ZoneTexte 17">
                <a:extLst>
                  <a:ext uri="{FF2B5EF4-FFF2-40B4-BE49-F238E27FC236}">
                    <a16:creationId xmlns:a16="http://schemas.microsoft.com/office/drawing/2014/main" id="{1703E3B8-70D2-0E7F-D27B-649034123AE2}"/>
                  </a:ext>
                </a:extLst>
              </p:cNvPr>
              <p:cNvSpPr txBox="1">
                <a:spLocks noRot="1" noChangeAspect="1" noMove="1" noResize="1" noEditPoints="1" noAdjustHandles="1" noChangeArrowheads="1" noChangeShapeType="1" noTextEdit="1"/>
              </p:cNvSpPr>
              <p:nvPr/>
            </p:nvSpPr>
            <p:spPr>
              <a:xfrm>
                <a:off x="397564" y="4928421"/>
                <a:ext cx="11178450" cy="1015663"/>
              </a:xfrm>
              <a:prstGeom prst="rect">
                <a:avLst/>
              </a:prstGeom>
              <a:blipFill>
                <a:blip r:embed="rId5"/>
                <a:stretch>
                  <a:fillRect l="-545" t="-2994" r="-1091" b="-9581"/>
                </a:stretch>
              </a:blipFill>
            </p:spPr>
            <p:txBody>
              <a:bodyPr/>
              <a:lstStyle/>
              <a:p>
                <a:r>
                  <a:rPr lang="fr-FR">
                    <a:noFill/>
                  </a:rPr>
                  <a:t> </a:t>
                </a:r>
              </a:p>
            </p:txBody>
          </p:sp>
        </mc:Fallback>
      </mc:AlternateContent>
    </p:spTree>
    <p:extLst>
      <p:ext uri="{BB962C8B-B14F-4D97-AF65-F5344CB8AC3E}">
        <p14:creationId xmlns:p14="http://schemas.microsoft.com/office/powerpoint/2010/main" val="2302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Soit un utilisateur dont le nom d’utilisateur est « Christophe » et son mot de passe « chris1234 ».</a:t>
            </a:r>
          </a:p>
          <a:p>
            <a:r>
              <a:rPr lang="fr-FR"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a:t>
            </a:r>
          </a:p>
          <a:p>
            <a:r>
              <a:rPr lang="fr-FR" dirty="0">
                <a:latin typeface="Times New Roman" panose="02020603050405020304" pitchFamily="18" charset="0"/>
                <a:cs typeface="Times New Roman" panose="02020603050405020304" pitchFamily="18" charset="0"/>
              </a:rPr>
              <a:t>Une condition à respecter est d’appliquer l’égalité stricte sur le mot de passe pas sur le nom d’utilisateur c’est-à-dire si l’utilisateur écrit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ou le nom d’utilisateur avec des espaces en début ou fin tant que le mot de passe est correct il doit être accepté. Ne pas appliquer la différence entre majuscule et minuscule sur le nom d’utilisateur.</a:t>
            </a:r>
          </a:p>
        </p:txBody>
      </p:sp>
      <p:sp>
        <p:nvSpPr>
          <p:cNvPr id="8" name="ZoneTexte 7">
            <a:extLst>
              <a:ext uri="{FF2B5EF4-FFF2-40B4-BE49-F238E27FC236}">
                <a16:creationId xmlns:a16="http://schemas.microsoft.com/office/drawing/2014/main" id="{11F94C81-3D20-9C49-9F89-80AF942FFD56}"/>
              </a:ext>
            </a:extLst>
          </p:cNvPr>
          <p:cNvSpPr txBox="1"/>
          <p:nvPr/>
        </p:nvSpPr>
        <p:spPr>
          <a:xfrm>
            <a:off x="397564" y="36454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A5FB77B6-2F17-50F4-1633-E3FA7FF11FCC}"/>
              </a:ext>
            </a:extLst>
          </p:cNvPr>
          <p:cNvSpPr txBox="1"/>
          <p:nvPr/>
        </p:nvSpPr>
        <p:spPr>
          <a:xfrm>
            <a:off x="500932" y="4045540"/>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un mot à l’utilisateur, ensuite le programme doit afficher le pluriel du mot. Par exemple ajouter « s » si le mot est du type « chat », pour les mots se terminant par « s » comme « souris » ne pas mettre au pluriel afficher le mot tel quel, si le mot se termine par « al » le pluriel deviendra « aux » comme « Cheval » qui donnera « Chevaux ». On ne tiendra pas compte des exceptions des pluriels de la langue française. Mettre le code qui va renvoyer le pluriel dans une fonction.</a:t>
            </a:r>
          </a:p>
        </p:txBody>
      </p: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E6306-E632-FBA8-B204-BCB8AE6AA3D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0E725D8-EB0F-DF5F-3572-E2F5168E4C2A}"/>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7FA03DC5-5ADA-C2E0-5072-F9289B3FBE7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6D0F3C7-1B77-E4AD-7EC3-EF183B64EC9D}"/>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270E7E7C-3107-0766-F498-749A239909AA}"/>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A137C0E-2596-CB3B-D0FC-1CDF1F2757F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FDEB7C40-EA75-EDD3-D51E-186545746147}"/>
                  </a:ext>
                </a:extLst>
              </p:cNvPr>
              <p:cNvSpPr txBox="1"/>
              <p:nvPr/>
            </p:nvSpPr>
            <p:spPr>
              <a:xfrm>
                <a:off x="397564" y="1354297"/>
                <a:ext cx="11088982" cy="414940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deux mots de même longueur est le nombre d’endroits où les lettres sont différentes.</a:t>
                </a:r>
              </a:p>
              <a:p>
                <a:r>
                  <a:rPr lang="fr-FR" dirty="0">
                    <a:latin typeface="Times New Roman" panose="02020603050405020304" pitchFamily="18" charset="0"/>
                    <a:cs typeface="Times New Roman" panose="02020603050405020304" pitchFamily="18" charset="0"/>
                  </a:rPr>
                  <a:t>Par exemple:</a:t>
                </a:r>
              </a:p>
              <a:p>
                <a:pPr/>
                <a14:m>
                  <m:oMathPara xmlns:m="http://schemas.openxmlformats.org/officeDocument/2006/math">
                    <m:oMathParaPr>
                      <m:jc m:val="centerGroup"/>
                    </m:oMathParaPr>
                    <m:oMath xmlns:m="http://schemas.openxmlformats.org/officeDocument/2006/math">
                      <m:sPre>
                        <m:sPrePr>
                          <m:ctrlPr>
                            <a:rPr lang="fr-FR" i="1" smtClean="0">
                              <a:effectLst/>
                              <a:latin typeface="Cambria Math" panose="02040503050406030204" pitchFamily="18" charset="0"/>
                            </a:rPr>
                          </m:ctrlPr>
                        </m:sPrePr>
                        <m:sub>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𝑆</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b>
                        <m:sup>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𝐽</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p>
                        <m:e>
                          <m:r>
                            <a:rPr lang="fr-FR" sz="2000" i="1">
                              <a:effectLst/>
                              <a:latin typeface="Cambria Math" panose="02040503050406030204" pitchFamily="18" charset="0"/>
                              <a:ea typeface="Calibri" panose="020F0502020204030204" pitchFamily="34" charset="0"/>
                              <a:cs typeface="Times New Roman" panose="02020603050405020304" pitchFamily="18" charset="0"/>
                            </a:rPr>
                            <m:t>=&gt;</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𝑎</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𝑝𝑜𝑢𝑟</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𝑑𝑖𝑠𝑡𝑎𝑛𝑐𝑒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𝐻𝑎𝑚𝑚𝑖𝑛𝑔</m:t>
                          </m:r>
                          <m:r>
                            <a:rPr lang="fr-FR" sz="2000" i="1">
                              <a:effectLst/>
                              <a:latin typeface="Cambria Math" panose="02040503050406030204" pitchFamily="18" charset="0"/>
                              <a:ea typeface="Calibri" panose="020F0502020204030204" pitchFamily="34" charset="0"/>
                              <a:cs typeface="Times New Roman" panose="02020603050405020304" pitchFamily="18" charset="0"/>
                            </a:rPr>
                            <m:t> 2</m:t>
                          </m:r>
                        </m:e>
                      </m:sPre>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Car la première lettre de Japon est différente de la première lettre de Savon, les troisièmes lettres aussi sont différentes.</a:t>
                </a:r>
              </a:p>
              <a:p>
                <a:r>
                  <a:rPr lang="fr-FR" dirty="0">
                    <a:latin typeface="Times New Roman" panose="02020603050405020304" pitchFamily="18" charset="0"/>
                    <a:cs typeface="Times New Roman" panose="02020603050405020304" pitchFamily="18" charset="0"/>
                  </a:rPr>
                  <a:t>Ecrire un programme qui demande à l’utilisateur deux mots de mêmes longueurs et ensuite affiche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les deux mots.</a:t>
                </a:r>
              </a:p>
              <a:p>
                <a:r>
                  <a:rPr lang="fr-FR" dirty="0">
                    <a:latin typeface="Times New Roman" panose="02020603050405020304" pitchFamily="18" charset="0"/>
                    <a:cs typeface="Times New Roman" panose="02020603050405020304" pitchFamily="18" charset="0"/>
                  </a:rPr>
                  <a:t>Attention on ne doit pas tenir compte des majuscules et des minuscules Japon, SAVON doit donner comme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2.</a:t>
                </a:r>
              </a:p>
              <a:p>
                <a:r>
                  <a:rPr lang="fr-FR" dirty="0">
                    <a:latin typeface="Times New Roman" panose="02020603050405020304" pitchFamily="18" charset="0"/>
                    <a:cs typeface="Times New Roman" panose="02020603050405020304" pitchFamily="18" charset="0"/>
                  </a:rPr>
                  <a:t>Afficher un message d’erreur si l’utilisateur fournir une chaine vide ou des mots de longueurs différentes.</a:t>
                </a:r>
              </a:p>
              <a:p>
                <a:r>
                  <a:rPr lang="fr-FR" dirty="0">
                    <a:latin typeface="Times New Roman" panose="02020603050405020304" pitchFamily="18" charset="0"/>
                    <a:cs typeface="Times New Roman" panose="02020603050405020304" pitchFamily="18" charset="0"/>
                  </a:rPr>
                  <a:t>Le calcul de la valeur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doit être effectué dans une fonction qui prend en paramètre deux mots et renvoie un entier qui correspond à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a:t>
                </a:r>
              </a:p>
            </p:txBody>
          </p:sp>
        </mc:Choice>
        <mc:Fallback>
          <p:sp>
            <p:nvSpPr>
              <p:cNvPr id="7" name="ZoneTexte 6">
                <a:extLst>
                  <a:ext uri="{FF2B5EF4-FFF2-40B4-BE49-F238E27FC236}">
                    <a16:creationId xmlns:a16="http://schemas.microsoft.com/office/drawing/2014/main" id="{FDEB7C40-EA75-EDD3-D51E-186545746147}"/>
                  </a:ext>
                </a:extLst>
              </p:cNvPr>
              <p:cNvSpPr txBox="1">
                <a:spLocks noRot="1" noChangeAspect="1" noMove="1" noResize="1" noEditPoints="1" noAdjustHandles="1" noChangeArrowheads="1" noChangeShapeType="1" noTextEdit="1"/>
              </p:cNvSpPr>
              <p:nvPr/>
            </p:nvSpPr>
            <p:spPr>
              <a:xfrm>
                <a:off x="397564" y="1354297"/>
                <a:ext cx="11088982" cy="4149406"/>
              </a:xfrm>
              <a:prstGeom prst="rect">
                <a:avLst/>
              </a:prstGeom>
              <a:blipFill>
                <a:blip r:embed="rId2"/>
                <a:stretch>
                  <a:fillRect l="-550" t="-734" r="-935" b="-1615"/>
                </a:stretch>
              </a:blipFill>
            </p:spPr>
            <p:txBody>
              <a:bodyPr/>
              <a:lstStyle/>
              <a:p>
                <a:r>
                  <a:rPr lang="fr-FR">
                    <a:noFill/>
                  </a:rPr>
                  <a:t> </a:t>
                </a:r>
              </a:p>
            </p:txBody>
          </p:sp>
        </mc:Fallback>
      </mc:AlternateContent>
    </p:spTree>
    <p:extLst>
      <p:ext uri="{BB962C8B-B14F-4D97-AF65-F5344CB8AC3E}">
        <p14:creationId xmlns:p14="http://schemas.microsoft.com/office/powerpoint/2010/main" val="378341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B2F5-DB2D-6597-92B5-C894A60E32D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8DFBF2-F4E1-6984-A362-9E4EA5C4EB2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3EC376C4-A90D-AFAA-1480-3418EB0BBB1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D49CC799-0669-2ADB-6257-E405DC5A16D6}"/>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75346BF9-966F-AE77-21D0-4FFCAF01CFB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4BA494E-B5DA-C1B4-708B-1C292F78A3EA}"/>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A7FF1985-80EA-EDE1-BA9D-CAAB047B7307}"/>
                  </a:ext>
                </a:extLst>
              </p:cNvPr>
              <p:cNvSpPr txBox="1"/>
              <p:nvPr/>
            </p:nvSpPr>
            <p:spPr>
              <a:xfrm>
                <a:off x="397564" y="1354297"/>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a:t>
                </a:r>
                <a:r>
                  <a:rPr lang="fr-FR" i="1" dirty="0">
                    <a:latin typeface="Times New Roman" panose="02020603050405020304" pitchFamily="18" charset="0"/>
                    <a:cs typeface="Times New Roman" panose="02020603050405020304" pitchFamily="18" charset="0"/>
                  </a:rPr>
                  <a:t>verlan()</a:t>
                </a:r>
                <a:r>
                  <a:rPr lang="fr-FR" dirty="0">
                    <a:latin typeface="Times New Roman" panose="02020603050405020304" pitchFamily="18" charset="0"/>
                    <a:cs typeface="Times New Roman" panose="02020603050405020304" pitchFamily="18" charset="0"/>
                  </a:rPr>
                  <a:t>, qui permet de renvoyer un mot à l’envers. Par exemple </a:t>
                </a:r>
                <a14:m>
                  <m:oMath xmlns:m="http://schemas.openxmlformats.org/officeDocument/2006/math">
                    <m:r>
                      <a:rPr lang="fr-FR" b="0" i="1" smtClean="0">
                        <a:latin typeface="Cambria Math" panose="02040503050406030204" pitchFamily="18" charset="0"/>
                        <a:cs typeface="Times New Roman" panose="02020603050405020304" pitchFamily="18" charset="0"/>
                      </a:rPr>
                      <m:t>𝑣𝑒𝑟𝑙𝑎𝑛</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𝑚𝑜𝑡</m:t>
                    </m:r>
                    <m:r>
                      <a:rPr lang="fr-FR" b="0" i="1" smtClean="0">
                        <a:latin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doit renvoyer « tom ».</a:t>
                </a:r>
              </a:p>
              <a:p>
                <a:r>
                  <a:rPr lang="fr-FR" dirty="0">
                    <a:latin typeface="Times New Roman" panose="02020603050405020304" pitchFamily="18" charset="0"/>
                    <a:cs typeface="Times New Roman" panose="02020603050405020304" pitchFamily="18" charset="0"/>
                  </a:rPr>
                  <a:t>Dans la fonction main écrire un programme qui va demander à l’utilisateur un mot et afficher le verlan du mot.</a:t>
                </a:r>
              </a:p>
            </p:txBody>
          </p:sp>
        </mc:Choice>
        <mc:Fallback>
          <p:sp>
            <p:nvSpPr>
              <p:cNvPr id="7" name="ZoneTexte 6">
                <a:extLst>
                  <a:ext uri="{FF2B5EF4-FFF2-40B4-BE49-F238E27FC236}">
                    <a16:creationId xmlns:a16="http://schemas.microsoft.com/office/drawing/2014/main" id="{A7FF1985-80EA-EDE1-BA9D-CAAB047B7307}"/>
                  </a:ext>
                </a:extLst>
              </p:cNvPr>
              <p:cNvSpPr txBox="1">
                <a:spLocks noRot="1" noChangeAspect="1" noMove="1" noResize="1" noEditPoints="1" noAdjustHandles="1" noChangeArrowheads="1" noChangeShapeType="1" noTextEdit="1"/>
              </p:cNvSpPr>
              <p:nvPr/>
            </p:nvSpPr>
            <p:spPr>
              <a:xfrm>
                <a:off x="397564" y="1354297"/>
                <a:ext cx="11088982" cy="1323439"/>
              </a:xfrm>
              <a:prstGeom prst="rect">
                <a:avLst/>
              </a:prstGeom>
              <a:blipFill>
                <a:blip r:embed="rId2"/>
                <a:stretch>
                  <a:fillRect l="-550" t="-2304" b="-7373"/>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B2E75825-AD1D-B5D0-8B6D-52813365B0E7}"/>
              </a:ext>
            </a:extLst>
          </p:cNvPr>
          <p:cNvSpPr txBox="1"/>
          <p:nvPr/>
        </p:nvSpPr>
        <p:spPr>
          <a:xfrm>
            <a:off x="407995" y="278976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92DE3661-AF58-F050-DC4D-88CF7AB0DA89}"/>
              </a:ext>
            </a:extLst>
          </p:cNvPr>
          <p:cNvSpPr txBox="1"/>
          <p:nvPr/>
        </p:nvSpPr>
        <p:spPr>
          <a:xfrm>
            <a:off x="368140" y="3189879"/>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qui prend en paramètre un mot et renvoie </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si le mot est un palindrome sinon False.</a:t>
            </a:r>
          </a:p>
          <a:p>
            <a:r>
              <a:rPr lang="fr-FR" dirty="0">
                <a:latin typeface="Times New Roman" panose="02020603050405020304" pitchFamily="18" charset="0"/>
                <a:cs typeface="Times New Roman" panose="02020603050405020304" pitchFamily="18" charset="0"/>
              </a:rPr>
              <a:t>Un palindrome est un mot qui s’écrit indifféremment de gauche à droite ou de droite à gauche. Peu importe le sens de lecture ou d’écriture on obtient le même mot. Par exemple « SOS » ou « RADAR » est un palindrome par contre « TOTO » n’est pas un palindrome car l’inverse donne « OTOT ».</a:t>
            </a:r>
          </a:p>
          <a:p>
            <a:r>
              <a:rPr lang="fr-FR" dirty="0">
                <a:latin typeface="Times New Roman" panose="02020603050405020304" pitchFamily="18" charset="0"/>
                <a:cs typeface="Times New Roman" panose="02020603050405020304" pitchFamily="18" charset="0"/>
              </a:rPr>
              <a:t>Ecrire un programme qui va demander un mot à l’utilisateur. Ensuite le programme doit appeler la fonction de palindrome pour vérifier si le mot est un palindrome ou non et afficher le résultat par exemple si l’utilisateur entre « TOTO » on doit afficher « Le mot ‘TOTO’ n’est pas un palindrome. »</a:t>
            </a:r>
          </a:p>
          <a:p>
            <a:r>
              <a:rPr lang="fr-FR" dirty="0">
                <a:latin typeface="Times New Roman" panose="02020603050405020304" pitchFamily="18" charset="0"/>
                <a:cs typeface="Times New Roman" panose="02020603050405020304" pitchFamily="18" charset="0"/>
              </a:rPr>
              <a:t>On doit gérer les cas d’erreur.</a:t>
            </a:r>
          </a:p>
        </p:txBody>
      </p:sp>
    </p:spTree>
    <p:extLst>
      <p:ext uri="{BB962C8B-B14F-4D97-AF65-F5344CB8AC3E}">
        <p14:creationId xmlns:p14="http://schemas.microsoft.com/office/powerpoint/2010/main" val="246563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39A4-C380-ACB4-0D21-663A19A3FC77}"/>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798B24-3FE6-5B41-F38B-8FD4EE9988A5}"/>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6B564BD6-D2BF-5844-AABD-57BA6C2F1B98}"/>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545E178C-5714-EAA8-7FE1-CA19D6929A1B}"/>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A5A2E4EC-914E-2FE8-7CFC-D729E22CEBE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3F5CE80-F097-5FFA-4EDB-A588C551485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26089FA3-1429-ADF1-DAE2-6EF9D4826D95}"/>
              </a:ext>
            </a:extLst>
          </p:cNvPr>
          <p:cNvSpPr txBox="1"/>
          <p:nvPr/>
        </p:nvSpPr>
        <p:spPr>
          <a:xfrm>
            <a:off x="397564" y="1354297"/>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lorsqu’il démarre affiche le menu suivant: pluriel de mot, verlan de mot, vérification palindrome,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nombre de mots d’une phrase, nombre de caractères dans une phrase (différent de l’espace), nombre de consonnes d’une phrase, nombre de voyelle d’une phrase.</a:t>
            </a:r>
          </a:p>
          <a:p>
            <a:r>
              <a:rPr lang="fr-FR" dirty="0">
                <a:latin typeface="Times New Roman" panose="02020603050405020304" pitchFamily="18" charset="0"/>
                <a:cs typeface="Times New Roman" panose="02020603050405020304" pitchFamily="18" charset="0"/>
              </a:rPr>
              <a:t>L’utilisateur devra faire le choix d’une option.</a:t>
            </a:r>
          </a:p>
          <a:p>
            <a:r>
              <a:rPr lang="fr-FR" dirty="0">
                <a:latin typeface="Times New Roman" panose="02020603050405020304" pitchFamily="18" charset="0"/>
                <a:cs typeface="Times New Roman" panose="02020603050405020304" pitchFamily="18" charset="0"/>
              </a:rPr>
              <a:t>En fonction du choix demander les paramètres à l’utilisateur par exemple si le choix est palindrome on demandera un mot à l’utilisateur, si le choix est le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on demandera deux mots à l’utilisateur.</a:t>
            </a:r>
          </a:p>
          <a:p>
            <a:r>
              <a:rPr lang="fr-FR" dirty="0">
                <a:latin typeface="Times New Roman" panose="02020603050405020304" pitchFamily="18" charset="0"/>
                <a:cs typeface="Times New Roman" panose="02020603050405020304" pitchFamily="18" charset="0"/>
              </a:rPr>
              <a:t>Après saisie des paramètres si aucune erreur, afficher le résultat de l’opération.</a:t>
            </a:r>
          </a:p>
          <a:p>
            <a:r>
              <a:rPr lang="fr-FR" dirty="0">
                <a:latin typeface="Times New Roman" panose="02020603050405020304" pitchFamily="18" charset="0"/>
                <a:cs typeface="Times New Roman" panose="02020603050405020304" pitchFamily="18" charset="0"/>
              </a:rPr>
              <a:t>Certaines fonctions ont déjà été créées dans les exercices précédents importer les modules déjà créés et si nécessaire créer de nouveaux modules pour les autres opérations. </a:t>
            </a:r>
          </a:p>
        </p:txBody>
      </p:sp>
    </p:spTree>
    <p:extLst>
      <p:ext uri="{BB962C8B-B14F-4D97-AF65-F5344CB8AC3E}">
        <p14:creationId xmlns:p14="http://schemas.microsoft.com/office/powerpoint/2010/main" val="114922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BCB0B-08C0-9ED8-B9E2-4E7476BFC459}"/>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5173318A-CA81-BC24-8B44-7BBA88DA225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901101FB-269C-6D4A-5678-0A559D3DB5B3}"/>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3CF9FBF4-E69B-2757-8AD4-B210CE49F4C1}"/>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837D4DEF-7A01-871E-91EE-6DE1BA002851}"/>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BE65DD0-9CC1-D675-E344-5185A8E7E59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00B648EB-E78D-8422-ED63-D01B0D7EF41C}"/>
              </a:ext>
            </a:extLst>
          </p:cNvPr>
          <p:cNvSpPr txBox="1"/>
          <p:nvPr/>
        </p:nvSpPr>
        <p:spPr>
          <a:xfrm>
            <a:off x="397564" y="1354297"/>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molécule d’ADN est formée d’environ six milliards de nucléotides. Dans un brin d’ADN il y’a seulement quatre types de nucléotides qui sont notés A, C, T ou G. Une séquence de d’ADN est donc un long mot de la forme: TAAATTACGA….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Ecrire une fonction </a:t>
            </a:r>
            <a:r>
              <a:rPr lang="fr-FR" i="1" dirty="0" err="1">
                <a:latin typeface="Times New Roman" panose="02020603050405020304" pitchFamily="18" charset="0"/>
                <a:cs typeface="Times New Roman" panose="02020603050405020304" pitchFamily="18" charset="0"/>
              </a:rPr>
              <a:t>presence_de_sequence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teste si une séquence de base contient une séquence de nucléotides donnée composée uniquement de A, C, T ou G. La fonction doit prendre en paramètres la séquence de base et la séquence à chercher.</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Un crime a été commis dans un château. On a récupéré deux brins d’ADN, provenant de deux positions éloignées de l’ADN du coupable. Il y’a quatre suspects, dont on a la séquence d’ADN. L’objectif est d’écrire un programme pour trouver le suspect.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Premier code du coupable: CATA</a:t>
            </a:r>
          </a:p>
          <a:p>
            <a:r>
              <a:rPr lang="fr-FR" dirty="0">
                <a:latin typeface="Times New Roman" panose="02020603050405020304" pitchFamily="18" charset="0"/>
                <a:cs typeface="Times New Roman" panose="02020603050405020304" pitchFamily="18" charset="0"/>
              </a:rPr>
              <a:t>Deuxième code du couple: ATGC</a:t>
            </a:r>
          </a:p>
        </p:txBody>
      </p:sp>
    </p:spTree>
    <p:extLst>
      <p:ext uri="{BB962C8B-B14F-4D97-AF65-F5344CB8AC3E}">
        <p14:creationId xmlns:p14="http://schemas.microsoft.com/office/powerpoint/2010/main" val="90422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E7F84-4AC1-D7E1-631E-436AF098234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F64E29-85BF-39E8-FD12-21E81278427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4ED3554F-9E90-F73A-0C31-3CCB641BAF4B}"/>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D6A73F3D-0F77-9562-B7F5-79B86B2F626E}"/>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B6D6AB20-DD88-8474-ACC1-D50F090D5790}"/>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0F4B3F9-2EEE-96F6-A03C-648C128FC0AD}"/>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 suite</a:t>
            </a:r>
          </a:p>
        </p:txBody>
      </p:sp>
      <p:sp>
        <p:nvSpPr>
          <p:cNvPr id="7" name="ZoneTexte 6">
            <a:extLst>
              <a:ext uri="{FF2B5EF4-FFF2-40B4-BE49-F238E27FC236}">
                <a16:creationId xmlns:a16="http://schemas.microsoft.com/office/drawing/2014/main" id="{FF49131C-778E-0C04-8D1A-F576A6DDE97B}"/>
              </a:ext>
            </a:extLst>
          </p:cNvPr>
          <p:cNvSpPr txBox="1"/>
          <p:nvPr/>
        </p:nvSpPr>
        <p:spPr>
          <a:xfrm>
            <a:off x="397564" y="174806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Léo</a:t>
            </a:r>
          </a:p>
          <a:p>
            <a:r>
              <a:rPr lang="fr-FR" dirty="0"/>
              <a:t>CCTGGAGGGTGGCCCCACCGGCCGAGACAGCGAGCATATGCAGGAAGCGGCAGGAATAAGGAAAAGCAGC</a:t>
            </a:r>
            <a:endParaRPr lang="fr-FR"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FA8A0F0E-D4E2-D496-6D58-CB291DAA0657}"/>
              </a:ext>
            </a:extLst>
          </p:cNvPr>
          <p:cNvSpPr txBox="1"/>
          <p:nvPr/>
        </p:nvSpPr>
        <p:spPr>
          <a:xfrm>
            <a:off x="397564" y="287713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Mlle Rose</a:t>
            </a:r>
          </a:p>
          <a:p>
            <a:r>
              <a:rPr lang="fr-FR" dirty="0"/>
              <a:t>CTCCTGATGCTCCTCGCTTGGTGGTTTGAGTGGACCTCCCAGGCCAGTGCCGGGCCCCTCATAGGAGAGG</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0CADEEA-B8BD-4059-237C-DF5641FE8781}"/>
              </a:ext>
            </a:extLst>
          </p:cNvPr>
          <p:cNvSpPr txBox="1"/>
          <p:nvPr/>
        </p:nvSpPr>
        <p:spPr>
          <a:xfrm>
            <a:off x="326280" y="398742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Bob</a:t>
            </a:r>
          </a:p>
          <a:p>
            <a:r>
              <a:rPr lang="fr-FR" dirty="0"/>
              <a:t>AAGCTCGGGAGGTGGCCAGGCGGCAGGAAGGCGCACCCCCCCAGTACTCCGCGCGCCGGGACAGAATGCC</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0CC0C452-B14A-D713-32C0-4EEAE8D83C06}"/>
              </a:ext>
            </a:extLst>
          </p:cNvPr>
          <p:cNvSpPr txBox="1"/>
          <p:nvPr/>
        </p:nvSpPr>
        <p:spPr>
          <a:xfrm>
            <a:off x="397564" y="5125917"/>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Mme Prouesse</a:t>
            </a:r>
          </a:p>
          <a:p>
            <a:r>
              <a:rPr lang="fr-FR" dirty="0"/>
              <a:t>CTGCAGGAACTTCTTCTGGAAGTACTTCTCCTCCTGCAAATAAAACCTCACCCATGAATGCTCACGCAAG</a:t>
            </a:r>
            <a:endParaRPr lang="fr-FR"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7DB418B-C841-7310-7F9E-AD1A86E0D796}"/>
              </a:ext>
            </a:extLst>
          </p:cNvPr>
          <p:cNvSpPr txBox="1"/>
          <p:nvPr/>
        </p:nvSpPr>
        <p:spPr>
          <a:xfrm>
            <a:off x="397564" y="131987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liste des coupables:</a:t>
            </a:r>
          </a:p>
        </p:txBody>
      </p:sp>
    </p:spTree>
    <p:extLst>
      <p:ext uri="{BB962C8B-B14F-4D97-AF65-F5344CB8AC3E}">
        <p14:creationId xmlns:p14="http://schemas.microsoft.com/office/powerpoint/2010/main" val="373837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8</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458506" y="787913"/>
            <a:ext cx="1133350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vont nous permettre de stocker et traiter des valeurs alphanumériques (chiffres et </a:t>
            </a:r>
            <a:r>
              <a:rPr lang="fr-FR" sz="2000" dirty="0" err="1">
                <a:latin typeface="Times New Roman" panose="02020603050405020304" pitchFamily="18" charset="0"/>
                <a:cs typeface="Times New Roman" panose="02020603050405020304" pitchFamily="18" charset="0"/>
              </a:rPr>
              <a:t>et</a:t>
            </a:r>
            <a:r>
              <a:rPr lang="fr-FR" sz="2000" dirty="0">
                <a:latin typeface="Times New Roman" panose="02020603050405020304" pitchFamily="18" charset="0"/>
                <a:cs typeface="Times New Roman" panose="02020603050405020304" pitchFamily="18" charset="0"/>
              </a:rPr>
              <a:t> lettres) comme « Chat, Chien, Toto1,… ». C’est un type d’objet incontournable en programmation.</a:t>
            </a:r>
          </a:p>
        </p:txBody>
      </p:sp>
      <p:sp>
        <p:nvSpPr>
          <p:cNvPr id="7" name="ZoneTexte 6">
            <a:extLst>
              <a:ext uri="{FF2B5EF4-FFF2-40B4-BE49-F238E27FC236}">
                <a16:creationId xmlns:a16="http://schemas.microsoft.com/office/drawing/2014/main" id="{B31AF22B-77AC-398F-8B32-17C6B4914236}"/>
              </a:ext>
            </a:extLst>
          </p:cNvPr>
          <p:cNvSpPr txBox="1"/>
          <p:nvPr/>
        </p:nvSpPr>
        <p:spPr>
          <a:xfrm>
            <a:off x="458506" y="154620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autres types vus jusqu’à présent, les chaines de caractères sont des types spéciaux appelées des objets.</a:t>
            </a:r>
          </a:p>
        </p:txBody>
      </p:sp>
      <p:sp>
        <p:nvSpPr>
          <p:cNvPr id="8" name="ZoneTexte 7">
            <a:extLst>
              <a:ext uri="{FF2B5EF4-FFF2-40B4-BE49-F238E27FC236}">
                <a16:creationId xmlns:a16="http://schemas.microsoft.com/office/drawing/2014/main" id="{1EB37036-6733-1136-E39A-CB37C740C4A1}"/>
              </a:ext>
            </a:extLst>
          </p:cNvPr>
          <p:cNvSpPr txBox="1"/>
          <p:nvPr/>
        </p:nvSpPr>
        <p:spPr>
          <a:xfrm>
            <a:off x="458506" y="2315786"/>
            <a:ext cx="11281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 objet est une structure de données, comme les variables qui peut contenir elle-même d’autres variables et fonctions.</a:t>
            </a:r>
          </a:p>
        </p:txBody>
      </p:sp>
      <p:sp>
        <p:nvSpPr>
          <p:cNvPr id="9" name="ZoneTexte 8">
            <a:extLst>
              <a:ext uri="{FF2B5EF4-FFF2-40B4-BE49-F238E27FC236}">
                <a16:creationId xmlns:a16="http://schemas.microsoft.com/office/drawing/2014/main" id="{0FFE95E2-C869-C89B-98AE-66B06101F89F}"/>
              </a:ext>
            </a:extLst>
          </p:cNvPr>
          <p:cNvSpPr txBox="1"/>
          <p:nvPr/>
        </p:nvSpPr>
        <p:spPr>
          <a:xfrm>
            <a:off x="500932" y="30926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considérées comme des objets car elles contiennent des fonctions qui permettent de faire des opérations comme mettre en minuscule, majuscule…</a:t>
            </a:r>
          </a:p>
        </p:txBody>
      </p:sp>
      <p:sp>
        <p:nvSpPr>
          <p:cNvPr id="10" name="ZoneTexte 9">
            <a:extLst>
              <a:ext uri="{FF2B5EF4-FFF2-40B4-BE49-F238E27FC236}">
                <a16:creationId xmlns:a16="http://schemas.microsoft.com/office/drawing/2014/main" id="{332E14C6-85E2-C1BF-E3D9-5709040AC36A}"/>
              </a:ext>
            </a:extLst>
          </p:cNvPr>
          <p:cNvSpPr txBox="1"/>
          <p:nvPr/>
        </p:nvSpPr>
        <p:spPr>
          <a:xfrm>
            <a:off x="538462" y="3967687"/>
            <a:ext cx="11281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traite les chaines de caractères comme de type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String</a:t>
            </a:r>
            <a:r>
              <a:rPr lang="fr-FR" sz="2000" dirty="0">
                <a:latin typeface="Times New Roman" panose="02020603050405020304" pitchFamily="18" charset="0"/>
                <a:cs typeface="Times New Roman" panose="02020603050405020304" pitchFamily="18" charset="0"/>
              </a:rPr>
              <a:t>.</a:t>
            </a:r>
          </a:p>
        </p:txBody>
      </p:sp>
      <p:pic>
        <p:nvPicPr>
          <p:cNvPr id="13" name="Image 12">
            <a:extLst>
              <a:ext uri="{FF2B5EF4-FFF2-40B4-BE49-F238E27FC236}">
                <a16:creationId xmlns:a16="http://schemas.microsoft.com/office/drawing/2014/main" id="{38898C26-6905-50EE-224C-D48A99A26F85}"/>
              </a:ext>
            </a:extLst>
          </p:cNvPr>
          <p:cNvPicPr>
            <a:picLocks noChangeAspect="1"/>
          </p:cNvPicPr>
          <p:nvPr/>
        </p:nvPicPr>
        <p:blipFill>
          <a:blip r:embed="rId2"/>
          <a:stretch>
            <a:fillRect/>
          </a:stretch>
        </p:blipFill>
        <p:spPr>
          <a:xfrm>
            <a:off x="2822754" y="4682384"/>
            <a:ext cx="4678635" cy="1232697"/>
          </a:xfrm>
          <a:prstGeom prst="rect">
            <a:avLst/>
          </a:prstGeom>
        </p:spPr>
      </p:pic>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500930" y="778165"/>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langages disposent du type chaines de caractères et type caractère. Dans ces langages une variable qui contient un caractère est considérée comme un type caractère et pour plus de 1 caractère une chaine de caractères.</a:t>
            </a:r>
          </a:p>
        </p:txBody>
      </p:sp>
      <p:sp>
        <p:nvSpPr>
          <p:cNvPr id="11" name="ZoneTexte 10">
            <a:extLst>
              <a:ext uri="{FF2B5EF4-FFF2-40B4-BE49-F238E27FC236}">
                <a16:creationId xmlns:a16="http://schemas.microsoft.com/office/drawing/2014/main" id="{3B6E51E1-EB3A-1158-B589-935C5A1FE4F2}"/>
              </a:ext>
            </a:extLst>
          </p:cNvPr>
          <p:cNvSpPr txBox="1"/>
          <p:nvPr/>
        </p:nvSpPr>
        <p:spPr>
          <a:xfrm>
            <a:off x="500930" y="1856311"/>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ne fait pas cette distinction, tout contenu d’une variable entourée par les guillemets simples ou double est considérée comme chaine de caractères.</a:t>
            </a:r>
          </a:p>
        </p:txBody>
      </p:sp>
      <p:pic>
        <p:nvPicPr>
          <p:cNvPr id="14" name="Image 13">
            <a:extLst>
              <a:ext uri="{FF2B5EF4-FFF2-40B4-BE49-F238E27FC236}">
                <a16:creationId xmlns:a16="http://schemas.microsoft.com/office/drawing/2014/main" id="{9CD0C884-E1B1-B809-E4A7-243F50AFB431}"/>
              </a:ext>
            </a:extLst>
          </p:cNvPr>
          <p:cNvPicPr>
            <a:picLocks noChangeAspect="1"/>
          </p:cNvPicPr>
          <p:nvPr/>
        </p:nvPicPr>
        <p:blipFill>
          <a:blip r:embed="rId2"/>
          <a:stretch>
            <a:fillRect/>
          </a:stretch>
        </p:blipFill>
        <p:spPr>
          <a:xfrm>
            <a:off x="3095621" y="2564197"/>
            <a:ext cx="4405768" cy="2453683"/>
          </a:xfrm>
          <a:prstGeom prst="rect">
            <a:avLst/>
          </a:prstGeom>
        </p:spPr>
      </p:pic>
      <p:sp>
        <p:nvSpPr>
          <p:cNvPr id="15" name="ZoneTexte 14">
            <a:extLst>
              <a:ext uri="{FF2B5EF4-FFF2-40B4-BE49-F238E27FC236}">
                <a16:creationId xmlns:a16="http://schemas.microsoft.com/office/drawing/2014/main" id="{81B42FCF-4159-C61C-1B59-7C3D16A5BAFA}"/>
              </a:ext>
            </a:extLst>
          </p:cNvPr>
          <p:cNvSpPr txBox="1"/>
          <p:nvPr/>
        </p:nvSpPr>
        <p:spPr>
          <a:xfrm>
            <a:off x="500930" y="506417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 objet comme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est issu d’une classe. La classe est une forme de type de données qui permet de définir des fonctions et variables propres au type. Dans le cas des chaines de caractères on a les fonctions comme mettre en minuscule, majuscule… fournies par les développeurs de Python.</a:t>
            </a:r>
          </a:p>
        </p:txBody>
      </p:sp>
    </p:spTree>
    <p:extLst>
      <p:ext uri="{BB962C8B-B14F-4D97-AF65-F5344CB8AC3E}">
        <p14:creationId xmlns:p14="http://schemas.microsoft.com/office/powerpoint/2010/main" val="29765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41746"/>
            <a:ext cx="9192515"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classe </a:t>
            </a:r>
            <a:r>
              <a:rPr lang="fr-FR" sz="2000" b="1" dirty="0" err="1">
                <a:latin typeface="Times New Roman" panose="02020603050405020304" pitchFamily="18" charset="0"/>
                <a:cs typeface="Times New Roman" panose="02020603050405020304" pitchFamily="18" charset="0"/>
              </a:rPr>
              <a:t>str</a:t>
            </a:r>
            <a:r>
              <a:rPr lang="fr-FR" sz="2000" dirty="0">
                <a:latin typeface="Times New Roman" panose="02020603050405020304" pitchFamily="18" charset="0"/>
                <a:cs typeface="Times New Roman" panose="02020603050405020304" pitchFamily="18" charset="0"/>
              </a:rPr>
              <a:t> de Python contient une multitude de fonctions disponible ici </a:t>
            </a:r>
            <a:r>
              <a:rPr lang="fr-FR" sz="2000" dirty="0">
                <a:latin typeface="Times New Roman" panose="02020603050405020304" pitchFamily="18" charset="0"/>
                <a:cs typeface="Times New Roman" panose="02020603050405020304" pitchFamily="18" charset="0"/>
                <a:hlinkClick r:id="rId2"/>
              </a:rPr>
              <a:t>Opérations usuelles sur des chaînes</a:t>
            </a:r>
            <a:r>
              <a:rPr lang="fr-FR" sz="2000" dirty="0">
                <a:latin typeface="Times New Roman" panose="02020603050405020304" pitchFamily="18" charset="0"/>
                <a:cs typeface="Times New Roman" panose="02020603050405020304" pitchFamily="18" charset="0"/>
              </a:rPr>
              <a:t> ou </a:t>
            </a:r>
            <a:r>
              <a:rPr lang="fr-FR" sz="2000" dirty="0">
                <a:latin typeface="Times New Roman" panose="02020603050405020304" pitchFamily="18" charset="0"/>
                <a:cs typeface="Times New Roman" panose="02020603050405020304" pitchFamily="18" charset="0"/>
                <a:hlinkClick r:id="rId3"/>
              </a:rPr>
              <a:t>Méthodes de chaînes de caractères</a:t>
            </a:r>
            <a:r>
              <a:rPr lang="fr-FR" sz="2000" dirty="0">
                <a:latin typeface="Times New Roman" panose="02020603050405020304" pitchFamily="18" charset="0"/>
                <a:cs typeface="Times New Roman" panose="02020603050405020304" pitchFamily="18" charset="0"/>
              </a:rPr>
              <a:t>.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EC629BA-E942-25EE-AA03-10FEDEC1606A}"/>
                  </a:ext>
                </a:extLst>
              </p:cNvPr>
              <p:cNvSpPr txBox="1"/>
              <p:nvPr/>
            </p:nvSpPr>
            <p:spPr>
              <a:xfrm>
                <a:off x="397564" y="1910611"/>
                <a:ext cx="11281818"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majuscule on utilise la fonction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𝑢𝑝𝑝𝑒𝑟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 en majuscule.</a:t>
                </a:r>
              </a:p>
            </p:txBody>
          </p:sp>
        </mc:Choice>
        <mc:Fallback xmlns="">
          <p:sp>
            <p:nvSpPr>
              <p:cNvPr id="2" name="ZoneTexte 1">
                <a:extLst>
                  <a:ext uri="{FF2B5EF4-FFF2-40B4-BE49-F238E27FC236}">
                    <a16:creationId xmlns:a16="http://schemas.microsoft.com/office/drawing/2014/main" id="{4EC629BA-E942-25EE-AA03-10FEDEC1606A}"/>
                  </a:ext>
                </a:extLst>
              </p:cNvPr>
              <p:cNvSpPr txBox="1">
                <a:spLocks noRot="1" noChangeAspect="1" noMove="1" noResize="1" noEditPoints="1" noAdjustHandles="1" noChangeArrowheads="1" noChangeShapeType="1" noTextEdit="1"/>
              </p:cNvSpPr>
              <p:nvPr/>
            </p:nvSpPr>
            <p:spPr>
              <a:xfrm>
                <a:off x="397564" y="1910611"/>
                <a:ext cx="11281818" cy="707886"/>
              </a:xfrm>
              <a:prstGeom prst="rect">
                <a:avLst/>
              </a:prstGeom>
              <a:blipFill>
                <a:blip r:embed="rId4"/>
                <a:stretch>
                  <a:fillRect l="-486"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439FF34-C966-073B-5059-15CB4D942176}"/>
                  </a:ext>
                </a:extLst>
              </p:cNvPr>
              <p:cNvSpPr txBox="1"/>
              <p:nvPr/>
            </p:nvSpPr>
            <p:spPr>
              <a:xfrm>
                <a:off x="448292" y="4007264"/>
                <a:ext cx="11231090"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minuscule on utilise la fonction </a:t>
                </a:r>
                <a:r>
                  <a:rPr lang="fr-FR" sz="2000" b="1" dirty="0" err="1">
                    <a:latin typeface="Times New Roman" panose="02020603050405020304" pitchFamily="18" charset="0"/>
                    <a:cs typeface="Times New Roman" panose="02020603050405020304" pitchFamily="18" charset="0"/>
                  </a:rPr>
                  <a:t>lower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𝑙𝑜𝑤𝑒𝑟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caractères en minuscule.</a:t>
                </a:r>
              </a:p>
            </p:txBody>
          </p:sp>
        </mc:Choice>
        <mc:Fallback xmlns="">
          <p:sp>
            <p:nvSpPr>
              <p:cNvPr id="7" name="ZoneTexte 6">
                <a:extLst>
                  <a:ext uri="{FF2B5EF4-FFF2-40B4-BE49-F238E27FC236}">
                    <a16:creationId xmlns:a16="http://schemas.microsoft.com/office/drawing/2014/main" id="{9439FF34-C966-073B-5059-15CB4D942176}"/>
                  </a:ext>
                </a:extLst>
              </p:cNvPr>
              <p:cNvSpPr txBox="1">
                <a:spLocks noRot="1" noChangeAspect="1" noMove="1" noResize="1" noEditPoints="1" noAdjustHandles="1" noChangeArrowheads="1" noChangeShapeType="1" noTextEdit="1"/>
              </p:cNvSpPr>
              <p:nvPr/>
            </p:nvSpPr>
            <p:spPr>
              <a:xfrm>
                <a:off x="448292" y="4007264"/>
                <a:ext cx="11231090" cy="707886"/>
              </a:xfrm>
              <a:prstGeom prst="rect">
                <a:avLst/>
              </a:prstGeom>
              <a:blipFill>
                <a:blip r:embed="rId5"/>
                <a:stretch>
                  <a:fillRect l="-489"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9C875690-4EBA-5E85-7D2E-65E04A0A5FF5}"/>
              </a:ext>
            </a:extLst>
          </p:cNvPr>
          <p:cNvPicPr>
            <a:picLocks noChangeAspect="1"/>
          </p:cNvPicPr>
          <p:nvPr/>
        </p:nvPicPr>
        <p:blipFill>
          <a:blip r:embed="rId6"/>
          <a:stretch>
            <a:fillRect/>
          </a:stretch>
        </p:blipFill>
        <p:spPr>
          <a:xfrm>
            <a:off x="3515413" y="2598127"/>
            <a:ext cx="2956816" cy="1340426"/>
          </a:xfrm>
          <a:prstGeom prst="rect">
            <a:avLst/>
          </a:prstGeom>
        </p:spPr>
      </p:pic>
      <p:pic>
        <p:nvPicPr>
          <p:cNvPr id="12" name="Image 11">
            <a:extLst>
              <a:ext uri="{FF2B5EF4-FFF2-40B4-BE49-F238E27FC236}">
                <a16:creationId xmlns:a16="http://schemas.microsoft.com/office/drawing/2014/main" id="{2AF9A661-FF7C-F771-5B43-DC8F94B79C74}"/>
              </a:ext>
            </a:extLst>
          </p:cNvPr>
          <p:cNvPicPr>
            <a:picLocks noChangeAspect="1"/>
          </p:cNvPicPr>
          <p:nvPr/>
        </p:nvPicPr>
        <p:blipFill>
          <a:blip r:embed="rId7"/>
          <a:stretch>
            <a:fillRect/>
          </a:stretch>
        </p:blipFill>
        <p:spPr>
          <a:xfrm>
            <a:off x="3515413" y="4835999"/>
            <a:ext cx="3225288" cy="1279359"/>
          </a:xfrm>
          <a:prstGeom prst="rect">
            <a:avLst/>
          </a:prstGeom>
        </p:spPr>
      </p:pic>
      <p:sp>
        <p:nvSpPr>
          <p:cNvPr id="13" name="ZoneTexte 12">
            <a:extLst>
              <a:ext uri="{FF2B5EF4-FFF2-40B4-BE49-F238E27FC236}">
                <a16:creationId xmlns:a16="http://schemas.microsoft.com/office/drawing/2014/main" id="{B77A6DEA-868A-C9C6-B951-E1F2A951DBF0}"/>
              </a:ext>
            </a:extLst>
          </p:cNvPr>
          <p:cNvSpPr txBox="1"/>
          <p:nvPr/>
        </p:nvSpPr>
        <p:spPr>
          <a:xfrm>
            <a:off x="397563" y="1480219"/>
            <a:ext cx="919251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plus utilisées sont décrites ci-dessous:</a:t>
            </a:r>
          </a:p>
        </p:txBody>
      </p:sp>
    </p:spTree>
    <p:extLst>
      <p:ext uri="{BB962C8B-B14F-4D97-AF65-F5344CB8AC3E}">
        <p14:creationId xmlns:p14="http://schemas.microsoft.com/office/powerpoint/2010/main" val="4854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4EC629BA-E942-25EE-AA03-10FEDEC1606A}"/>
              </a:ext>
            </a:extLst>
          </p:cNvPr>
          <p:cNvSpPr txBox="1"/>
          <p:nvPr/>
        </p:nvSpPr>
        <p:spPr>
          <a:xfrm>
            <a:off x="449248" y="785623"/>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la première lettre en majuscule on utilise la fonction </a:t>
            </a:r>
            <a:r>
              <a:rPr lang="fr-FR" sz="2000" b="1" dirty="0" err="1">
                <a:latin typeface="Times New Roman" panose="02020603050405020304" pitchFamily="18" charset="0"/>
                <a:cs typeface="Times New Roman" panose="02020603050405020304" pitchFamily="18" charset="0"/>
              </a:rPr>
              <a:t>capitalize</a:t>
            </a:r>
            <a:r>
              <a:rPr lang="fr-FR" sz="2000" dirty="0">
                <a:latin typeface="Times New Roman" panose="02020603050405020304" pitchFamily="18" charset="0"/>
                <a:cs typeface="Times New Roman" panose="02020603050405020304" pitchFamily="18" charset="0"/>
              </a:rPr>
              <a:t>.</a:t>
            </a:r>
          </a:p>
        </p:txBody>
      </p:sp>
      <p:pic>
        <p:nvPicPr>
          <p:cNvPr id="10" name="Image 9">
            <a:extLst>
              <a:ext uri="{FF2B5EF4-FFF2-40B4-BE49-F238E27FC236}">
                <a16:creationId xmlns:a16="http://schemas.microsoft.com/office/drawing/2014/main" id="{BC5F087B-0581-0495-B03A-F81F06E6634F}"/>
              </a:ext>
            </a:extLst>
          </p:cNvPr>
          <p:cNvPicPr>
            <a:picLocks noChangeAspect="1"/>
          </p:cNvPicPr>
          <p:nvPr/>
        </p:nvPicPr>
        <p:blipFill>
          <a:blip r:embed="rId2"/>
          <a:stretch>
            <a:fillRect/>
          </a:stretch>
        </p:blipFill>
        <p:spPr>
          <a:xfrm>
            <a:off x="3506075" y="1264934"/>
            <a:ext cx="3288461" cy="903900"/>
          </a:xfrm>
          <a:prstGeom prst="rect">
            <a:avLst/>
          </a:prstGeom>
        </p:spPr>
      </p:pic>
      <p:sp>
        <p:nvSpPr>
          <p:cNvPr id="14" name="ZoneTexte 13">
            <a:extLst>
              <a:ext uri="{FF2B5EF4-FFF2-40B4-BE49-F238E27FC236}">
                <a16:creationId xmlns:a16="http://schemas.microsoft.com/office/drawing/2014/main" id="{DCB8CDEA-B327-F227-788E-A8B3F2E992FF}"/>
              </a:ext>
            </a:extLst>
          </p:cNvPr>
          <p:cNvSpPr txBox="1"/>
          <p:nvPr/>
        </p:nvSpPr>
        <p:spPr>
          <a:xfrm>
            <a:off x="397564" y="219659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chaque mot de la chaine en majuscule on utilise la fonction </a:t>
            </a:r>
            <a:r>
              <a:rPr lang="fr-FR" sz="2000" b="1" dirty="0" err="1">
                <a:latin typeface="Times New Roman" panose="02020603050405020304" pitchFamily="18" charset="0"/>
                <a:cs typeface="Times New Roman" panose="02020603050405020304" pitchFamily="18" charset="0"/>
              </a:rPr>
              <a:t>title</a:t>
            </a:r>
            <a:r>
              <a:rPr lang="fr-FR" sz="2000" b="1" dirty="0">
                <a:latin typeface="Times New Roman" panose="02020603050405020304" pitchFamily="18" charset="0"/>
                <a:cs typeface="Times New Roman" panose="02020603050405020304" pitchFamily="18" charset="0"/>
              </a:rPr>
              <a:t>.</a:t>
            </a:r>
          </a:p>
        </p:txBody>
      </p:sp>
      <p:pic>
        <p:nvPicPr>
          <p:cNvPr id="16" name="Image 15">
            <a:extLst>
              <a:ext uri="{FF2B5EF4-FFF2-40B4-BE49-F238E27FC236}">
                <a16:creationId xmlns:a16="http://schemas.microsoft.com/office/drawing/2014/main" id="{59655CBA-11D1-2770-4828-B5A7B99C3C3E}"/>
              </a:ext>
            </a:extLst>
          </p:cNvPr>
          <p:cNvPicPr>
            <a:picLocks noChangeAspect="1"/>
          </p:cNvPicPr>
          <p:nvPr/>
        </p:nvPicPr>
        <p:blipFill>
          <a:blip r:embed="rId3"/>
          <a:stretch>
            <a:fillRect/>
          </a:stretch>
        </p:blipFill>
        <p:spPr>
          <a:xfrm>
            <a:off x="3506076" y="2552653"/>
            <a:ext cx="3288461" cy="876347"/>
          </a:xfrm>
          <a:prstGeom prst="rect">
            <a:avLst/>
          </a:prstGeom>
        </p:spPr>
      </p:pic>
      <p:sp>
        <p:nvSpPr>
          <p:cNvPr id="17" name="ZoneTexte 16">
            <a:extLst>
              <a:ext uri="{FF2B5EF4-FFF2-40B4-BE49-F238E27FC236}">
                <a16:creationId xmlns:a16="http://schemas.microsoft.com/office/drawing/2014/main" id="{73E7ADEB-9071-1F42-1252-9AD2EAC6B827}"/>
              </a:ext>
            </a:extLst>
          </p:cNvPr>
          <p:cNvSpPr txBox="1"/>
          <p:nvPr/>
        </p:nvSpPr>
        <p:spPr>
          <a:xfrm>
            <a:off x="397564" y="3531071"/>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supprimer les espaces au début et à la fin de la chaine, on utilise la fonction </a:t>
            </a:r>
            <a:r>
              <a:rPr lang="fr-FR" sz="2000" b="1" dirty="0" err="1">
                <a:latin typeface="Times New Roman" panose="02020603050405020304" pitchFamily="18" charset="0"/>
                <a:cs typeface="Times New Roman" panose="02020603050405020304" pitchFamily="18" charset="0"/>
              </a:rPr>
              <a:t>strip</a:t>
            </a:r>
            <a:r>
              <a:rPr lang="fr-FR" sz="2000" b="1" dirty="0">
                <a:latin typeface="Times New Roman" panose="02020603050405020304" pitchFamily="18" charset="0"/>
                <a:cs typeface="Times New Roman" panose="02020603050405020304" pitchFamily="18" charset="0"/>
              </a:rPr>
              <a:t>.</a:t>
            </a:r>
          </a:p>
        </p:txBody>
      </p:sp>
      <p:pic>
        <p:nvPicPr>
          <p:cNvPr id="19" name="Image 18">
            <a:extLst>
              <a:ext uri="{FF2B5EF4-FFF2-40B4-BE49-F238E27FC236}">
                <a16:creationId xmlns:a16="http://schemas.microsoft.com/office/drawing/2014/main" id="{AE278236-0CB3-D1CB-C868-A7BBCEA81C7F}"/>
              </a:ext>
            </a:extLst>
          </p:cNvPr>
          <p:cNvPicPr>
            <a:picLocks noChangeAspect="1"/>
          </p:cNvPicPr>
          <p:nvPr/>
        </p:nvPicPr>
        <p:blipFill>
          <a:blip r:embed="rId4"/>
          <a:stretch>
            <a:fillRect/>
          </a:stretch>
        </p:blipFill>
        <p:spPr>
          <a:xfrm>
            <a:off x="3506076" y="3921482"/>
            <a:ext cx="3288460" cy="969348"/>
          </a:xfrm>
          <a:prstGeom prst="rect">
            <a:avLst/>
          </a:prstGeom>
        </p:spPr>
      </p:pic>
      <p:sp>
        <p:nvSpPr>
          <p:cNvPr id="20" name="ZoneTexte 19">
            <a:extLst>
              <a:ext uri="{FF2B5EF4-FFF2-40B4-BE49-F238E27FC236}">
                <a16:creationId xmlns:a16="http://schemas.microsoft.com/office/drawing/2014/main" id="{F1FB708E-EB11-5B1A-3D3F-86072A8231A4}"/>
              </a:ext>
            </a:extLst>
          </p:cNvPr>
          <p:cNvSpPr txBox="1"/>
          <p:nvPr/>
        </p:nvSpPr>
        <p:spPr>
          <a:xfrm>
            <a:off x="500932" y="493134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avoir le nombre de caractères d’une chaine on utilise la fonction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a:t>
            </a:r>
          </a:p>
        </p:txBody>
      </p:sp>
      <p:pic>
        <p:nvPicPr>
          <p:cNvPr id="22" name="Image 21">
            <a:extLst>
              <a:ext uri="{FF2B5EF4-FFF2-40B4-BE49-F238E27FC236}">
                <a16:creationId xmlns:a16="http://schemas.microsoft.com/office/drawing/2014/main" id="{E51CDED1-BE57-6C36-837C-428FA848C8D6}"/>
              </a:ext>
            </a:extLst>
          </p:cNvPr>
          <p:cNvPicPr>
            <a:picLocks noChangeAspect="1"/>
          </p:cNvPicPr>
          <p:nvPr/>
        </p:nvPicPr>
        <p:blipFill>
          <a:blip r:embed="rId5"/>
          <a:stretch>
            <a:fillRect/>
          </a:stretch>
        </p:blipFill>
        <p:spPr>
          <a:xfrm>
            <a:off x="3295066" y="5222573"/>
            <a:ext cx="3772910" cy="1035919"/>
          </a:xfrm>
          <a:prstGeom prst="rect">
            <a:avLst/>
          </a:prstGeom>
        </p:spPr>
      </p:pic>
    </p:spTree>
    <p:extLst>
      <p:ext uri="{BB962C8B-B14F-4D97-AF65-F5344CB8AC3E}">
        <p14:creationId xmlns:p14="http://schemas.microsoft.com/office/powerpoint/2010/main" val="35706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10225"/>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ainsi qu’une chaine de caractères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8DF6B14-F971-D350-5770-A573958A0084}"/>
              </a:ext>
            </a:extLst>
          </p:cNvPr>
          <p:cNvSpPr txBox="1"/>
          <p:nvPr/>
        </p:nvSpPr>
        <p:spPr>
          <a:xfrm>
            <a:off x="500932" y="1321519"/>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pour afficher une chaine avec le contenu d’une ou plusieurs variables, on utilisera les méthodes de formatage de chaînes de caractères.</a:t>
            </a:r>
          </a:p>
        </p:txBody>
      </p:sp>
      <p:sp>
        <p:nvSpPr>
          <p:cNvPr id="7" name="ZoneTexte 6">
            <a:extLst>
              <a:ext uri="{FF2B5EF4-FFF2-40B4-BE49-F238E27FC236}">
                <a16:creationId xmlns:a16="http://schemas.microsoft.com/office/drawing/2014/main" id="{D689B8F5-7319-C314-5B43-2E88779EAD0E}"/>
              </a:ext>
            </a:extLst>
          </p:cNvPr>
          <p:cNvSpPr txBox="1"/>
          <p:nvPr/>
        </p:nvSpPr>
        <p:spPr>
          <a:xfrm>
            <a:off x="500932" y="214058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pour formatter une chaine.</a:t>
            </a:r>
          </a:p>
        </p:txBody>
      </p:sp>
      <p:pic>
        <p:nvPicPr>
          <p:cNvPr id="9" name="Image 8">
            <a:extLst>
              <a:ext uri="{FF2B5EF4-FFF2-40B4-BE49-F238E27FC236}">
                <a16:creationId xmlns:a16="http://schemas.microsoft.com/office/drawing/2014/main" id="{C982D1DC-9815-87C2-B46D-60CAF1BD99B4}"/>
              </a:ext>
            </a:extLst>
          </p:cNvPr>
          <p:cNvPicPr>
            <a:picLocks noChangeAspect="1"/>
          </p:cNvPicPr>
          <p:nvPr/>
        </p:nvPicPr>
        <p:blipFill>
          <a:blip r:embed="rId2"/>
          <a:stretch>
            <a:fillRect/>
          </a:stretch>
        </p:blipFill>
        <p:spPr>
          <a:xfrm>
            <a:off x="2605785" y="2540699"/>
            <a:ext cx="5006774" cy="984551"/>
          </a:xfrm>
          <a:prstGeom prst="rect">
            <a:avLst/>
          </a:prstGeom>
        </p:spPr>
      </p:pic>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3D5BBE59-D92D-5047-76AF-133458DDF060}"/>
                  </a:ext>
                </a:extLst>
              </p:cNvPr>
              <p:cNvSpPr txBox="1"/>
              <p:nvPr/>
            </p:nvSpPr>
            <p:spPr>
              <a:xfrm>
                <a:off x="500932" y="3711494"/>
                <a:ext cx="11075082"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De gauche à droite on a:</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Une chaîne de caractères qui ne présente rien de particulier que des nombres qui indiquent l’ordre d’insertion des valeurs des variables 0, puis 1..</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qui va passer les paramètres des variables dont les valeurs seront insérées dans la chaîne.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Quand Python exécute cette méthode, il remplace la chaine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par la première variable passée à la méthode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𝑓𝑜𝑟𝑚𝑎𝑡</m:t>
                    </m:r>
                  </m:oMath>
                </a14:m>
                <a:r>
                  <a:rPr lang="fr-FR" sz="2000" dirty="0">
                    <a:latin typeface="Times New Roman" panose="02020603050405020304" pitchFamily="18" charset="0"/>
                    <a:cs typeface="Times New Roman" panose="02020603050405020304" pitchFamily="18" charset="0"/>
                  </a:rPr>
                  <a:t> ensuite la deuxième variable ainsi de suite.</a:t>
                </a:r>
              </a:p>
            </p:txBody>
          </p:sp>
        </mc:Choice>
        <mc:Fallback>
          <p:sp>
            <p:nvSpPr>
              <p:cNvPr id="10" name="ZoneTexte 9">
                <a:extLst>
                  <a:ext uri="{FF2B5EF4-FFF2-40B4-BE49-F238E27FC236}">
                    <a16:creationId xmlns:a16="http://schemas.microsoft.com/office/drawing/2014/main" id="{3D5BBE59-D92D-5047-76AF-133458DDF060}"/>
                  </a:ext>
                </a:extLst>
              </p:cNvPr>
              <p:cNvSpPr txBox="1">
                <a:spLocks noRot="1" noChangeAspect="1" noMove="1" noResize="1" noEditPoints="1" noAdjustHandles="1" noChangeArrowheads="1" noChangeShapeType="1" noTextEdit="1"/>
              </p:cNvSpPr>
              <p:nvPr/>
            </p:nvSpPr>
            <p:spPr>
              <a:xfrm>
                <a:off x="500932" y="3711494"/>
                <a:ext cx="11075082" cy="2246769"/>
              </a:xfrm>
              <a:prstGeom prst="rect">
                <a:avLst/>
              </a:prstGeom>
              <a:blipFill>
                <a:blip r:embed="rId3"/>
                <a:stretch>
                  <a:fillRect l="-550" t="-1630" b="-4076"/>
                </a:stretch>
              </a:blipFill>
            </p:spPr>
            <p:txBody>
              <a:bodyPr/>
              <a:lstStyle/>
              <a:p>
                <a:r>
                  <a:rPr lang="fr-FR">
                    <a:noFill/>
                  </a:rPr>
                  <a:t> </a:t>
                </a:r>
              </a:p>
            </p:txBody>
          </p:sp>
        </mc:Fallback>
      </mc:AlternateContent>
    </p:spTree>
    <p:extLst>
      <p:ext uri="{BB962C8B-B14F-4D97-AF65-F5344CB8AC3E}">
        <p14:creationId xmlns:p14="http://schemas.microsoft.com/office/powerpoint/2010/main" val="23420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peut être utilisée pour créer une nouvelle chaîne de caractères.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747728D2-1AC8-4A5E-14E7-2D8D00694641}"/>
              </a:ext>
            </a:extLst>
          </p:cNvPr>
          <p:cNvPicPr>
            <a:picLocks noChangeAspect="1"/>
          </p:cNvPicPr>
          <p:nvPr/>
        </p:nvPicPr>
        <p:blipFill>
          <a:blip r:embed="rId2"/>
          <a:stretch>
            <a:fillRect/>
          </a:stretch>
        </p:blipFill>
        <p:spPr>
          <a:xfrm>
            <a:off x="2681835" y="1197769"/>
            <a:ext cx="5158466" cy="1836870"/>
          </a:xfrm>
          <a:prstGeom prst="rect">
            <a:avLst/>
          </a:prstGeom>
        </p:spPr>
      </p:pic>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C58AE388-EBAB-6AC2-26EC-A99CAB0CDA1E}"/>
                  </a:ext>
                </a:extLst>
              </p:cNvPr>
              <p:cNvSpPr txBox="1"/>
              <p:nvPr/>
            </p:nvSpPr>
            <p:spPr>
              <a:xfrm>
                <a:off x="500932" y="3034639"/>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L’ordre entre les accolades {} est importante le premier paramètre de format correspond à l’élément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dans la chaine.</a:t>
                </a:r>
              </a:p>
            </p:txBody>
          </p:sp>
        </mc:Choice>
        <mc:Fallback>
          <p:sp>
            <p:nvSpPr>
              <p:cNvPr id="13" name="ZoneTexte 12">
                <a:extLst>
                  <a:ext uri="{FF2B5EF4-FFF2-40B4-BE49-F238E27FC236}">
                    <a16:creationId xmlns:a16="http://schemas.microsoft.com/office/drawing/2014/main" id="{C58AE388-EBAB-6AC2-26EC-A99CAB0CDA1E}"/>
                  </a:ext>
                </a:extLst>
              </p:cNvPr>
              <p:cNvSpPr txBox="1">
                <a:spLocks noRot="1" noChangeAspect="1" noMove="1" noResize="1" noEditPoints="1" noAdjustHandles="1" noChangeArrowheads="1" noChangeShapeType="1" noTextEdit="1"/>
              </p:cNvSpPr>
              <p:nvPr/>
            </p:nvSpPr>
            <p:spPr>
              <a:xfrm>
                <a:off x="500932" y="3034639"/>
                <a:ext cx="11075082" cy="707886"/>
              </a:xfrm>
              <a:prstGeom prst="rect">
                <a:avLst/>
              </a:prstGeom>
              <a:blipFill>
                <a:blip r:embed="rId3"/>
                <a:stretch>
                  <a:fillRect l="-550" t="-5172" b="-14655"/>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32FC67D-AD2C-443B-6110-79EEBB4BB389}"/>
              </a:ext>
            </a:extLst>
          </p:cNvPr>
          <p:cNvPicPr>
            <a:picLocks noChangeAspect="1"/>
          </p:cNvPicPr>
          <p:nvPr/>
        </p:nvPicPr>
        <p:blipFill>
          <a:blip r:embed="rId4"/>
          <a:stretch>
            <a:fillRect/>
          </a:stretch>
        </p:blipFill>
        <p:spPr>
          <a:xfrm>
            <a:off x="3237782" y="3502579"/>
            <a:ext cx="4046571" cy="936054"/>
          </a:xfrm>
          <a:prstGeom prst="rect">
            <a:avLst/>
          </a:prstGeom>
        </p:spPr>
      </p:pic>
      <p:sp>
        <p:nvSpPr>
          <p:cNvPr id="16" name="ZoneTexte 15">
            <a:extLst>
              <a:ext uri="{FF2B5EF4-FFF2-40B4-BE49-F238E27FC236}">
                <a16:creationId xmlns:a16="http://schemas.microsoft.com/office/drawing/2014/main" id="{67587930-0AD3-BC4C-36CF-28270DA4CAEC}"/>
              </a:ext>
            </a:extLst>
          </p:cNvPr>
          <p:cNvSpPr txBox="1"/>
          <p:nvPr/>
        </p:nvSpPr>
        <p:spPr>
          <a:xfrm>
            <a:off x="500932" y="4365946"/>
            <a:ext cx="1097171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ne pas spécifier des valeurs entre les accolades dans ce cas c’est l’ordre de format qui sera pris en compte.</a:t>
            </a:r>
          </a:p>
        </p:txBody>
      </p:sp>
      <p:pic>
        <p:nvPicPr>
          <p:cNvPr id="18" name="Image 17">
            <a:extLst>
              <a:ext uri="{FF2B5EF4-FFF2-40B4-BE49-F238E27FC236}">
                <a16:creationId xmlns:a16="http://schemas.microsoft.com/office/drawing/2014/main" id="{A83D3028-6805-66B0-6F03-1B56B0596058}"/>
              </a:ext>
            </a:extLst>
          </p:cNvPr>
          <p:cNvPicPr>
            <a:picLocks noChangeAspect="1"/>
          </p:cNvPicPr>
          <p:nvPr/>
        </p:nvPicPr>
        <p:blipFill>
          <a:blip r:embed="rId5"/>
          <a:stretch>
            <a:fillRect/>
          </a:stretch>
        </p:blipFill>
        <p:spPr>
          <a:xfrm>
            <a:off x="3661883" y="4975829"/>
            <a:ext cx="3558848" cy="936054"/>
          </a:xfrm>
          <a:prstGeom prst="rect">
            <a:avLst/>
          </a:prstGeom>
        </p:spPr>
      </p:pic>
    </p:spTree>
    <p:extLst>
      <p:ext uri="{BB962C8B-B14F-4D97-AF65-F5344CB8AC3E}">
        <p14:creationId xmlns:p14="http://schemas.microsoft.com/office/powerpoint/2010/main" val="42586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également nommer les variables que l’on va afficher qui est plus intuitif que leur indice.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04FE94A-A2E3-2055-08C3-8CE63BAFCC75}"/>
              </a:ext>
            </a:extLst>
          </p:cNvPr>
          <p:cNvPicPr>
            <a:picLocks noChangeAspect="1"/>
          </p:cNvPicPr>
          <p:nvPr/>
        </p:nvPicPr>
        <p:blipFill>
          <a:blip r:embed="rId2"/>
          <a:stretch>
            <a:fillRect/>
          </a:stretch>
        </p:blipFill>
        <p:spPr>
          <a:xfrm>
            <a:off x="2124014" y="1203425"/>
            <a:ext cx="7056732" cy="598215"/>
          </a:xfrm>
          <a:prstGeom prst="rect">
            <a:avLst/>
          </a:prstGeom>
        </p:spPr>
      </p:pic>
      <p:sp>
        <p:nvSpPr>
          <p:cNvPr id="8" name="ZoneTexte 7">
            <a:extLst>
              <a:ext uri="{FF2B5EF4-FFF2-40B4-BE49-F238E27FC236}">
                <a16:creationId xmlns:a16="http://schemas.microsoft.com/office/drawing/2014/main" id="{7B1D5EF7-E562-679D-BDBF-9260E952BB66}"/>
              </a:ext>
            </a:extLst>
          </p:cNvPr>
          <p:cNvSpPr txBox="1"/>
          <p:nvPr/>
        </p:nvSpPr>
        <p:spPr>
          <a:xfrm>
            <a:off x="552616" y="1941411"/>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aussi une autre méthode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qui permet de faire les mêmes opérations que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De plus avec la f-string on peut afficher le nom de variable.</a:t>
            </a:r>
          </a:p>
        </p:txBody>
      </p:sp>
      <p:pic>
        <p:nvPicPr>
          <p:cNvPr id="10" name="Image 9">
            <a:extLst>
              <a:ext uri="{FF2B5EF4-FFF2-40B4-BE49-F238E27FC236}">
                <a16:creationId xmlns:a16="http://schemas.microsoft.com/office/drawing/2014/main" id="{AE98593F-00F5-8EF5-76A2-A7E3FA087D6B}"/>
              </a:ext>
            </a:extLst>
          </p:cNvPr>
          <p:cNvPicPr>
            <a:picLocks noChangeAspect="1"/>
          </p:cNvPicPr>
          <p:nvPr/>
        </p:nvPicPr>
        <p:blipFill>
          <a:blip r:embed="rId3"/>
          <a:stretch>
            <a:fillRect/>
          </a:stretch>
        </p:blipFill>
        <p:spPr>
          <a:xfrm>
            <a:off x="2701785" y="2857550"/>
            <a:ext cx="5901190" cy="2376647"/>
          </a:xfrm>
          <a:prstGeom prst="rect">
            <a:avLst/>
          </a:prstGeom>
        </p:spPr>
      </p:pic>
      <p:sp>
        <p:nvSpPr>
          <p:cNvPr id="14" name="ZoneTexte 13">
            <a:extLst>
              <a:ext uri="{FF2B5EF4-FFF2-40B4-BE49-F238E27FC236}">
                <a16:creationId xmlns:a16="http://schemas.microsoft.com/office/drawing/2014/main" id="{F8DDF1EF-2A06-2E47-FE0D-79BBC5481D00}"/>
              </a:ext>
            </a:extLst>
          </p:cNvPr>
          <p:cNvSpPr txBox="1"/>
          <p:nvPr/>
        </p:nvSpPr>
        <p:spPr>
          <a:xfrm>
            <a:off x="552616" y="5300632"/>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avec la f-string on n'a pas besoin de spécifier ici l’ordre d’insertion des valeurs des variables lors du formatage de la chaine de caractères.</a:t>
            </a:r>
          </a:p>
        </p:txBody>
      </p:sp>
    </p:spTree>
    <p:extLst>
      <p:ext uri="{BB962C8B-B14F-4D97-AF65-F5344CB8AC3E}">
        <p14:creationId xmlns:p14="http://schemas.microsoft.com/office/powerpoint/2010/main" val="152322585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454</TotalTime>
  <Words>3204</Words>
  <Application>Microsoft Office PowerPoint</Application>
  <PresentationFormat>Grand écran</PresentationFormat>
  <Paragraphs>224</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2024-02-20T14:10:47Z</dcterms:modified>
</cp:coreProperties>
</file>