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4" r:id="rId1"/>
  </p:sldMasterIdLst>
  <p:notesMasterIdLst>
    <p:notesMasterId r:id="rId19"/>
  </p:notesMasterIdLst>
  <p:sldIdLst>
    <p:sldId id="257" r:id="rId2"/>
    <p:sldId id="285" r:id="rId3"/>
    <p:sldId id="286" r:id="rId4"/>
    <p:sldId id="294" r:id="rId5"/>
    <p:sldId id="305" r:id="rId6"/>
    <p:sldId id="296" r:id="rId7"/>
    <p:sldId id="297" r:id="rId8"/>
    <p:sldId id="295" r:id="rId9"/>
    <p:sldId id="298" r:id="rId10"/>
    <p:sldId id="300" r:id="rId11"/>
    <p:sldId id="302" r:id="rId12"/>
    <p:sldId id="303" r:id="rId13"/>
    <p:sldId id="301" r:id="rId14"/>
    <p:sldId id="304" r:id="rId15"/>
    <p:sldId id="306" r:id="rId16"/>
    <p:sldId id="29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E7FCD-B62D-499A-891E-30FD03C16E0C}" v="12" dt="2024-03-17T13:19:37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6370"/>
  </p:normalViewPr>
  <p:slideViewPr>
    <p:cSldViewPr snapToGrid="0">
      <p:cViewPr varScale="1">
        <p:scale>
          <a:sx n="106" d="100"/>
          <a:sy n="106" d="100"/>
        </p:scale>
        <p:origin x="13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maël Tuo" userId="fca7baf0e513a1e6" providerId="LiveId" clId="{20AE7FCD-B62D-499A-891E-30FD03C16E0C}"/>
    <pc:docChg chg="custSel addSld delSld modSld sldOrd">
      <pc:chgData name="Ismaël Tuo" userId="fca7baf0e513a1e6" providerId="LiveId" clId="{20AE7FCD-B62D-499A-891E-30FD03C16E0C}" dt="2024-03-17T13:32:28.322" v="593" actId="20577"/>
      <pc:docMkLst>
        <pc:docMk/>
      </pc:docMkLst>
      <pc:sldChg chg="modSp mod">
        <pc:chgData name="Ismaël Tuo" userId="fca7baf0e513a1e6" providerId="LiveId" clId="{20AE7FCD-B62D-499A-891E-30FD03C16E0C}" dt="2024-03-17T13:19:29.969" v="11" actId="20577"/>
        <pc:sldMkLst>
          <pc:docMk/>
          <pc:sldMk cId="0" sldId="257"/>
        </pc:sldMkLst>
        <pc:spChg chg="mod">
          <ac:chgData name="Ismaël Tuo" userId="fca7baf0e513a1e6" providerId="LiveId" clId="{20AE7FCD-B62D-499A-891E-30FD03C16E0C}" dt="2024-03-17T13:19:29.969" v="11" actId="20577"/>
          <ac:spMkLst>
            <pc:docMk/>
            <pc:sldMk cId="0" sldId="257"/>
            <ac:spMk id="3" creationId="{44036CE4-A502-6275-4A8A-31CB182AFE34}"/>
          </ac:spMkLst>
        </pc:spChg>
      </pc:sldChg>
      <pc:sldChg chg="modSp">
        <pc:chgData name="Ismaël Tuo" userId="fca7baf0e513a1e6" providerId="LiveId" clId="{20AE7FCD-B62D-499A-891E-30FD03C16E0C}" dt="2024-03-17T13:19:37.238" v="14" actId="20577"/>
        <pc:sldMkLst>
          <pc:docMk/>
          <pc:sldMk cId="2029635794" sldId="284"/>
        </pc:sldMkLst>
        <pc:spChg chg="mod">
          <ac:chgData name="Ismaël Tuo" userId="fca7baf0e513a1e6" providerId="LiveId" clId="{20AE7FCD-B62D-499A-891E-30FD03C16E0C}" dt="2024-03-17T13:19:37.238" v="14" actId="20577"/>
          <ac:spMkLst>
            <pc:docMk/>
            <pc:sldMk cId="2029635794" sldId="284"/>
            <ac:spMk id="6" creationId="{6F3F27CE-DAF0-FDE9-1F09-904298E2C122}"/>
          </ac:spMkLst>
        </pc:spChg>
      </pc:sldChg>
      <pc:sldChg chg="modSp mod">
        <pc:chgData name="Ismaël Tuo" userId="fca7baf0e513a1e6" providerId="LiveId" clId="{20AE7FCD-B62D-499A-891E-30FD03C16E0C}" dt="2024-03-17T13:20:22.358" v="19" actId="20577"/>
        <pc:sldMkLst>
          <pc:docMk/>
          <pc:sldMk cId="2639441608" sldId="286"/>
        </pc:sldMkLst>
        <pc:spChg chg="mod">
          <ac:chgData name="Ismaël Tuo" userId="fca7baf0e513a1e6" providerId="LiveId" clId="{20AE7FCD-B62D-499A-891E-30FD03C16E0C}" dt="2024-03-17T13:20:22.358" v="19" actId="20577"/>
          <ac:spMkLst>
            <pc:docMk/>
            <pc:sldMk cId="2639441608" sldId="286"/>
            <ac:spMk id="7" creationId="{B31AF22B-77AC-398F-8B32-17C6B4914236}"/>
          </ac:spMkLst>
        </pc:spChg>
      </pc:sldChg>
      <pc:sldChg chg="modSp mod">
        <pc:chgData name="Ismaël Tuo" userId="fca7baf0e513a1e6" providerId="LiveId" clId="{20AE7FCD-B62D-499A-891E-30FD03C16E0C}" dt="2024-03-17T13:30:07.259" v="585" actId="20577"/>
        <pc:sldMkLst>
          <pc:docMk/>
          <pc:sldMk cId="1332028687" sldId="293"/>
        </pc:sldMkLst>
        <pc:spChg chg="mod">
          <ac:chgData name="Ismaël Tuo" userId="fca7baf0e513a1e6" providerId="LiveId" clId="{20AE7FCD-B62D-499A-891E-30FD03C16E0C}" dt="2024-03-17T13:28:18.272" v="241" actId="20577"/>
          <ac:spMkLst>
            <pc:docMk/>
            <pc:sldMk cId="1332028687" sldId="293"/>
            <ac:spMk id="2" creationId="{598CC1F4-92B5-97D6-5630-8A3701211AA4}"/>
          </ac:spMkLst>
        </pc:spChg>
        <pc:spChg chg="mod">
          <ac:chgData name="Ismaël Tuo" userId="fca7baf0e513a1e6" providerId="LiveId" clId="{20AE7FCD-B62D-499A-891E-30FD03C16E0C}" dt="2024-03-17T13:30:07.259" v="585" actId="20577"/>
          <ac:spMkLst>
            <pc:docMk/>
            <pc:sldMk cId="1332028687" sldId="293"/>
            <ac:spMk id="7" creationId="{990321CC-02EF-ED64-0AA9-789ED60F60B1}"/>
          </ac:spMkLst>
        </pc:spChg>
      </pc:sldChg>
      <pc:sldChg chg="modSp mod">
        <pc:chgData name="Ismaël Tuo" userId="fca7baf0e513a1e6" providerId="LiveId" clId="{20AE7FCD-B62D-499A-891E-30FD03C16E0C}" dt="2024-03-17T13:20:38.644" v="29" actId="20577"/>
        <pc:sldMkLst>
          <pc:docMk/>
          <pc:sldMk cId="3982892092" sldId="294"/>
        </pc:sldMkLst>
        <pc:spChg chg="mod">
          <ac:chgData name="Ismaël Tuo" userId="fca7baf0e513a1e6" providerId="LiveId" clId="{20AE7FCD-B62D-499A-891E-30FD03C16E0C}" dt="2024-03-17T13:20:29.323" v="27" actId="20577"/>
          <ac:spMkLst>
            <pc:docMk/>
            <pc:sldMk cId="3982892092" sldId="294"/>
            <ac:spMk id="6" creationId="{84F10693-2FE8-EFC8-8DB6-84BFD181D260}"/>
          </ac:spMkLst>
        </pc:spChg>
        <pc:spChg chg="mod">
          <ac:chgData name="Ismaël Tuo" userId="fca7baf0e513a1e6" providerId="LiveId" clId="{20AE7FCD-B62D-499A-891E-30FD03C16E0C}" dt="2024-03-17T13:20:38.644" v="29" actId="20577"/>
          <ac:spMkLst>
            <pc:docMk/>
            <pc:sldMk cId="3982892092" sldId="294"/>
            <ac:spMk id="7" creationId="{B31AF22B-77AC-398F-8B32-17C6B4914236}"/>
          </ac:spMkLst>
        </pc:spChg>
      </pc:sldChg>
      <pc:sldChg chg="modSp mod">
        <pc:chgData name="Ismaël Tuo" userId="fca7baf0e513a1e6" providerId="LiveId" clId="{20AE7FCD-B62D-499A-891E-30FD03C16E0C}" dt="2024-03-17T13:23:30.412" v="153" actId="20577"/>
        <pc:sldMkLst>
          <pc:docMk/>
          <pc:sldMk cId="152848069" sldId="295"/>
        </pc:sldMkLst>
        <pc:spChg chg="mod">
          <ac:chgData name="Ismaël Tuo" userId="fca7baf0e513a1e6" providerId="LiveId" clId="{20AE7FCD-B62D-499A-891E-30FD03C16E0C}" dt="2024-03-17T13:23:26.540" v="145" actId="20577"/>
          <ac:spMkLst>
            <pc:docMk/>
            <pc:sldMk cId="152848069" sldId="295"/>
            <ac:spMk id="6" creationId="{84F10693-2FE8-EFC8-8DB6-84BFD181D260}"/>
          </ac:spMkLst>
        </pc:spChg>
        <pc:spChg chg="mod">
          <ac:chgData name="Ismaël Tuo" userId="fca7baf0e513a1e6" providerId="LiveId" clId="{20AE7FCD-B62D-499A-891E-30FD03C16E0C}" dt="2024-03-17T13:23:30.412" v="153" actId="20577"/>
          <ac:spMkLst>
            <pc:docMk/>
            <pc:sldMk cId="152848069" sldId="295"/>
            <ac:spMk id="7" creationId="{B31AF22B-77AC-398F-8B32-17C6B4914236}"/>
          </ac:spMkLst>
        </pc:spChg>
      </pc:sldChg>
      <pc:sldChg chg="modSp mod">
        <pc:chgData name="Ismaël Tuo" userId="fca7baf0e513a1e6" providerId="LiveId" clId="{20AE7FCD-B62D-499A-891E-30FD03C16E0C}" dt="2024-03-17T13:21:33.126" v="71" actId="20577"/>
        <pc:sldMkLst>
          <pc:docMk/>
          <pc:sldMk cId="2158608105" sldId="296"/>
        </pc:sldMkLst>
        <pc:spChg chg="mod">
          <ac:chgData name="Ismaël Tuo" userId="fca7baf0e513a1e6" providerId="LiveId" clId="{20AE7FCD-B62D-499A-891E-30FD03C16E0C}" dt="2024-03-17T13:21:26.065" v="59" actId="20577"/>
          <ac:spMkLst>
            <pc:docMk/>
            <pc:sldMk cId="2158608105" sldId="296"/>
            <ac:spMk id="6" creationId="{84F10693-2FE8-EFC8-8DB6-84BFD181D260}"/>
          </ac:spMkLst>
        </pc:spChg>
        <pc:spChg chg="mod">
          <ac:chgData name="Ismaël Tuo" userId="fca7baf0e513a1e6" providerId="LiveId" clId="{20AE7FCD-B62D-499A-891E-30FD03C16E0C}" dt="2024-03-17T13:21:33.126" v="71" actId="20577"/>
          <ac:spMkLst>
            <pc:docMk/>
            <pc:sldMk cId="2158608105" sldId="296"/>
            <ac:spMk id="7" creationId="{B31AF22B-77AC-398F-8B32-17C6B4914236}"/>
          </ac:spMkLst>
        </pc:spChg>
      </pc:sldChg>
      <pc:sldChg chg="modSp mod">
        <pc:chgData name="Ismaël Tuo" userId="fca7baf0e513a1e6" providerId="LiveId" clId="{20AE7FCD-B62D-499A-891E-30FD03C16E0C}" dt="2024-03-17T13:23:20.054" v="138" actId="20577"/>
        <pc:sldMkLst>
          <pc:docMk/>
          <pc:sldMk cId="3278254478" sldId="297"/>
        </pc:sldMkLst>
        <pc:spChg chg="mod">
          <ac:chgData name="Ismaël Tuo" userId="fca7baf0e513a1e6" providerId="LiveId" clId="{20AE7FCD-B62D-499A-891E-30FD03C16E0C}" dt="2024-03-17T13:21:39.557" v="79" actId="20577"/>
          <ac:spMkLst>
            <pc:docMk/>
            <pc:sldMk cId="3278254478" sldId="297"/>
            <ac:spMk id="6" creationId="{84F10693-2FE8-EFC8-8DB6-84BFD181D260}"/>
          </ac:spMkLst>
        </pc:spChg>
        <pc:spChg chg="mod">
          <ac:chgData name="Ismaël Tuo" userId="fca7baf0e513a1e6" providerId="LiveId" clId="{20AE7FCD-B62D-499A-891E-30FD03C16E0C}" dt="2024-03-17T13:23:20.054" v="138" actId="20577"/>
          <ac:spMkLst>
            <pc:docMk/>
            <pc:sldMk cId="3278254478" sldId="297"/>
            <ac:spMk id="7" creationId="{B31AF22B-77AC-398F-8B32-17C6B4914236}"/>
          </ac:spMkLst>
        </pc:spChg>
      </pc:sldChg>
      <pc:sldChg chg="del">
        <pc:chgData name="Ismaël Tuo" userId="fca7baf0e513a1e6" providerId="LiveId" clId="{20AE7FCD-B62D-499A-891E-30FD03C16E0C}" dt="2024-03-17T13:23:40.986" v="154" actId="2696"/>
        <pc:sldMkLst>
          <pc:docMk/>
          <pc:sldMk cId="3194045807" sldId="299"/>
        </pc:sldMkLst>
      </pc:sldChg>
      <pc:sldChg chg="modSp mod">
        <pc:chgData name="Ismaël Tuo" userId="fca7baf0e513a1e6" providerId="LiveId" clId="{20AE7FCD-B62D-499A-891E-30FD03C16E0C}" dt="2024-03-17T13:23:59.406" v="184" actId="20577"/>
        <pc:sldMkLst>
          <pc:docMk/>
          <pc:sldMk cId="814239834" sldId="300"/>
        </pc:sldMkLst>
        <pc:spChg chg="mod">
          <ac:chgData name="Ismaël Tuo" userId="fca7baf0e513a1e6" providerId="LiveId" clId="{20AE7FCD-B62D-499A-891E-30FD03C16E0C}" dt="2024-03-17T13:23:59.406" v="184" actId="20577"/>
          <ac:spMkLst>
            <pc:docMk/>
            <pc:sldMk cId="814239834" sldId="300"/>
            <ac:spMk id="6" creationId="{84F10693-2FE8-EFC8-8DB6-84BFD181D260}"/>
          </ac:spMkLst>
        </pc:spChg>
        <pc:spChg chg="mod">
          <ac:chgData name="Ismaël Tuo" userId="fca7baf0e513a1e6" providerId="LiveId" clId="{20AE7FCD-B62D-499A-891E-30FD03C16E0C}" dt="2024-03-17T13:23:56.672" v="182" actId="20577"/>
          <ac:spMkLst>
            <pc:docMk/>
            <pc:sldMk cId="814239834" sldId="300"/>
            <ac:spMk id="7" creationId="{B31AF22B-77AC-398F-8B32-17C6B4914236}"/>
          </ac:spMkLst>
        </pc:spChg>
      </pc:sldChg>
      <pc:sldChg chg="modSp mod ord">
        <pc:chgData name="Ismaël Tuo" userId="fca7baf0e513a1e6" providerId="LiveId" clId="{20AE7FCD-B62D-499A-891E-30FD03C16E0C}" dt="2024-03-17T13:25:49.065" v="225" actId="21"/>
        <pc:sldMkLst>
          <pc:docMk/>
          <pc:sldMk cId="2591302804" sldId="301"/>
        </pc:sldMkLst>
        <pc:spChg chg="mod">
          <ac:chgData name="Ismaël Tuo" userId="fca7baf0e513a1e6" providerId="LiveId" clId="{20AE7FCD-B62D-499A-891E-30FD03C16E0C}" dt="2024-03-17T13:25:49.065" v="225" actId="21"/>
          <ac:spMkLst>
            <pc:docMk/>
            <pc:sldMk cId="2591302804" sldId="301"/>
            <ac:spMk id="7" creationId="{B31AF22B-77AC-398F-8B32-17C6B4914236}"/>
          </ac:spMkLst>
        </pc:spChg>
      </pc:sldChg>
      <pc:sldChg chg="modSp mod">
        <pc:chgData name="Ismaël Tuo" userId="fca7baf0e513a1e6" providerId="LiveId" clId="{20AE7FCD-B62D-499A-891E-30FD03C16E0C}" dt="2024-03-17T13:24:08.925" v="194" actId="20577"/>
        <pc:sldMkLst>
          <pc:docMk/>
          <pc:sldMk cId="2865238125" sldId="302"/>
        </pc:sldMkLst>
        <pc:spChg chg="mod">
          <ac:chgData name="Ismaël Tuo" userId="fca7baf0e513a1e6" providerId="LiveId" clId="{20AE7FCD-B62D-499A-891E-30FD03C16E0C}" dt="2024-03-17T13:24:08.925" v="194" actId="20577"/>
          <ac:spMkLst>
            <pc:docMk/>
            <pc:sldMk cId="2865238125" sldId="302"/>
            <ac:spMk id="6" creationId="{84F10693-2FE8-EFC8-8DB6-84BFD181D260}"/>
          </ac:spMkLst>
        </pc:spChg>
      </pc:sldChg>
      <pc:sldChg chg="modSp mod">
        <pc:chgData name="Ismaël Tuo" userId="fca7baf0e513a1e6" providerId="LiveId" clId="{20AE7FCD-B62D-499A-891E-30FD03C16E0C}" dt="2024-03-17T13:24:16.595" v="196" actId="20577"/>
        <pc:sldMkLst>
          <pc:docMk/>
          <pc:sldMk cId="715928702" sldId="303"/>
        </pc:sldMkLst>
        <pc:spChg chg="mod">
          <ac:chgData name="Ismaël Tuo" userId="fca7baf0e513a1e6" providerId="LiveId" clId="{20AE7FCD-B62D-499A-891E-30FD03C16E0C}" dt="2024-03-17T13:24:16.595" v="196" actId="20577"/>
          <ac:spMkLst>
            <pc:docMk/>
            <pc:sldMk cId="715928702" sldId="303"/>
            <ac:spMk id="6" creationId="{84F10693-2FE8-EFC8-8DB6-84BFD181D260}"/>
          </ac:spMkLst>
        </pc:spChg>
      </pc:sldChg>
      <pc:sldChg chg="modSp mod">
        <pc:chgData name="Ismaël Tuo" userId="fca7baf0e513a1e6" providerId="LiveId" clId="{20AE7FCD-B62D-499A-891E-30FD03C16E0C}" dt="2024-03-17T13:26:02.071" v="237" actId="20577"/>
        <pc:sldMkLst>
          <pc:docMk/>
          <pc:sldMk cId="3279480716" sldId="304"/>
        </pc:sldMkLst>
        <pc:spChg chg="mod">
          <ac:chgData name="Ismaël Tuo" userId="fca7baf0e513a1e6" providerId="LiveId" clId="{20AE7FCD-B62D-499A-891E-30FD03C16E0C}" dt="2024-03-17T13:24:25.393" v="202" actId="20577"/>
          <ac:spMkLst>
            <pc:docMk/>
            <pc:sldMk cId="3279480716" sldId="304"/>
            <ac:spMk id="6" creationId="{84F10693-2FE8-EFC8-8DB6-84BFD181D260}"/>
          </ac:spMkLst>
        </pc:spChg>
        <pc:spChg chg="mod">
          <ac:chgData name="Ismaël Tuo" userId="fca7baf0e513a1e6" providerId="LiveId" clId="{20AE7FCD-B62D-499A-891E-30FD03C16E0C}" dt="2024-03-17T13:26:02.071" v="237" actId="20577"/>
          <ac:spMkLst>
            <pc:docMk/>
            <pc:sldMk cId="3279480716" sldId="304"/>
            <ac:spMk id="7" creationId="{B31AF22B-77AC-398F-8B32-17C6B4914236}"/>
          </ac:spMkLst>
        </pc:spChg>
      </pc:sldChg>
      <pc:sldChg chg="modSp add mod">
        <pc:chgData name="Ismaël Tuo" userId="fca7baf0e513a1e6" providerId="LiveId" clId="{20AE7FCD-B62D-499A-891E-30FD03C16E0C}" dt="2024-03-17T13:21:04.220" v="51" actId="20577"/>
        <pc:sldMkLst>
          <pc:docMk/>
          <pc:sldMk cId="1654652526" sldId="305"/>
        </pc:sldMkLst>
        <pc:spChg chg="mod">
          <ac:chgData name="Ismaël Tuo" userId="fca7baf0e513a1e6" providerId="LiveId" clId="{20AE7FCD-B62D-499A-891E-30FD03C16E0C}" dt="2024-03-17T13:20:59.749" v="49" actId="20577"/>
          <ac:spMkLst>
            <pc:docMk/>
            <pc:sldMk cId="1654652526" sldId="305"/>
            <ac:spMk id="6" creationId="{84F10693-2FE8-EFC8-8DB6-84BFD181D260}"/>
          </ac:spMkLst>
        </pc:spChg>
        <pc:spChg chg="mod">
          <ac:chgData name="Ismaël Tuo" userId="fca7baf0e513a1e6" providerId="LiveId" clId="{20AE7FCD-B62D-499A-891E-30FD03C16E0C}" dt="2024-03-17T13:21:04.220" v="51" actId="20577"/>
          <ac:spMkLst>
            <pc:docMk/>
            <pc:sldMk cId="1654652526" sldId="305"/>
            <ac:spMk id="7" creationId="{B31AF22B-77AC-398F-8B32-17C6B4914236}"/>
          </ac:spMkLst>
        </pc:spChg>
      </pc:sldChg>
      <pc:sldChg chg="modSp add mod">
        <pc:chgData name="Ismaël Tuo" userId="fca7baf0e513a1e6" providerId="LiveId" clId="{20AE7FCD-B62D-499A-891E-30FD03C16E0C}" dt="2024-03-17T13:32:28.322" v="593" actId="20577"/>
        <pc:sldMkLst>
          <pc:docMk/>
          <pc:sldMk cId="1127859648" sldId="306"/>
        </pc:sldMkLst>
        <pc:spChg chg="mod">
          <ac:chgData name="Ismaël Tuo" userId="fca7baf0e513a1e6" providerId="LiveId" clId="{20AE7FCD-B62D-499A-891E-30FD03C16E0C}" dt="2024-03-17T13:32:28.322" v="593" actId="20577"/>
          <ac:spMkLst>
            <pc:docMk/>
            <pc:sldMk cId="1127859648" sldId="306"/>
            <ac:spMk id="6" creationId="{84F10693-2FE8-EFC8-8DB6-84BFD181D2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B8971-FAD5-A544-A565-5C81831E2E08}" type="datetimeFigureOut">
              <a:rPr lang="fr-FR" smtClean="0"/>
              <a:t>17/03/2024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CC60E-D162-B044-A24A-08767BE17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38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F453-C717-E044-9B61-C449088DBB9F}" type="datetime1">
              <a:rPr lang="fr-FR" smtClean="0"/>
              <a:t>17/03/2024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883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4B8B-4B66-A54B-A7E1-EB9F6C09CE67}" type="datetime1">
              <a:rPr lang="fr-FR" smtClean="0"/>
              <a:t>17/03/2024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75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F9F2-42A0-CD42-8013-986AEAF97421}" type="datetime1">
              <a:rPr lang="fr-FR" smtClean="0"/>
              <a:t>17/03/2024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7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D9F-3179-BB4C-96AB-C40862581685}" type="datetime1">
              <a:rPr lang="fr-FR" smtClean="0"/>
              <a:t>17/03/2024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59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DE96-64FF-BC43-8A9C-18ED43A528D6}" type="datetime1">
              <a:rPr lang="fr-FR" smtClean="0"/>
              <a:t>17/03/2024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47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E800-9F9B-1C4F-A1CD-9EF46842C4CA}" type="datetime1">
              <a:rPr lang="fr-FR" smtClean="0"/>
              <a:t>17/03/2024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98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D4E-8CB4-EF40-A349-EFC02EC7784E}" type="datetime1">
              <a:rPr lang="fr-FR" smtClean="0"/>
              <a:t>17/03/2024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2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8D77-E8A2-E24F-81D2-817E60779F3E}" type="datetime1">
              <a:rPr lang="fr-FR" smtClean="0"/>
              <a:t>17/03/2024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97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964E-5B57-884A-A1B8-925BFA5276AF}" type="datetime1">
              <a:rPr lang="fr-FR" smtClean="0"/>
              <a:t>17/03/2024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6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6CD0-A2E6-1543-A0E5-C829C16FEE55}" type="datetime1">
              <a:rPr lang="fr-FR" smtClean="0"/>
              <a:t>17/03/2024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fr-FR"/>
              <a:t>Cours: Python | Auteur: TUO N. Ismaël Maurice 
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99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EE5CE4A-5B1A-1846-BA66-722BDB7A9525}" type="datetime1">
              <a:rPr lang="fr-FR" smtClean="0"/>
              <a:t>17/03/2024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Cours: Python | Auteur: TUO N. Ismaël Maurice 
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70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5A13D9C-CA6E-9C45-8634-4423EBFFD553}" type="datetime1">
              <a:rPr lang="fr-FR" smtClean="0"/>
              <a:t>17/03/2024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fr-FR"/>
              <a:t>Cours: Python | Auteur: TUO N. Ismaël Maurice 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57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aptrinhcanban.com/en/python/nhap-mon-lap-trinh-python/gioi-thieu-python/python-la-gi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42996-A20C-278E-8304-E7B669C7029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39595" y="2614935"/>
            <a:ext cx="4816810" cy="1231106"/>
          </a:xfrm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lvl="0"/>
            <a:r>
              <a:rPr lang="fr-FR" sz="3200" dirty="0">
                <a:solidFill>
                  <a:schemeClr val="tx1"/>
                </a:solidFill>
              </a:rPr>
              <a:t>PROGRAMMATION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036CE4-A502-6275-4A8A-31CB182AFE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04672" y="5426793"/>
            <a:ext cx="4486656" cy="702702"/>
          </a:xfrm>
        </p:spPr>
        <p:txBody>
          <a:bodyPr>
            <a:normAutofit/>
          </a:bodyPr>
          <a:lstStyle/>
          <a:p>
            <a:pPr lvl="0"/>
            <a:r>
              <a:rPr lang="fr-FR" sz="2800" dirty="0">
                <a:solidFill>
                  <a:schemeClr val="tx1"/>
                </a:solidFill>
              </a:rPr>
              <a:t>Chapitre 10: Les tuples</a:t>
            </a:r>
          </a:p>
        </p:txBody>
      </p:sp>
      <p:pic>
        <p:nvPicPr>
          <p:cNvPr id="14" name="Image 13" descr="Une image contenant logo, clipart, Graphique, Police&#10;&#10;Description générée automatiquement">
            <a:extLst>
              <a:ext uri="{FF2B5EF4-FFF2-40B4-BE49-F238E27FC236}">
                <a16:creationId xmlns:a16="http://schemas.microsoft.com/office/drawing/2014/main" id="{2DE5C0E7-6706-5272-AE9A-6FE4B3435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0"/>
            <a:ext cx="6967728" cy="685799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07E6C73-A254-CE5C-F611-378647BDEC82}"/>
              </a:ext>
            </a:extLst>
          </p:cNvPr>
          <p:cNvSpPr txBox="1"/>
          <p:nvPr/>
        </p:nvSpPr>
        <p:spPr>
          <a:xfrm>
            <a:off x="6169891" y="6583680"/>
            <a:ext cx="777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hlinkClick r:id="rId3" tooltip="https://laptrinhcanban.com/en/python/nhap-mon-lap-trinh-python/gioi-thieu-python/python-la-gi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Cette photo</a:t>
            </a:r>
            <a:r>
              <a:rPr lang="fr-FR" sz="900" dirty="0">
                <a:solidFill>
                  <a:schemeClr val="bg1"/>
                </a:solidFill>
              </a:rPr>
              <a:t> par Auteur inconnu est soumise à la licence </a:t>
            </a:r>
            <a:r>
              <a:rPr lang="fr-FR" sz="900" dirty="0">
                <a:solidFill>
                  <a:schemeClr val="bg1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fr-FR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10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5577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en tuple</a:t>
            </a:r>
            <a:endParaRPr lang="fr-F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Voir doc</a:t>
            </a:r>
          </a:p>
        </p:txBody>
      </p:sp>
    </p:spTree>
    <p:extLst>
      <p:ext uri="{BB962C8B-B14F-4D97-AF65-F5344CB8AC3E}">
        <p14:creationId xmlns:p14="http://schemas.microsoft.com/office/powerpoint/2010/main" val="81423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11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5577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Parcours de tuple efficace</a:t>
            </a:r>
            <a:endParaRPr lang="fr-F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97</a:t>
            </a:r>
          </a:p>
        </p:txBody>
      </p:sp>
    </p:spTree>
    <p:extLst>
      <p:ext uri="{BB962C8B-B14F-4D97-AF65-F5344CB8AC3E}">
        <p14:creationId xmlns:p14="http://schemas.microsoft.com/office/powerpoint/2010/main" val="286523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12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5577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Parcours avec filtrage et condition</a:t>
            </a:r>
            <a:endParaRPr lang="fr-F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97</a:t>
            </a:r>
          </a:p>
        </p:txBody>
      </p:sp>
    </p:spTree>
    <p:extLst>
      <p:ext uri="{BB962C8B-B14F-4D97-AF65-F5344CB8AC3E}">
        <p14:creationId xmlns:p14="http://schemas.microsoft.com/office/powerpoint/2010/main" val="715928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13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5577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Fonctions à plusieurs paramètres</a:t>
            </a:r>
            <a:endParaRPr lang="fr-F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94</a:t>
            </a:r>
          </a:p>
        </p:txBody>
      </p:sp>
    </p:spTree>
    <p:extLst>
      <p:ext uri="{BB962C8B-B14F-4D97-AF65-F5344CB8AC3E}">
        <p14:creationId xmlns:p14="http://schemas.microsoft.com/office/powerpoint/2010/main" val="2591302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14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5577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Méthodes usuelles de tuples</a:t>
            </a:r>
            <a:endParaRPr lang="fr-F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Voir docs et ajouter lien vers documentation python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in liste 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pop, reverse, sort,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80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15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5577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fonction id avec </a:t>
            </a:r>
            <a:r>
              <a:rPr lang="fr-F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les tuples</a:t>
            </a:r>
            <a:endParaRPr lang="fr-F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Voir docs et ajouter lien vers documentation python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in liste 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pop, reverse, sort,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859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16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4" y="218526"/>
            <a:ext cx="579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Exercices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598CC1F4-92B5-97D6-5630-8A3701211AA4}"/>
              </a:ext>
            </a:extLst>
          </p:cNvPr>
          <p:cNvSpPr txBox="1"/>
          <p:nvPr/>
        </p:nvSpPr>
        <p:spPr>
          <a:xfrm>
            <a:off x="397564" y="711780"/>
            <a:ext cx="1156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 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0321CC-02EF-ED64-0AA9-789ED60F60B1}"/>
              </a:ext>
            </a:extLst>
          </p:cNvPr>
          <p:cNvSpPr txBox="1"/>
          <p:nvPr/>
        </p:nvSpPr>
        <p:spPr>
          <a:xfrm>
            <a:off x="397564" y="1090885"/>
            <a:ext cx="110889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Créer un module calcul qui contiendra les fonctions 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et multiplication.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fonctions doivent prendre en paramètres un nombre infini de nombres et renvoyer le résultat de l’opération.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prendre en compte les cas d’erreur.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Faire des tests des fonctions dans une fonction main.</a:t>
            </a:r>
          </a:p>
        </p:txBody>
      </p:sp>
    </p:spTree>
    <p:extLst>
      <p:ext uri="{BB962C8B-B14F-4D97-AF65-F5344CB8AC3E}">
        <p14:creationId xmlns:p14="http://schemas.microsoft.com/office/powerpoint/2010/main" val="1332028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6F3F27CE-DAF0-FDE9-1F09-904298E2C12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740748" y="2437729"/>
            <a:ext cx="4486656" cy="123110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0"/>
            <a:r>
              <a:rPr lang="fr-FR" sz="3200" dirty="0">
                <a:solidFill>
                  <a:schemeClr val="tx1"/>
                </a:solidFill>
              </a:rPr>
              <a:t>FIN CHAPITRE 10</a:t>
            </a:r>
          </a:p>
        </p:txBody>
      </p:sp>
    </p:spTree>
    <p:extLst>
      <p:ext uri="{BB962C8B-B14F-4D97-AF65-F5344CB8AC3E}">
        <p14:creationId xmlns:p14="http://schemas.microsoft.com/office/powerpoint/2010/main" val="202963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2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95416"/>
            <a:ext cx="3069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Sommaire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A3656-3CB0-8161-AE9F-B92FBE4F5083}"/>
              </a:ext>
            </a:extLst>
          </p:cNvPr>
          <p:cNvSpPr txBox="1"/>
          <p:nvPr/>
        </p:nvSpPr>
        <p:spPr>
          <a:xfrm>
            <a:off x="397565" y="948002"/>
            <a:ext cx="9192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Définition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Exercices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5400574-BA21-AA27-C7D0-975B208CF325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06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3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306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88</a:t>
            </a:r>
          </a:p>
        </p:txBody>
      </p:sp>
    </p:spTree>
    <p:extLst>
      <p:ext uri="{BB962C8B-B14F-4D97-AF65-F5344CB8AC3E}">
        <p14:creationId xmlns:p14="http://schemas.microsoft.com/office/powerpoint/2010/main" val="263944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4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306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Création de tuples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90</a:t>
            </a:r>
          </a:p>
        </p:txBody>
      </p:sp>
    </p:spTree>
    <p:extLst>
      <p:ext uri="{BB962C8B-B14F-4D97-AF65-F5344CB8AC3E}">
        <p14:creationId xmlns:p14="http://schemas.microsoft.com/office/powerpoint/2010/main" val="398289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306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de tuples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91</a:t>
            </a:r>
          </a:p>
        </p:txBody>
      </p:sp>
    </p:spTree>
    <p:extLst>
      <p:ext uri="{BB962C8B-B14F-4D97-AF65-F5344CB8AC3E}">
        <p14:creationId xmlns:p14="http://schemas.microsoft.com/office/powerpoint/2010/main" val="165465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6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541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d’éléments dans un tuple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Voir doc</a:t>
            </a:r>
          </a:p>
        </p:txBody>
      </p:sp>
    </p:spTree>
    <p:extLst>
      <p:ext uri="{BB962C8B-B14F-4D97-AF65-F5344CB8AC3E}">
        <p14:creationId xmlns:p14="http://schemas.microsoft.com/office/powerpoint/2010/main" val="215860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7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541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Suppression d’éléments dans un tuple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Voir doc pas sur que se soit possible</a:t>
            </a:r>
          </a:p>
        </p:txBody>
      </p:sp>
    </p:spTree>
    <p:extLst>
      <p:ext uri="{BB962C8B-B14F-4D97-AF65-F5344CB8AC3E}">
        <p14:creationId xmlns:p14="http://schemas.microsoft.com/office/powerpoint/2010/main" val="327825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8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306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de tuple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Voir doc</a:t>
            </a:r>
          </a:p>
        </p:txBody>
      </p:sp>
    </p:spTree>
    <p:extLst>
      <p:ext uri="{BB962C8B-B14F-4D97-AF65-F5344CB8AC3E}">
        <p14:creationId xmlns:p14="http://schemas.microsoft.com/office/powerpoint/2010/main" val="15284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9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5577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fonction </a:t>
            </a:r>
            <a:r>
              <a:rPr lang="fr-FR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enumerate</a:t>
            </a:r>
            <a:endParaRPr lang="fr-F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88</a:t>
            </a:r>
          </a:p>
        </p:txBody>
      </p:sp>
    </p:spTree>
    <p:extLst>
      <p:ext uri="{BB962C8B-B14F-4D97-AF65-F5344CB8AC3E}">
        <p14:creationId xmlns:p14="http://schemas.microsoft.com/office/powerpoint/2010/main" val="3210814892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{1991B394-6474-D448-893E-2D8671049D47}tf10001120</Template>
  <TotalTime>535</TotalTime>
  <Words>402</Words>
  <Application>Microsoft Office PowerPoint</Application>
  <PresentationFormat>Grand écran</PresentationFormat>
  <Paragraphs>71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Times New Roman</vt:lpstr>
      <vt:lpstr>Colis</vt:lpstr>
      <vt:lpstr>PROGRAMMATION PYTHON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FIN CHAPITRE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PYTHON</dc:title>
  <dc:creator>Ismaël Tuo</dc:creator>
  <cp:lastModifiedBy>Ismaël Tuo</cp:lastModifiedBy>
  <cp:revision>19</cp:revision>
  <dcterms:created xsi:type="dcterms:W3CDTF">2023-06-10T08:45:28Z</dcterms:created>
  <dcterms:modified xsi:type="dcterms:W3CDTF">2024-03-17T13:32:29Z</dcterms:modified>
</cp:coreProperties>
</file>