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25"/>
  </p:notesMasterIdLst>
  <p:sldIdLst>
    <p:sldId id="257" r:id="rId2"/>
    <p:sldId id="285" r:id="rId3"/>
    <p:sldId id="286" r:id="rId4"/>
    <p:sldId id="294" r:id="rId5"/>
    <p:sldId id="296" r:id="rId6"/>
    <p:sldId id="297" r:id="rId7"/>
    <p:sldId id="295" r:id="rId8"/>
    <p:sldId id="298" r:id="rId9"/>
    <p:sldId id="299" r:id="rId10"/>
    <p:sldId id="300" r:id="rId11"/>
    <p:sldId id="302" r:id="rId12"/>
    <p:sldId id="303" r:id="rId13"/>
    <p:sldId id="304" r:id="rId14"/>
    <p:sldId id="301" r:id="rId15"/>
    <p:sldId id="305" r:id="rId16"/>
    <p:sldId id="293" r:id="rId17"/>
    <p:sldId id="306" r:id="rId18"/>
    <p:sldId id="307" r:id="rId19"/>
    <p:sldId id="309" r:id="rId20"/>
    <p:sldId id="308" r:id="rId21"/>
    <p:sldId id="310" r:id="rId22"/>
    <p:sldId id="311"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39B40-CE70-4594-AB51-0583BED6F80E}" v="38" dt="2024-03-17T13:49:36.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FA439B40-CE70-4594-AB51-0583BED6F80E}"/>
    <pc:docChg chg="undo custSel addSld delSld modSld sldOrd">
      <pc:chgData name="Ismaël Tuo" userId="fca7baf0e513a1e6" providerId="LiveId" clId="{FA439B40-CE70-4594-AB51-0583BED6F80E}" dt="2024-03-17T14:09:31.320" v="5510" actId="20577"/>
      <pc:docMkLst>
        <pc:docMk/>
      </pc:docMkLst>
      <pc:sldChg chg="modSp mod">
        <pc:chgData name="Ismaël Tuo" userId="fca7baf0e513a1e6" providerId="LiveId" clId="{FA439B40-CE70-4594-AB51-0583BED6F80E}" dt="2024-03-17T13:27:01.005" v="1252" actId="20577"/>
        <pc:sldMkLst>
          <pc:docMk/>
          <pc:sldMk cId="0" sldId="257"/>
        </pc:sldMkLst>
        <pc:spChg chg="mod">
          <ac:chgData name="Ismaël Tuo" userId="fca7baf0e513a1e6" providerId="LiveId" clId="{FA439B40-CE70-4594-AB51-0583BED6F80E}" dt="2024-03-17T13:27:01.005" v="1252" actId="20577"/>
          <ac:spMkLst>
            <pc:docMk/>
            <pc:sldMk cId="0" sldId="257"/>
            <ac:spMk id="3" creationId="{44036CE4-A502-6275-4A8A-31CB182AFE34}"/>
          </ac:spMkLst>
        </pc:spChg>
      </pc:sldChg>
      <pc:sldChg chg="modSp">
        <pc:chgData name="Ismaël Tuo" userId="fca7baf0e513a1e6" providerId="LiveId" clId="{FA439B40-CE70-4594-AB51-0583BED6F80E}" dt="2024-03-17T12:52:57.855" v="33" actId="20577"/>
        <pc:sldMkLst>
          <pc:docMk/>
          <pc:sldMk cId="2029635794" sldId="284"/>
        </pc:sldMkLst>
        <pc:spChg chg="mod">
          <ac:chgData name="Ismaël Tuo" userId="fca7baf0e513a1e6" providerId="LiveId" clId="{FA439B40-CE70-4594-AB51-0583BED6F80E}" dt="2024-03-17T12:52:57.855" v="33" actId="20577"/>
          <ac:spMkLst>
            <pc:docMk/>
            <pc:sldMk cId="2029635794" sldId="284"/>
            <ac:spMk id="6" creationId="{6F3F27CE-DAF0-FDE9-1F09-904298E2C122}"/>
          </ac:spMkLst>
        </pc:spChg>
      </pc:sldChg>
      <pc:sldChg chg="modSp mod">
        <pc:chgData name="Ismaël Tuo" userId="fca7baf0e513a1e6" providerId="LiveId" clId="{FA439B40-CE70-4594-AB51-0583BED6F80E}" dt="2024-03-17T12:53:49.329" v="48" actId="20577"/>
        <pc:sldMkLst>
          <pc:docMk/>
          <pc:sldMk cId="1268069196" sldId="285"/>
        </pc:sldMkLst>
        <pc:spChg chg="mod">
          <ac:chgData name="Ismaël Tuo" userId="fca7baf0e513a1e6" providerId="LiveId" clId="{FA439B40-CE70-4594-AB51-0583BED6F80E}" dt="2024-03-17T12:53:49.329" v="48" actId="20577"/>
          <ac:spMkLst>
            <pc:docMk/>
            <pc:sldMk cId="1268069196" sldId="285"/>
            <ac:spMk id="11" creationId="{C27A3656-3CB0-8161-AE9F-B92FBE4F5083}"/>
          </ac:spMkLst>
        </pc:spChg>
      </pc:sldChg>
      <pc:sldChg chg="delSp modSp mod">
        <pc:chgData name="Ismaël Tuo" userId="fca7baf0e513a1e6" providerId="LiveId" clId="{FA439B40-CE70-4594-AB51-0583BED6F80E}" dt="2024-03-17T13:17:46.786" v="1170" actId="20577"/>
        <pc:sldMkLst>
          <pc:docMk/>
          <pc:sldMk cId="2639441608" sldId="286"/>
        </pc:sldMkLst>
        <pc:spChg chg="del">
          <ac:chgData name="Ismaël Tuo" userId="fca7baf0e513a1e6" providerId="LiveId" clId="{FA439B40-CE70-4594-AB51-0583BED6F80E}" dt="2024-03-17T12:54:17.252" v="53" actId="478"/>
          <ac:spMkLst>
            <pc:docMk/>
            <pc:sldMk cId="2639441608" sldId="286"/>
            <ac:spMk id="2" creationId="{C1BE7911-CAA0-299C-8992-81D8DF50B5E9}"/>
          </ac:spMkLst>
        </pc:spChg>
        <pc:spChg chg="mod">
          <ac:chgData name="Ismaël Tuo" userId="fca7baf0e513a1e6" providerId="LiveId" clId="{FA439B40-CE70-4594-AB51-0583BED6F80E}" dt="2024-03-17T13:17:46.786" v="1170" actId="20577"/>
          <ac:spMkLst>
            <pc:docMk/>
            <pc:sldMk cId="2639441608" sldId="286"/>
            <ac:spMk id="7" creationId="{B31AF22B-77AC-398F-8B32-17C6B4914236}"/>
          </ac:spMkLst>
        </pc:spChg>
        <pc:spChg chg="del">
          <ac:chgData name="Ismaël Tuo" userId="fca7baf0e513a1e6" providerId="LiveId" clId="{FA439B40-CE70-4594-AB51-0583BED6F80E}" dt="2024-03-17T12:54:15.829" v="52" actId="478"/>
          <ac:spMkLst>
            <pc:docMk/>
            <pc:sldMk cId="2639441608" sldId="286"/>
            <ac:spMk id="8" creationId="{1EB37036-6733-1136-E39A-CB37C740C4A1}"/>
          </ac:spMkLst>
        </pc:spChg>
        <pc:spChg chg="del">
          <ac:chgData name="Ismaël Tuo" userId="fca7baf0e513a1e6" providerId="LiveId" clId="{FA439B40-CE70-4594-AB51-0583BED6F80E}" dt="2024-03-17T12:54:13.796" v="51" actId="478"/>
          <ac:spMkLst>
            <pc:docMk/>
            <pc:sldMk cId="2639441608" sldId="286"/>
            <ac:spMk id="9" creationId="{0FFE95E2-C869-C89B-98AE-66B06101F89F}"/>
          </ac:spMkLst>
        </pc:spChg>
        <pc:spChg chg="del">
          <ac:chgData name="Ismaël Tuo" userId="fca7baf0e513a1e6" providerId="LiveId" clId="{FA439B40-CE70-4594-AB51-0583BED6F80E}" dt="2024-03-17T12:54:12.118" v="50" actId="478"/>
          <ac:spMkLst>
            <pc:docMk/>
            <pc:sldMk cId="2639441608" sldId="286"/>
            <ac:spMk id="10" creationId="{332E14C6-85E2-C1BF-E3D9-5709040AC36A}"/>
          </ac:spMkLst>
        </pc:spChg>
        <pc:picChg chg="del">
          <ac:chgData name="Ismaël Tuo" userId="fca7baf0e513a1e6" providerId="LiveId" clId="{FA439B40-CE70-4594-AB51-0583BED6F80E}" dt="2024-03-17T12:54:09.820" v="49" actId="478"/>
          <ac:picMkLst>
            <pc:docMk/>
            <pc:sldMk cId="2639441608" sldId="286"/>
            <ac:picMk id="13" creationId="{38898C26-6905-50EE-224C-D48A99A26F85}"/>
          </ac:picMkLst>
        </pc:picChg>
      </pc:sldChg>
      <pc:sldChg chg="del">
        <pc:chgData name="Ismaël Tuo" userId="fca7baf0e513a1e6" providerId="LiveId" clId="{FA439B40-CE70-4594-AB51-0583BED6F80E}" dt="2024-03-17T12:53:38.478" v="45" actId="47"/>
        <pc:sldMkLst>
          <pc:docMk/>
          <pc:sldMk cId="485410779" sldId="287"/>
        </pc:sldMkLst>
      </pc:sldChg>
      <pc:sldChg chg="del">
        <pc:chgData name="Ismaël Tuo" userId="fca7baf0e513a1e6" providerId="LiveId" clId="{FA439B40-CE70-4594-AB51-0583BED6F80E}" dt="2024-03-17T12:53:38.478" v="45" actId="47"/>
        <pc:sldMkLst>
          <pc:docMk/>
          <pc:sldMk cId="2342007768" sldId="288"/>
        </pc:sldMkLst>
      </pc:sldChg>
      <pc:sldChg chg="del">
        <pc:chgData name="Ismaël Tuo" userId="fca7baf0e513a1e6" providerId="LiveId" clId="{FA439B40-CE70-4594-AB51-0583BED6F80E}" dt="2024-03-17T12:53:38.478" v="45" actId="47"/>
        <pc:sldMkLst>
          <pc:docMk/>
          <pc:sldMk cId="555581175" sldId="289"/>
        </pc:sldMkLst>
      </pc:sldChg>
      <pc:sldChg chg="del">
        <pc:chgData name="Ismaël Tuo" userId="fca7baf0e513a1e6" providerId="LiveId" clId="{FA439B40-CE70-4594-AB51-0583BED6F80E}" dt="2024-03-17T12:53:38.478" v="45" actId="47"/>
        <pc:sldMkLst>
          <pc:docMk/>
          <pc:sldMk cId="161855368" sldId="290"/>
        </pc:sldMkLst>
      </pc:sldChg>
      <pc:sldChg chg="del">
        <pc:chgData name="Ismaël Tuo" userId="fca7baf0e513a1e6" providerId="LiveId" clId="{FA439B40-CE70-4594-AB51-0583BED6F80E}" dt="2024-03-17T12:53:38.478" v="45" actId="47"/>
        <pc:sldMkLst>
          <pc:docMk/>
          <pc:sldMk cId="388590506" sldId="291"/>
        </pc:sldMkLst>
      </pc:sldChg>
      <pc:sldChg chg="del">
        <pc:chgData name="Ismaël Tuo" userId="fca7baf0e513a1e6" providerId="LiveId" clId="{FA439B40-CE70-4594-AB51-0583BED6F80E}" dt="2024-03-17T12:53:38.478" v="45" actId="47"/>
        <pc:sldMkLst>
          <pc:docMk/>
          <pc:sldMk cId="402679512" sldId="292"/>
        </pc:sldMkLst>
      </pc:sldChg>
      <pc:sldChg chg="addSp delSp modSp mod">
        <pc:chgData name="Ismaël Tuo" userId="fca7baf0e513a1e6" providerId="LiveId" clId="{FA439B40-CE70-4594-AB51-0583BED6F80E}" dt="2024-03-17T13:42:01.338" v="1966" actId="20577"/>
        <pc:sldMkLst>
          <pc:docMk/>
          <pc:sldMk cId="1332028687" sldId="293"/>
        </pc:sldMkLst>
        <pc:spChg chg="mod">
          <ac:chgData name="Ismaël Tuo" userId="fca7baf0e513a1e6" providerId="LiveId" clId="{FA439B40-CE70-4594-AB51-0583BED6F80E}" dt="2024-03-17T13:06:41.648" v="457" actId="20577"/>
          <ac:spMkLst>
            <pc:docMk/>
            <pc:sldMk cId="1332028687" sldId="293"/>
            <ac:spMk id="2" creationId="{598CC1F4-92B5-97D6-5630-8A3701211AA4}"/>
          </ac:spMkLst>
        </pc:spChg>
        <pc:spChg chg="mod">
          <ac:chgData name="Ismaël Tuo" userId="fca7baf0e513a1e6" providerId="LiveId" clId="{FA439B40-CE70-4594-AB51-0583BED6F80E}" dt="2024-03-17T13:09:26.280" v="1023" actId="20577"/>
          <ac:spMkLst>
            <pc:docMk/>
            <pc:sldMk cId="1332028687" sldId="293"/>
            <ac:spMk id="7" creationId="{990321CC-02EF-ED64-0AA9-789ED60F60B1}"/>
          </ac:spMkLst>
        </pc:spChg>
        <pc:spChg chg="del">
          <ac:chgData name="Ismaël Tuo" userId="fca7baf0e513a1e6" providerId="LiveId" clId="{FA439B40-CE70-4594-AB51-0583BED6F80E}" dt="2024-03-17T12:53:27.409" v="42" actId="478"/>
          <ac:spMkLst>
            <pc:docMk/>
            <pc:sldMk cId="1332028687" sldId="293"/>
            <ac:spMk id="8" creationId="{11F94C81-3D20-9C49-9F89-80AF942FFD56}"/>
          </ac:spMkLst>
        </pc:spChg>
        <pc:spChg chg="add mod">
          <ac:chgData name="Ismaël Tuo" userId="fca7baf0e513a1e6" providerId="LiveId" clId="{FA439B40-CE70-4594-AB51-0583BED6F80E}" dt="2024-03-17T13:34:32.696" v="1336" actId="20577"/>
          <ac:spMkLst>
            <pc:docMk/>
            <pc:sldMk cId="1332028687" sldId="293"/>
            <ac:spMk id="8" creationId="{B79BE658-5103-63F8-7F2F-02F2834F1CE9}"/>
          </ac:spMkLst>
        </pc:spChg>
        <pc:spChg chg="del mod">
          <ac:chgData name="Ismaël Tuo" userId="fca7baf0e513a1e6" providerId="LiveId" clId="{FA439B40-CE70-4594-AB51-0583BED6F80E}" dt="2024-03-17T12:53:31.176" v="44" actId="478"/>
          <ac:spMkLst>
            <pc:docMk/>
            <pc:sldMk cId="1332028687" sldId="293"/>
            <ac:spMk id="9" creationId="{A5FB77B6-2F17-50F4-1633-E3FA7FF11FCC}"/>
          </ac:spMkLst>
        </pc:spChg>
        <pc:spChg chg="add mod">
          <ac:chgData name="Ismaël Tuo" userId="fca7baf0e513a1e6" providerId="LiveId" clId="{FA439B40-CE70-4594-AB51-0583BED6F80E}" dt="2024-03-17T13:35:07.901" v="1459" actId="20577"/>
          <ac:spMkLst>
            <pc:docMk/>
            <pc:sldMk cId="1332028687" sldId="293"/>
            <ac:spMk id="9" creationId="{C1A1C679-64A5-1DDA-8AC1-E6755E1CCE83}"/>
          </ac:spMkLst>
        </pc:spChg>
        <pc:spChg chg="add mod">
          <ac:chgData name="Ismaël Tuo" userId="fca7baf0e513a1e6" providerId="LiveId" clId="{FA439B40-CE70-4594-AB51-0583BED6F80E}" dt="2024-03-17T13:36:03.458" v="1463" actId="20577"/>
          <ac:spMkLst>
            <pc:docMk/>
            <pc:sldMk cId="1332028687" sldId="293"/>
            <ac:spMk id="10" creationId="{99A2B5AC-A81B-C989-D0C2-FC1C7462D8DB}"/>
          </ac:spMkLst>
        </pc:spChg>
        <pc:spChg chg="add mod">
          <ac:chgData name="Ismaël Tuo" userId="fca7baf0e513a1e6" providerId="LiveId" clId="{FA439B40-CE70-4594-AB51-0583BED6F80E}" dt="2024-03-17T13:42:01.338" v="1966" actId="20577"/>
          <ac:spMkLst>
            <pc:docMk/>
            <pc:sldMk cId="1332028687" sldId="293"/>
            <ac:spMk id="11" creationId="{696C8475-7C20-6089-288B-7BFD03851401}"/>
          </ac:spMkLst>
        </pc:spChg>
      </pc:sldChg>
      <pc:sldChg chg="del">
        <pc:chgData name="Ismaël Tuo" userId="fca7baf0e513a1e6" providerId="LiveId" clId="{FA439B40-CE70-4594-AB51-0583BED6F80E}" dt="2024-03-17T12:53:38.478" v="45" actId="47"/>
        <pc:sldMkLst>
          <pc:docMk/>
          <pc:sldMk cId="2976560216" sldId="294"/>
        </pc:sldMkLst>
      </pc:sldChg>
      <pc:sldChg chg="modSp add mod">
        <pc:chgData name="Ismaël Tuo" userId="fca7baf0e513a1e6" providerId="LiveId" clId="{FA439B40-CE70-4594-AB51-0583BED6F80E}" dt="2024-03-17T12:55:12.941" v="80" actId="20577"/>
        <pc:sldMkLst>
          <pc:docMk/>
          <pc:sldMk cId="3982892092" sldId="294"/>
        </pc:sldMkLst>
        <pc:spChg chg="mod">
          <ac:chgData name="Ismaël Tuo" userId="fca7baf0e513a1e6" providerId="LiveId" clId="{FA439B40-CE70-4594-AB51-0583BED6F80E}" dt="2024-03-17T12:55:12.941" v="80" actId="20577"/>
          <ac:spMkLst>
            <pc:docMk/>
            <pc:sldMk cId="3982892092" sldId="294"/>
            <ac:spMk id="6" creationId="{84F10693-2FE8-EFC8-8DB6-84BFD181D260}"/>
          </ac:spMkLst>
        </pc:spChg>
      </pc:sldChg>
      <pc:sldChg chg="modSp add mod ord">
        <pc:chgData name="Ismaël Tuo" userId="fca7baf0e513a1e6" providerId="LiveId" clId="{FA439B40-CE70-4594-AB51-0583BED6F80E}" dt="2024-03-17T13:02:04.957" v="366" actId="20577"/>
        <pc:sldMkLst>
          <pc:docMk/>
          <pc:sldMk cId="152848069" sldId="295"/>
        </pc:sldMkLst>
        <pc:spChg chg="mod">
          <ac:chgData name="Ismaël Tuo" userId="fca7baf0e513a1e6" providerId="LiveId" clId="{FA439B40-CE70-4594-AB51-0583BED6F80E}" dt="2024-03-17T13:01:35.359" v="354" actId="20577"/>
          <ac:spMkLst>
            <pc:docMk/>
            <pc:sldMk cId="152848069" sldId="295"/>
            <ac:spMk id="6" creationId="{84F10693-2FE8-EFC8-8DB6-84BFD181D260}"/>
          </ac:spMkLst>
        </pc:spChg>
        <pc:spChg chg="mod">
          <ac:chgData name="Ismaël Tuo" userId="fca7baf0e513a1e6" providerId="LiveId" clId="{FA439B40-CE70-4594-AB51-0583BED6F80E}" dt="2024-03-17T13:02:04.957" v="366" actId="20577"/>
          <ac:spMkLst>
            <pc:docMk/>
            <pc:sldMk cId="152848069" sldId="295"/>
            <ac:spMk id="7" creationId="{B31AF22B-77AC-398F-8B32-17C6B4914236}"/>
          </ac:spMkLst>
        </pc:spChg>
      </pc:sldChg>
      <pc:sldChg chg="del">
        <pc:chgData name="Ismaël Tuo" userId="fca7baf0e513a1e6" providerId="LiveId" clId="{FA439B40-CE70-4594-AB51-0583BED6F80E}" dt="2024-03-17T12:53:38.478" v="45" actId="47"/>
        <pc:sldMkLst>
          <pc:docMk/>
          <pc:sldMk cId="3570689638" sldId="295"/>
        </pc:sldMkLst>
      </pc:sldChg>
      <pc:sldChg chg="modSp add mod">
        <pc:chgData name="Ismaël Tuo" userId="fca7baf0e513a1e6" providerId="LiveId" clId="{FA439B40-CE70-4594-AB51-0583BED6F80E}" dt="2024-03-17T12:58:51.485" v="287" actId="20577"/>
        <pc:sldMkLst>
          <pc:docMk/>
          <pc:sldMk cId="2158608105" sldId="296"/>
        </pc:sldMkLst>
        <pc:spChg chg="mod">
          <ac:chgData name="Ismaël Tuo" userId="fca7baf0e513a1e6" providerId="LiveId" clId="{FA439B40-CE70-4594-AB51-0583BED6F80E}" dt="2024-03-17T12:58:51.485" v="287" actId="20577"/>
          <ac:spMkLst>
            <pc:docMk/>
            <pc:sldMk cId="2158608105" sldId="296"/>
            <ac:spMk id="6" creationId="{84F10693-2FE8-EFC8-8DB6-84BFD181D260}"/>
          </ac:spMkLst>
        </pc:spChg>
        <pc:spChg chg="mod">
          <ac:chgData name="Ismaël Tuo" userId="fca7baf0e513a1e6" providerId="LiveId" clId="{FA439B40-CE70-4594-AB51-0583BED6F80E}" dt="2024-03-17T12:58:05.471" v="226" actId="20577"/>
          <ac:spMkLst>
            <pc:docMk/>
            <pc:sldMk cId="2158608105" sldId="296"/>
            <ac:spMk id="7" creationId="{B31AF22B-77AC-398F-8B32-17C6B4914236}"/>
          </ac:spMkLst>
        </pc:spChg>
      </pc:sldChg>
      <pc:sldChg chg="del">
        <pc:chgData name="Ismaël Tuo" userId="fca7baf0e513a1e6" providerId="LiveId" clId="{FA439B40-CE70-4594-AB51-0583BED6F80E}" dt="2024-03-17T12:53:38.478" v="45" actId="47"/>
        <pc:sldMkLst>
          <pc:docMk/>
          <pc:sldMk cId="4258654424" sldId="296"/>
        </pc:sldMkLst>
      </pc:sldChg>
      <pc:sldChg chg="del">
        <pc:chgData name="Ismaël Tuo" userId="fca7baf0e513a1e6" providerId="LiveId" clId="{FA439B40-CE70-4594-AB51-0583BED6F80E}" dt="2024-03-17T12:53:38.478" v="45" actId="47"/>
        <pc:sldMkLst>
          <pc:docMk/>
          <pc:sldMk cId="1523225851" sldId="297"/>
        </pc:sldMkLst>
      </pc:sldChg>
      <pc:sldChg chg="modSp add mod">
        <pc:chgData name="Ismaël Tuo" userId="fca7baf0e513a1e6" providerId="LiveId" clId="{FA439B40-CE70-4594-AB51-0583BED6F80E}" dt="2024-03-17T13:00:00.548" v="301" actId="20577"/>
        <pc:sldMkLst>
          <pc:docMk/>
          <pc:sldMk cId="3278254478" sldId="297"/>
        </pc:sldMkLst>
        <pc:spChg chg="mod">
          <ac:chgData name="Ismaël Tuo" userId="fca7baf0e513a1e6" providerId="LiveId" clId="{FA439B40-CE70-4594-AB51-0583BED6F80E}" dt="2024-03-17T12:59:53.795" v="299" actId="20577"/>
          <ac:spMkLst>
            <pc:docMk/>
            <pc:sldMk cId="3278254478" sldId="297"/>
            <ac:spMk id="6" creationId="{84F10693-2FE8-EFC8-8DB6-84BFD181D260}"/>
          </ac:spMkLst>
        </pc:spChg>
        <pc:spChg chg="mod">
          <ac:chgData name="Ismaël Tuo" userId="fca7baf0e513a1e6" providerId="LiveId" clId="{FA439B40-CE70-4594-AB51-0583BED6F80E}" dt="2024-03-17T13:00:00.548" v="301" actId="20577"/>
          <ac:spMkLst>
            <pc:docMk/>
            <pc:sldMk cId="3278254478" sldId="297"/>
            <ac:spMk id="7" creationId="{B31AF22B-77AC-398F-8B32-17C6B4914236}"/>
          </ac:spMkLst>
        </pc:spChg>
      </pc:sldChg>
      <pc:sldChg chg="modSp add mod">
        <pc:chgData name="Ismaël Tuo" userId="fca7baf0e513a1e6" providerId="LiveId" clId="{FA439B40-CE70-4594-AB51-0583BED6F80E}" dt="2024-03-17T13:02:47.595" v="399" actId="20577"/>
        <pc:sldMkLst>
          <pc:docMk/>
          <pc:sldMk cId="3210814892" sldId="298"/>
        </pc:sldMkLst>
        <pc:spChg chg="mod">
          <ac:chgData name="Ismaël Tuo" userId="fca7baf0e513a1e6" providerId="LiveId" clId="{FA439B40-CE70-4594-AB51-0583BED6F80E}" dt="2024-03-17T13:02:41.979" v="392" actId="58"/>
          <ac:spMkLst>
            <pc:docMk/>
            <pc:sldMk cId="3210814892" sldId="298"/>
            <ac:spMk id="6" creationId="{84F10693-2FE8-EFC8-8DB6-84BFD181D260}"/>
          </ac:spMkLst>
        </pc:spChg>
        <pc:spChg chg="mod">
          <ac:chgData name="Ismaël Tuo" userId="fca7baf0e513a1e6" providerId="LiveId" clId="{FA439B40-CE70-4594-AB51-0583BED6F80E}" dt="2024-03-17T13:02:47.595" v="399" actId="20577"/>
          <ac:spMkLst>
            <pc:docMk/>
            <pc:sldMk cId="3210814892" sldId="298"/>
            <ac:spMk id="7" creationId="{B31AF22B-77AC-398F-8B32-17C6B4914236}"/>
          </ac:spMkLst>
        </pc:spChg>
      </pc:sldChg>
      <pc:sldChg chg="add del ord">
        <pc:chgData name="Ismaël Tuo" userId="fca7baf0e513a1e6" providerId="LiveId" clId="{FA439B40-CE70-4594-AB51-0583BED6F80E}" dt="2024-03-17T13:01:31.888" v="346" actId="2890"/>
        <pc:sldMkLst>
          <pc:docMk/>
          <pc:sldMk cId="3327258348" sldId="298"/>
        </pc:sldMkLst>
      </pc:sldChg>
      <pc:sldChg chg="del">
        <pc:chgData name="Ismaël Tuo" userId="fca7baf0e513a1e6" providerId="LiveId" clId="{FA439B40-CE70-4594-AB51-0583BED6F80E}" dt="2024-03-17T12:53:38.478" v="45" actId="47"/>
        <pc:sldMkLst>
          <pc:docMk/>
          <pc:sldMk cId="4166790313" sldId="298"/>
        </pc:sldMkLst>
      </pc:sldChg>
      <pc:sldChg chg="del">
        <pc:chgData name="Ismaël Tuo" userId="fca7baf0e513a1e6" providerId="LiveId" clId="{FA439B40-CE70-4594-AB51-0583BED6F80E}" dt="2024-03-17T12:53:38.478" v="45" actId="47"/>
        <pc:sldMkLst>
          <pc:docMk/>
          <pc:sldMk cId="1172178182" sldId="299"/>
        </pc:sldMkLst>
      </pc:sldChg>
      <pc:sldChg chg="modSp add mod">
        <pc:chgData name="Ismaël Tuo" userId="fca7baf0e513a1e6" providerId="LiveId" clId="{FA439B40-CE70-4594-AB51-0583BED6F80E}" dt="2024-03-17T13:05:05.184" v="429" actId="20577"/>
        <pc:sldMkLst>
          <pc:docMk/>
          <pc:sldMk cId="3194045807" sldId="299"/>
        </pc:sldMkLst>
        <pc:spChg chg="mod">
          <ac:chgData name="Ismaël Tuo" userId="fca7baf0e513a1e6" providerId="LiveId" clId="{FA439B40-CE70-4594-AB51-0583BED6F80E}" dt="2024-03-17T13:05:01.017" v="427" actId="20577"/>
          <ac:spMkLst>
            <pc:docMk/>
            <pc:sldMk cId="3194045807" sldId="299"/>
            <ac:spMk id="6" creationId="{84F10693-2FE8-EFC8-8DB6-84BFD181D260}"/>
          </ac:spMkLst>
        </pc:spChg>
        <pc:spChg chg="mod">
          <ac:chgData name="Ismaël Tuo" userId="fca7baf0e513a1e6" providerId="LiveId" clId="{FA439B40-CE70-4594-AB51-0583BED6F80E}" dt="2024-03-17T13:05:05.184" v="429" actId="20577"/>
          <ac:spMkLst>
            <pc:docMk/>
            <pc:sldMk cId="3194045807" sldId="299"/>
            <ac:spMk id="7" creationId="{B31AF22B-77AC-398F-8B32-17C6B4914236}"/>
          </ac:spMkLst>
        </pc:spChg>
      </pc:sldChg>
      <pc:sldChg chg="modSp add mod">
        <pc:chgData name="Ismaël Tuo" userId="fca7baf0e513a1e6" providerId="LiveId" clId="{FA439B40-CE70-4594-AB51-0583BED6F80E}" dt="2024-03-17T13:05:34.761" v="455" actId="20577"/>
        <pc:sldMkLst>
          <pc:docMk/>
          <pc:sldMk cId="814239834" sldId="300"/>
        </pc:sldMkLst>
        <pc:spChg chg="mod">
          <ac:chgData name="Ismaël Tuo" userId="fca7baf0e513a1e6" providerId="LiveId" clId="{FA439B40-CE70-4594-AB51-0583BED6F80E}" dt="2024-03-17T13:05:34.761" v="455" actId="20577"/>
          <ac:spMkLst>
            <pc:docMk/>
            <pc:sldMk cId="814239834" sldId="300"/>
            <ac:spMk id="6" creationId="{84F10693-2FE8-EFC8-8DB6-84BFD181D260}"/>
          </ac:spMkLst>
        </pc:spChg>
      </pc:sldChg>
      <pc:sldChg chg="del">
        <pc:chgData name="Ismaël Tuo" userId="fca7baf0e513a1e6" providerId="LiveId" clId="{FA439B40-CE70-4594-AB51-0583BED6F80E}" dt="2024-03-17T12:53:38.478" v="45" actId="47"/>
        <pc:sldMkLst>
          <pc:docMk/>
          <pc:sldMk cId="4189741124" sldId="300"/>
        </pc:sldMkLst>
      </pc:sldChg>
      <pc:sldChg chg="del">
        <pc:chgData name="Ismaël Tuo" userId="fca7baf0e513a1e6" providerId="LiveId" clId="{FA439B40-CE70-4594-AB51-0583BED6F80E}" dt="2024-03-17T12:53:38.478" v="45" actId="47"/>
        <pc:sldMkLst>
          <pc:docMk/>
          <pc:sldMk cId="1118991029" sldId="301"/>
        </pc:sldMkLst>
      </pc:sldChg>
      <pc:sldChg chg="modSp add mod">
        <pc:chgData name="Ismaël Tuo" userId="fca7baf0e513a1e6" providerId="LiveId" clId="{FA439B40-CE70-4594-AB51-0583BED6F80E}" dt="2024-03-17T13:27:32.418" v="1284" actId="20577"/>
        <pc:sldMkLst>
          <pc:docMk/>
          <pc:sldMk cId="2591302804" sldId="301"/>
        </pc:sldMkLst>
        <pc:spChg chg="mod">
          <ac:chgData name="Ismaël Tuo" userId="fca7baf0e513a1e6" providerId="LiveId" clId="{FA439B40-CE70-4594-AB51-0583BED6F80E}" dt="2024-03-17T13:10:45.757" v="1056" actId="20577"/>
          <ac:spMkLst>
            <pc:docMk/>
            <pc:sldMk cId="2591302804" sldId="301"/>
            <ac:spMk id="6" creationId="{84F10693-2FE8-EFC8-8DB6-84BFD181D260}"/>
          </ac:spMkLst>
        </pc:spChg>
        <pc:spChg chg="mod">
          <ac:chgData name="Ismaël Tuo" userId="fca7baf0e513a1e6" providerId="LiveId" clId="{FA439B40-CE70-4594-AB51-0583BED6F80E}" dt="2024-03-17T13:27:32.418" v="1284" actId="20577"/>
          <ac:spMkLst>
            <pc:docMk/>
            <pc:sldMk cId="2591302804" sldId="301"/>
            <ac:spMk id="7" creationId="{B31AF22B-77AC-398F-8B32-17C6B4914236}"/>
          </ac:spMkLst>
        </pc:spChg>
      </pc:sldChg>
      <pc:sldChg chg="modSp add mod">
        <pc:chgData name="Ismaël Tuo" userId="fca7baf0e513a1e6" providerId="LiveId" clId="{FA439B40-CE70-4594-AB51-0583BED6F80E}" dt="2024-03-17T13:15:54.119" v="1095" actId="20577"/>
        <pc:sldMkLst>
          <pc:docMk/>
          <pc:sldMk cId="2865238125" sldId="302"/>
        </pc:sldMkLst>
        <pc:spChg chg="mod">
          <ac:chgData name="Ismaël Tuo" userId="fca7baf0e513a1e6" providerId="LiveId" clId="{FA439B40-CE70-4594-AB51-0583BED6F80E}" dt="2024-03-17T13:15:47.768" v="1093" actId="20577"/>
          <ac:spMkLst>
            <pc:docMk/>
            <pc:sldMk cId="2865238125" sldId="302"/>
            <ac:spMk id="6" creationId="{84F10693-2FE8-EFC8-8DB6-84BFD181D260}"/>
          </ac:spMkLst>
        </pc:spChg>
        <pc:spChg chg="mod">
          <ac:chgData name="Ismaël Tuo" userId="fca7baf0e513a1e6" providerId="LiveId" clId="{FA439B40-CE70-4594-AB51-0583BED6F80E}" dt="2024-03-17T13:15:54.119" v="1095" actId="20577"/>
          <ac:spMkLst>
            <pc:docMk/>
            <pc:sldMk cId="2865238125" sldId="302"/>
            <ac:spMk id="7" creationId="{B31AF22B-77AC-398F-8B32-17C6B4914236}"/>
          </ac:spMkLst>
        </pc:spChg>
      </pc:sldChg>
      <pc:sldChg chg="del">
        <pc:chgData name="Ismaël Tuo" userId="fca7baf0e513a1e6" providerId="LiveId" clId="{FA439B40-CE70-4594-AB51-0583BED6F80E}" dt="2024-03-17T12:53:38.478" v="45" actId="47"/>
        <pc:sldMkLst>
          <pc:docMk/>
          <pc:sldMk cId="3238743357" sldId="302"/>
        </pc:sldMkLst>
      </pc:sldChg>
      <pc:sldChg chg="modSp add mod">
        <pc:chgData name="Ismaël Tuo" userId="fca7baf0e513a1e6" providerId="LiveId" clId="{FA439B40-CE70-4594-AB51-0583BED6F80E}" dt="2024-03-17T13:16:22.161" v="1135" actId="20577"/>
        <pc:sldMkLst>
          <pc:docMk/>
          <pc:sldMk cId="715928702" sldId="303"/>
        </pc:sldMkLst>
        <pc:spChg chg="mod">
          <ac:chgData name="Ismaël Tuo" userId="fca7baf0e513a1e6" providerId="LiveId" clId="{FA439B40-CE70-4594-AB51-0583BED6F80E}" dt="2024-03-17T13:16:22.161" v="1135" actId="20577"/>
          <ac:spMkLst>
            <pc:docMk/>
            <pc:sldMk cId="715928702" sldId="303"/>
            <ac:spMk id="6" creationId="{84F10693-2FE8-EFC8-8DB6-84BFD181D260}"/>
          </ac:spMkLst>
        </pc:spChg>
      </pc:sldChg>
      <pc:sldChg chg="del">
        <pc:chgData name="Ismaël Tuo" userId="fca7baf0e513a1e6" providerId="LiveId" clId="{FA439B40-CE70-4594-AB51-0583BED6F80E}" dt="2024-03-17T12:53:38.478" v="45" actId="47"/>
        <pc:sldMkLst>
          <pc:docMk/>
          <pc:sldMk cId="1239094899" sldId="303"/>
        </pc:sldMkLst>
      </pc:sldChg>
      <pc:sldChg chg="del">
        <pc:chgData name="Ismaël Tuo" userId="fca7baf0e513a1e6" providerId="LiveId" clId="{FA439B40-CE70-4594-AB51-0583BED6F80E}" dt="2024-03-17T12:53:38.478" v="45" actId="47"/>
        <pc:sldMkLst>
          <pc:docMk/>
          <pc:sldMk cId="2302406874" sldId="304"/>
        </pc:sldMkLst>
      </pc:sldChg>
      <pc:sldChg chg="modSp add mod">
        <pc:chgData name="Ismaël Tuo" userId="fca7baf0e513a1e6" providerId="LiveId" clId="{FA439B40-CE70-4594-AB51-0583BED6F80E}" dt="2024-03-17T13:27:56.770" v="1299" actId="20577"/>
        <pc:sldMkLst>
          <pc:docMk/>
          <pc:sldMk cId="3279480716" sldId="304"/>
        </pc:sldMkLst>
        <pc:spChg chg="mod">
          <ac:chgData name="Ismaël Tuo" userId="fca7baf0e513a1e6" providerId="LiveId" clId="{FA439B40-CE70-4594-AB51-0583BED6F80E}" dt="2024-03-17T13:17:33.994" v="1164" actId="20577"/>
          <ac:spMkLst>
            <pc:docMk/>
            <pc:sldMk cId="3279480716" sldId="304"/>
            <ac:spMk id="6" creationId="{84F10693-2FE8-EFC8-8DB6-84BFD181D260}"/>
          </ac:spMkLst>
        </pc:spChg>
        <pc:spChg chg="mod">
          <ac:chgData name="Ismaël Tuo" userId="fca7baf0e513a1e6" providerId="LiveId" clId="{FA439B40-CE70-4594-AB51-0583BED6F80E}" dt="2024-03-17T13:27:56.770" v="1299" actId="20577"/>
          <ac:spMkLst>
            <pc:docMk/>
            <pc:sldMk cId="3279480716" sldId="304"/>
            <ac:spMk id="7" creationId="{B31AF22B-77AC-398F-8B32-17C6B4914236}"/>
          </ac:spMkLst>
        </pc:spChg>
      </pc:sldChg>
      <pc:sldChg chg="modSp add mod">
        <pc:chgData name="Ismaël Tuo" userId="fca7baf0e513a1e6" providerId="LiveId" clId="{FA439B40-CE70-4594-AB51-0583BED6F80E}" dt="2024-03-17T13:32:08.856" v="1332" actId="20577"/>
        <pc:sldMkLst>
          <pc:docMk/>
          <pc:sldMk cId="926986085" sldId="305"/>
        </pc:sldMkLst>
        <pc:spChg chg="mod">
          <ac:chgData name="Ismaël Tuo" userId="fca7baf0e513a1e6" providerId="LiveId" clId="{FA439B40-CE70-4594-AB51-0583BED6F80E}" dt="2024-03-17T13:32:08.856" v="1332" actId="20577"/>
          <ac:spMkLst>
            <pc:docMk/>
            <pc:sldMk cId="926986085" sldId="305"/>
            <ac:spMk id="6" creationId="{84F10693-2FE8-EFC8-8DB6-84BFD181D260}"/>
          </ac:spMkLst>
        </pc:spChg>
      </pc:sldChg>
      <pc:sldChg chg="del">
        <pc:chgData name="Ismaël Tuo" userId="fca7baf0e513a1e6" providerId="LiveId" clId="{FA439B40-CE70-4594-AB51-0583BED6F80E}" dt="2024-03-17T12:53:09.129" v="34" actId="2696"/>
        <pc:sldMkLst>
          <pc:docMk/>
          <pc:sldMk cId="2465630299" sldId="305"/>
        </pc:sldMkLst>
      </pc:sldChg>
      <pc:sldChg chg="addSp delSp modSp add mod">
        <pc:chgData name="Ismaël Tuo" userId="fca7baf0e513a1e6" providerId="LiveId" clId="{FA439B40-CE70-4594-AB51-0583BED6F80E}" dt="2024-03-17T13:50:22.804" v="2806" actId="20577"/>
        <pc:sldMkLst>
          <pc:docMk/>
          <pc:sldMk cId="2803374722" sldId="306"/>
        </pc:sldMkLst>
        <pc:spChg chg="mod">
          <ac:chgData name="Ismaël Tuo" userId="fca7baf0e513a1e6" providerId="LiveId" clId="{FA439B40-CE70-4594-AB51-0583BED6F80E}" dt="2024-03-17T13:42:40.932" v="1973" actId="20577"/>
          <ac:spMkLst>
            <pc:docMk/>
            <pc:sldMk cId="2803374722" sldId="306"/>
            <ac:spMk id="2" creationId="{598CC1F4-92B5-97D6-5630-8A3701211AA4}"/>
          </ac:spMkLst>
        </pc:spChg>
        <pc:spChg chg="mod">
          <ac:chgData name="Ismaël Tuo" userId="fca7baf0e513a1e6" providerId="LiveId" clId="{FA439B40-CE70-4594-AB51-0583BED6F80E}" dt="2024-03-17T13:44:53.176" v="2465" actId="20577"/>
          <ac:spMkLst>
            <pc:docMk/>
            <pc:sldMk cId="2803374722" sldId="306"/>
            <ac:spMk id="7" creationId="{990321CC-02EF-ED64-0AA9-789ED60F60B1}"/>
          </ac:spMkLst>
        </pc:spChg>
        <pc:spChg chg="del">
          <ac:chgData name="Ismaël Tuo" userId="fca7baf0e513a1e6" providerId="LiveId" clId="{FA439B40-CE70-4594-AB51-0583BED6F80E}" dt="2024-03-17T13:42:43.689" v="1974" actId="478"/>
          <ac:spMkLst>
            <pc:docMk/>
            <pc:sldMk cId="2803374722" sldId="306"/>
            <ac:spMk id="8" creationId="{B79BE658-5103-63F8-7F2F-02F2834F1CE9}"/>
          </ac:spMkLst>
        </pc:spChg>
        <pc:spChg chg="del">
          <ac:chgData name="Ismaël Tuo" userId="fca7baf0e513a1e6" providerId="LiveId" clId="{FA439B40-CE70-4594-AB51-0583BED6F80E}" dt="2024-03-17T13:42:45.230" v="1975" actId="478"/>
          <ac:spMkLst>
            <pc:docMk/>
            <pc:sldMk cId="2803374722" sldId="306"/>
            <ac:spMk id="9" creationId="{C1A1C679-64A5-1DDA-8AC1-E6755E1CCE83}"/>
          </ac:spMkLst>
        </pc:spChg>
        <pc:spChg chg="del">
          <ac:chgData name="Ismaël Tuo" userId="fca7baf0e513a1e6" providerId="LiveId" clId="{FA439B40-CE70-4594-AB51-0583BED6F80E}" dt="2024-03-17T13:42:46.419" v="1976" actId="478"/>
          <ac:spMkLst>
            <pc:docMk/>
            <pc:sldMk cId="2803374722" sldId="306"/>
            <ac:spMk id="10" creationId="{99A2B5AC-A81B-C989-D0C2-FC1C7462D8DB}"/>
          </ac:spMkLst>
        </pc:spChg>
        <pc:spChg chg="del">
          <ac:chgData name="Ismaël Tuo" userId="fca7baf0e513a1e6" providerId="LiveId" clId="{FA439B40-CE70-4594-AB51-0583BED6F80E}" dt="2024-03-17T13:42:47.652" v="1977" actId="478"/>
          <ac:spMkLst>
            <pc:docMk/>
            <pc:sldMk cId="2803374722" sldId="306"/>
            <ac:spMk id="11" creationId="{696C8475-7C20-6089-288B-7BFD03851401}"/>
          </ac:spMkLst>
        </pc:spChg>
        <pc:spChg chg="add mod">
          <ac:chgData name="Ismaël Tuo" userId="fca7baf0e513a1e6" providerId="LiveId" clId="{FA439B40-CE70-4594-AB51-0583BED6F80E}" dt="2024-03-17T13:45:39.026" v="2469" actId="20577"/>
          <ac:spMkLst>
            <pc:docMk/>
            <pc:sldMk cId="2803374722" sldId="306"/>
            <ac:spMk id="12" creationId="{34F25E83-FDDF-4B15-C1E1-C17D374665E8}"/>
          </ac:spMkLst>
        </pc:spChg>
        <pc:spChg chg="add mod">
          <ac:chgData name="Ismaël Tuo" userId="fca7baf0e513a1e6" providerId="LiveId" clId="{FA439B40-CE70-4594-AB51-0583BED6F80E}" dt="2024-03-17T13:47:28.597" v="2641" actId="20577"/>
          <ac:spMkLst>
            <pc:docMk/>
            <pc:sldMk cId="2803374722" sldId="306"/>
            <ac:spMk id="13" creationId="{DACD804D-C242-FFDB-28BA-1674EB3C8D24}"/>
          </ac:spMkLst>
        </pc:spChg>
        <pc:spChg chg="add mod">
          <ac:chgData name="Ismaël Tuo" userId="fca7baf0e513a1e6" providerId="LiveId" clId="{FA439B40-CE70-4594-AB51-0583BED6F80E}" dt="2024-03-17T13:49:42.016" v="2645" actId="20577"/>
          <ac:spMkLst>
            <pc:docMk/>
            <pc:sldMk cId="2803374722" sldId="306"/>
            <ac:spMk id="14" creationId="{961394F3-9E35-8B0F-A290-0018DC87F773}"/>
          </ac:spMkLst>
        </pc:spChg>
        <pc:spChg chg="add mod">
          <ac:chgData name="Ismaël Tuo" userId="fca7baf0e513a1e6" providerId="LiveId" clId="{FA439B40-CE70-4594-AB51-0583BED6F80E}" dt="2024-03-17T13:50:22.804" v="2806" actId="20577"/>
          <ac:spMkLst>
            <pc:docMk/>
            <pc:sldMk cId="2803374722" sldId="306"/>
            <ac:spMk id="15" creationId="{E5677843-794E-E633-4B0B-99D5DF93786B}"/>
          </ac:spMkLst>
        </pc:spChg>
      </pc:sldChg>
      <pc:sldChg chg="del">
        <pc:chgData name="Ismaël Tuo" userId="fca7baf0e513a1e6" providerId="LiveId" clId="{FA439B40-CE70-4594-AB51-0583BED6F80E}" dt="2024-03-17T12:53:16.423" v="35" actId="2696"/>
        <pc:sldMkLst>
          <pc:docMk/>
          <pc:sldMk cId="3783414417" sldId="306"/>
        </pc:sldMkLst>
      </pc:sldChg>
      <pc:sldChg chg="del">
        <pc:chgData name="Ismaël Tuo" userId="fca7baf0e513a1e6" providerId="LiveId" clId="{FA439B40-CE70-4594-AB51-0583BED6F80E}" dt="2024-03-17T12:53:09.129" v="34" actId="2696"/>
        <pc:sldMkLst>
          <pc:docMk/>
          <pc:sldMk cId="1149221268" sldId="307"/>
        </pc:sldMkLst>
      </pc:sldChg>
      <pc:sldChg chg="delSp modSp add mod ord">
        <pc:chgData name="Ismaël Tuo" userId="fca7baf0e513a1e6" providerId="LiveId" clId="{FA439B40-CE70-4594-AB51-0583BED6F80E}" dt="2024-03-17T14:08:45.336" v="5476"/>
        <pc:sldMkLst>
          <pc:docMk/>
          <pc:sldMk cId="2796775175" sldId="307"/>
        </pc:sldMkLst>
        <pc:spChg chg="mod">
          <ac:chgData name="Ismaël Tuo" userId="fca7baf0e513a1e6" providerId="LiveId" clId="{FA439B40-CE70-4594-AB51-0583BED6F80E}" dt="2024-03-17T13:51:15.319" v="2847" actId="20577"/>
          <ac:spMkLst>
            <pc:docMk/>
            <pc:sldMk cId="2796775175" sldId="307"/>
            <ac:spMk id="2" creationId="{598CC1F4-92B5-97D6-5630-8A3701211AA4}"/>
          </ac:spMkLst>
        </pc:spChg>
        <pc:spChg chg="mod">
          <ac:chgData name="Ismaël Tuo" userId="fca7baf0e513a1e6" providerId="LiveId" clId="{FA439B40-CE70-4594-AB51-0583BED6F80E}" dt="2024-03-17T13:57:35.773" v="3903" actId="20577"/>
          <ac:spMkLst>
            <pc:docMk/>
            <pc:sldMk cId="2796775175" sldId="307"/>
            <ac:spMk id="7" creationId="{990321CC-02EF-ED64-0AA9-789ED60F60B1}"/>
          </ac:spMkLst>
        </pc:spChg>
        <pc:spChg chg="del">
          <ac:chgData name="Ismaël Tuo" userId="fca7baf0e513a1e6" providerId="LiveId" clId="{FA439B40-CE70-4594-AB51-0583BED6F80E}" dt="2024-03-17T13:50:39.449" v="2808" actId="478"/>
          <ac:spMkLst>
            <pc:docMk/>
            <pc:sldMk cId="2796775175" sldId="307"/>
            <ac:spMk id="12" creationId="{34F25E83-FDDF-4B15-C1E1-C17D374665E8}"/>
          </ac:spMkLst>
        </pc:spChg>
        <pc:spChg chg="del">
          <ac:chgData name="Ismaël Tuo" userId="fca7baf0e513a1e6" providerId="LiveId" clId="{FA439B40-CE70-4594-AB51-0583BED6F80E}" dt="2024-03-17T13:50:39.449" v="2808" actId="478"/>
          <ac:spMkLst>
            <pc:docMk/>
            <pc:sldMk cId="2796775175" sldId="307"/>
            <ac:spMk id="13" creationId="{DACD804D-C242-FFDB-28BA-1674EB3C8D24}"/>
          </ac:spMkLst>
        </pc:spChg>
        <pc:spChg chg="del">
          <ac:chgData name="Ismaël Tuo" userId="fca7baf0e513a1e6" providerId="LiveId" clId="{FA439B40-CE70-4594-AB51-0583BED6F80E}" dt="2024-03-17T13:50:39.449" v="2808" actId="478"/>
          <ac:spMkLst>
            <pc:docMk/>
            <pc:sldMk cId="2796775175" sldId="307"/>
            <ac:spMk id="14" creationId="{961394F3-9E35-8B0F-A290-0018DC87F773}"/>
          </ac:spMkLst>
        </pc:spChg>
        <pc:spChg chg="del">
          <ac:chgData name="Ismaël Tuo" userId="fca7baf0e513a1e6" providerId="LiveId" clId="{FA439B40-CE70-4594-AB51-0583BED6F80E}" dt="2024-03-17T13:50:39.449" v="2808" actId="478"/>
          <ac:spMkLst>
            <pc:docMk/>
            <pc:sldMk cId="2796775175" sldId="307"/>
            <ac:spMk id="15" creationId="{E5677843-794E-E633-4B0B-99D5DF93786B}"/>
          </ac:spMkLst>
        </pc:spChg>
      </pc:sldChg>
      <pc:sldChg chg="del">
        <pc:chgData name="Ismaël Tuo" userId="fca7baf0e513a1e6" providerId="LiveId" clId="{FA439B40-CE70-4594-AB51-0583BED6F80E}" dt="2024-03-17T12:53:09.129" v="34" actId="2696"/>
        <pc:sldMkLst>
          <pc:docMk/>
          <pc:sldMk cId="904226985" sldId="308"/>
        </pc:sldMkLst>
      </pc:sldChg>
      <pc:sldChg chg="modSp add mod ord">
        <pc:chgData name="Ismaël Tuo" userId="fca7baf0e513a1e6" providerId="LiveId" clId="{FA439B40-CE70-4594-AB51-0583BED6F80E}" dt="2024-03-17T14:08:56.931" v="5478"/>
        <pc:sldMkLst>
          <pc:docMk/>
          <pc:sldMk cId="3697549747" sldId="308"/>
        </pc:sldMkLst>
        <pc:spChg chg="mod">
          <ac:chgData name="Ismaël Tuo" userId="fca7baf0e513a1e6" providerId="LiveId" clId="{FA439B40-CE70-4594-AB51-0583BED6F80E}" dt="2024-03-17T14:07:02.735" v="5444" actId="20577"/>
          <ac:spMkLst>
            <pc:docMk/>
            <pc:sldMk cId="3697549747" sldId="308"/>
            <ac:spMk id="2" creationId="{598CC1F4-92B5-97D6-5630-8A3701211AA4}"/>
          </ac:spMkLst>
        </pc:spChg>
        <pc:spChg chg="mod">
          <ac:chgData name="Ismaël Tuo" userId="fca7baf0e513a1e6" providerId="LiveId" clId="{FA439B40-CE70-4594-AB51-0583BED6F80E}" dt="2024-03-17T14:07:13.932" v="5460" actId="20577"/>
          <ac:spMkLst>
            <pc:docMk/>
            <pc:sldMk cId="3697549747" sldId="308"/>
            <ac:spMk id="7" creationId="{990321CC-02EF-ED64-0AA9-789ED60F60B1}"/>
          </ac:spMkLst>
        </pc:spChg>
      </pc:sldChg>
      <pc:sldChg chg="add ord">
        <pc:chgData name="Ismaël Tuo" userId="fca7baf0e513a1e6" providerId="LiveId" clId="{FA439B40-CE70-4594-AB51-0583BED6F80E}" dt="2024-03-17T14:09:02.132" v="5480"/>
        <pc:sldMkLst>
          <pc:docMk/>
          <pc:sldMk cId="2280855446" sldId="309"/>
        </pc:sldMkLst>
      </pc:sldChg>
      <pc:sldChg chg="del">
        <pc:chgData name="Ismaël Tuo" userId="fca7baf0e513a1e6" providerId="LiveId" clId="{FA439B40-CE70-4594-AB51-0583BED6F80E}" dt="2024-03-17T12:53:09.129" v="34" actId="2696"/>
        <pc:sldMkLst>
          <pc:docMk/>
          <pc:sldMk cId="3738375972" sldId="309"/>
        </pc:sldMkLst>
      </pc:sldChg>
      <pc:sldChg chg="modSp add mod">
        <pc:chgData name="Ismaël Tuo" userId="fca7baf0e513a1e6" providerId="LiveId" clId="{FA439B40-CE70-4594-AB51-0583BED6F80E}" dt="2024-03-17T14:09:08.684" v="5482" actId="20577"/>
        <pc:sldMkLst>
          <pc:docMk/>
          <pc:sldMk cId="2204220729" sldId="310"/>
        </pc:sldMkLst>
        <pc:spChg chg="mod">
          <ac:chgData name="Ismaël Tuo" userId="fca7baf0e513a1e6" providerId="LiveId" clId="{FA439B40-CE70-4594-AB51-0583BED6F80E}" dt="2024-03-17T14:09:08.684" v="5482" actId="20577"/>
          <ac:spMkLst>
            <pc:docMk/>
            <pc:sldMk cId="2204220729" sldId="310"/>
            <ac:spMk id="2" creationId="{598CC1F4-92B5-97D6-5630-8A3701211AA4}"/>
          </ac:spMkLst>
        </pc:spChg>
        <pc:spChg chg="mod">
          <ac:chgData name="Ismaël Tuo" userId="fca7baf0e513a1e6" providerId="LiveId" clId="{FA439B40-CE70-4594-AB51-0583BED6F80E}" dt="2024-03-17T14:07:22.452" v="5469" actId="20577"/>
          <ac:spMkLst>
            <pc:docMk/>
            <pc:sldMk cId="2204220729" sldId="310"/>
            <ac:spMk id="7" creationId="{990321CC-02EF-ED64-0AA9-789ED60F60B1}"/>
          </ac:spMkLst>
        </pc:spChg>
      </pc:sldChg>
      <pc:sldChg chg="modSp add mod">
        <pc:chgData name="Ismaël Tuo" userId="fca7baf0e513a1e6" providerId="LiveId" clId="{FA439B40-CE70-4594-AB51-0583BED6F80E}" dt="2024-03-17T14:09:31.320" v="5510" actId="20577"/>
        <pc:sldMkLst>
          <pc:docMk/>
          <pc:sldMk cId="11946480" sldId="311"/>
        </pc:sldMkLst>
        <pc:spChg chg="mod">
          <ac:chgData name="Ismaël Tuo" userId="fca7baf0e513a1e6" providerId="LiveId" clId="{FA439B40-CE70-4594-AB51-0583BED6F80E}" dt="2024-03-17T14:09:16.308" v="5484" actId="20577"/>
          <ac:spMkLst>
            <pc:docMk/>
            <pc:sldMk cId="11946480" sldId="311"/>
            <ac:spMk id="2" creationId="{598CC1F4-92B5-97D6-5630-8A3701211AA4}"/>
          </ac:spMkLst>
        </pc:spChg>
        <pc:spChg chg="mod">
          <ac:chgData name="Ismaël Tuo" userId="fca7baf0e513a1e6" providerId="LiveId" clId="{FA439B40-CE70-4594-AB51-0583BED6F80E}" dt="2024-03-17T14:09:31.320" v="5510" actId="20577"/>
          <ac:spMkLst>
            <pc:docMk/>
            <pc:sldMk cId="11946480" sldId="311"/>
            <ac:spMk id="7" creationId="{990321CC-02EF-ED64-0AA9-789ED60F60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17/03/2024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17/03/2024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17/03/2024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17/03/2024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17/03/2024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17/03/2024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17/03/2024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17/03/2024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17/03/2024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17/03/2024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9: Les listes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Des listes aux chaînes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81423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de liste efficace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286523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Parcours avec filtrage avec condition</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97</a:t>
            </a:r>
          </a:p>
        </p:txBody>
      </p:sp>
    </p:spTree>
    <p:extLst>
      <p:ext uri="{BB962C8B-B14F-4D97-AF65-F5344CB8AC3E}">
        <p14:creationId xmlns:p14="http://schemas.microsoft.com/office/powerpoint/2010/main" val="71592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Méthodes usuelles de liste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ajouter lien vers documentation python</a:t>
            </a:r>
          </a:p>
          <a:p>
            <a:r>
              <a:rPr lang="fr-FR" sz="2000" dirty="0" err="1">
                <a:latin typeface="Times New Roman" panose="02020603050405020304" pitchFamily="18" charset="0"/>
                <a:cs typeface="Times New Roman" panose="02020603050405020304" pitchFamily="18" charset="0"/>
              </a:rPr>
              <a:t>Elt</a:t>
            </a:r>
            <a:r>
              <a:rPr lang="fr-FR" sz="2000" dirty="0">
                <a:latin typeface="Times New Roman" panose="02020603050405020304" pitchFamily="18" charset="0"/>
                <a:cs typeface="Times New Roman" panose="02020603050405020304" pitchFamily="18" charset="0"/>
              </a:rPr>
              <a:t> in Liste, </a:t>
            </a:r>
            <a:r>
              <a:rPr lang="fr-FR" sz="2000" dirty="0" err="1">
                <a:latin typeface="Times New Roman" panose="02020603050405020304" pitchFamily="18" charset="0"/>
                <a:cs typeface="Times New Roman" panose="02020603050405020304" pitchFamily="18" charset="0"/>
              </a:rPr>
              <a:t>Contains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clear</a:t>
            </a:r>
            <a:r>
              <a:rPr lang="fr-FR" sz="2000" dirty="0">
                <a:latin typeface="Times New Roman" panose="02020603050405020304" pitchFamily="18" charset="0"/>
                <a:cs typeface="Times New Roman" panose="02020603050405020304" pitchFamily="18" charset="0"/>
              </a:rPr>
              <a:t>, count, </a:t>
            </a:r>
            <a:r>
              <a:rPr lang="fr-FR" sz="2000" dirty="0" err="1">
                <a:latin typeface="Times New Roman" panose="02020603050405020304" pitchFamily="18" charset="0"/>
                <a:cs typeface="Times New Roman" panose="02020603050405020304" pitchFamily="18" charset="0"/>
              </a:rPr>
              <a:t>extend</a:t>
            </a:r>
            <a:r>
              <a:rPr lang="fr-FR" sz="2000" dirty="0">
                <a:latin typeface="Times New Roman" panose="02020603050405020304" pitchFamily="18" charset="0"/>
                <a:cs typeface="Times New Roman" panose="02020603050405020304" pitchFamily="18" charset="0"/>
              </a:rPr>
              <a:t>, pop, reverse, sort, </a:t>
            </a:r>
            <a:r>
              <a:rPr lang="fr-FR" sz="2000" dirty="0" err="1">
                <a:latin typeface="Times New Roman" panose="02020603050405020304" pitchFamily="18" charset="0"/>
                <a:cs typeface="Times New Roman" panose="02020603050405020304" pitchFamily="18" charset="0"/>
              </a:rPr>
              <a:t>sorted</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8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Fonctions à plusieurs paramètres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259130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id avec les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Voir si nécessaire d’ajouter </a:t>
            </a:r>
          </a:p>
        </p:txBody>
      </p:sp>
    </p:spTree>
    <p:extLst>
      <p:ext uri="{BB962C8B-B14F-4D97-AF65-F5344CB8AC3E}">
        <p14:creationId xmlns:p14="http://schemas.microsoft.com/office/powerpoint/2010/main" val="92698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Python qui demande un nombre à virgule à l’utilisateur. L’utilisateur peut choisir de saisir un nombre en format français par exemple 3,12 ou format anglais 3.12. </a:t>
            </a:r>
          </a:p>
          <a:p>
            <a:r>
              <a:rPr lang="fr-FR" dirty="0">
                <a:latin typeface="Times New Roman" panose="02020603050405020304" pitchFamily="18" charset="0"/>
                <a:cs typeface="Times New Roman" panose="02020603050405020304" pitchFamily="18" charset="0"/>
              </a:rPr>
              <a:t>Le programme doit renvoyer le nombre saisit par l’utilisateur avec 5 chiffres après la virgule.</a:t>
            </a:r>
          </a:p>
          <a:p>
            <a:r>
              <a:rPr lang="fr-FR" dirty="0">
                <a:latin typeface="Times New Roman" panose="02020603050405020304" pitchFamily="18" charset="0"/>
                <a:cs typeface="Times New Roman" panose="02020603050405020304" pitchFamily="18" charset="0"/>
              </a:rPr>
              <a:t>Par exemple si l’utilisateur entre 3,99999999999 le programme doit renvoyer 3,99999. </a:t>
            </a:r>
          </a:p>
          <a:p>
            <a:r>
              <a:rPr lang="fr-FR" dirty="0">
                <a:latin typeface="Times New Roman" panose="02020603050405020304" pitchFamily="18" charset="0"/>
                <a:cs typeface="Times New Roman" panose="02020603050405020304" pitchFamily="18" charset="0"/>
              </a:rPr>
              <a:t>Si l’utilisateur entre 3,99 le programme doit renvoyer 3,99000.</a:t>
            </a:r>
          </a:p>
        </p:txBody>
      </p:sp>
      <p:sp>
        <p:nvSpPr>
          <p:cNvPr id="8" name="ZoneTexte 7">
            <a:extLst>
              <a:ext uri="{FF2B5EF4-FFF2-40B4-BE49-F238E27FC236}">
                <a16:creationId xmlns:a16="http://schemas.microsoft.com/office/drawing/2014/main" id="{B79BE658-5103-63F8-7F2F-02F2834F1CE9}"/>
              </a:ext>
            </a:extLst>
          </p:cNvPr>
          <p:cNvSpPr txBox="1"/>
          <p:nvPr/>
        </p:nvSpPr>
        <p:spPr>
          <a:xfrm>
            <a:off x="397564"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C1A1C679-64A5-1DDA-8AC1-E6755E1CCE83}"/>
              </a:ext>
            </a:extLst>
          </p:cNvPr>
          <p:cNvSpPr txBox="1"/>
          <p:nvPr/>
        </p:nvSpPr>
        <p:spPr>
          <a:xfrm>
            <a:off x="397564" y="3101206"/>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qui génère la liste des carrés et des cubes des nombres de 20 à 40.</a:t>
            </a:r>
          </a:p>
        </p:txBody>
      </p:sp>
      <p:sp>
        <p:nvSpPr>
          <p:cNvPr id="10" name="ZoneTexte 9">
            <a:extLst>
              <a:ext uri="{FF2B5EF4-FFF2-40B4-BE49-F238E27FC236}">
                <a16:creationId xmlns:a16="http://schemas.microsoft.com/office/drawing/2014/main" id="{99A2B5AC-A81B-C989-D0C2-FC1C7462D8DB}"/>
              </a:ext>
            </a:extLst>
          </p:cNvPr>
          <p:cNvSpPr txBox="1"/>
          <p:nvPr/>
        </p:nvSpPr>
        <p:spPr>
          <a:xfrm>
            <a:off x="397564" y="3501316"/>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3</a:t>
            </a:r>
          </a:p>
        </p:txBody>
      </p:sp>
      <p:sp>
        <p:nvSpPr>
          <p:cNvPr id="11" name="ZoneTexte 10">
            <a:extLst>
              <a:ext uri="{FF2B5EF4-FFF2-40B4-BE49-F238E27FC236}">
                <a16:creationId xmlns:a16="http://schemas.microsoft.com/office/drawing/2014/main" id="{696C8475-7C20-6089-288B-7BFD03851401}"/>
              </a:ext>
            </a:extLst>
          </p:cNvPr>
          <p:cNvSpPr txBox="1"/>
          <p:nvPr/>
        </p:nvSpPr>
        <p:spPr>
          <a:xfrm>
            <a:off x="397564" y="3880421"/>
            <a:ext cx="11088982" cy="1938992"/>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script demande à l’utilisateur de saisir un nom et le stocke dans une liste, le programme doit toujours demander un nom à l’utilisateur jusqu’à ce que l’utilisateur entre un caractère vide.</a:t>
            </a:r>
          </a:p>
          <a:p>
            <a:r>
              <a:rPr lang="fr-FR" dirty="0">
                <a:latin typeface="Times New Roman" panose="02020603050405020304" pitchFamily="18" charset="0"/>
                <a:cs typeface="Times New Roman" panose="02020603050405020304" pitchFamily="18" charset="0"/>
              </a:rPr>
              <a:t>Ensuite le programme doit afficher la liste des noms entrés par l’utilisateur ainsi que le nombre de caractères que contient chaque nom. Par exemple:</a:t>
            </a:r>
          </a:p>
          <a:p>
            <a:r>
              <a:rPr lang="fr-FR" dirty="0">
                <a:latin typeface="Times New Roman" panose="02020603050405020304" pitchFamily="18" charset="0"/>
                <a:cs typeface="Times New Roman" panose="02020603050405020304" pitchFamily="18" charset="0"/>
              </a:rPr>
              <a:t>John: 4 caractères</a:t>
            </a:r>
          </a:p>
          <a:p>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3 caractères</a:t>
            </a:r>
          </a:p>
        </p:txBody>
      </p:sp>
    </p:spTree>
    <p:extLst>
      <p:ext uri="{BB962C8B-B14F-4D97-AF65-F5344CB8AC3E}">
        <p14:creationId xmlns:p14="http://schemas.microsoft.com/office/powerpoint/2010/main" val="1332028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demander à l’utilisateur un nombre. Ensuite le programme lui demande s’il veut entrer un autre nombre ou non, continuer à demander un nombre tant que l’utilisateur dit Oui.</a:t>
            </a:r>
          </a:p>
          <a:p>
            <a:r>
              <a:rPr lang="fr-FR" dirty="0">
                <a:latin typeface="Times New Roman" panose="02020603050405020304" pitchFamily="18" charset="0"/>
                <a:cs typeface="Times New Roman" panose="02020603050405020304" pitchFamily="18" charset="0"/>
              </a:rPr>
              <a:t>A la fin de la saisie, demander à l’utilisateur dans quel ordre il veut l’affichage (croissant ou décroissant).</a:t>
            </a:r>
          </a:p>
          <a:p>
            <a:r>
              <a:rPr lang="fr-FR" dirty="0">
                <a:latin typeface="Times New Roman" panose="02020603050405020304" pitchFamily="18" charset="0"/>
                <a:cs typeface="Times New Roman" panose="02020603050405020304" pitchFamily="18" charset="0"/>
              </a:rPr>
              <a:t>Ensuite afficher la liste des nombres en ordre croissant ou décroissant, afficher le nombre max et le nombre min.</a:t>
            </a:r>
          </a:p>
        </p:txBody>
      </p:sp>
      <p:sp>
        <p:nvSpPr>
          <p:cNvPr id="12" name="ZoneTexte 11">
            <a:extLst>
              <a:ext uri="{FF2B5EF4-FFF2-40B4-BE49-F238E27FC236}">
                <a16:creationId xmlns:a16="http://schemas.microsoft.com/office/drawing/2014/main" id="{34F25E83-FDDF-4B15-C1E1-C17D374665E8}"/>
              </a:ext>
            </a:extLst>
          </p:cNvPr>
          <p:cNvSpPr txBox="1"/>
          <p:nvPr/>
        </p:nvSpPr>
        <p:spPr>
          <a:xfrm>
            <a:off x="323627" y="2722101"/>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DACD804D-C242-FFDB-28BA-1674EB3C8D24}"/>
              </a:ext>
            </a:extLst>
          </p:cNvPr>
          <p:cNvSpPr txBox="1"/>
          <p:nvPr/>
        </p:nvSpPr>
        <p:spPr>
          <a:xfrm>
            <a:off x="323627" y="3101206"/>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une phrase quelconque. Ensuite le programme doit afficher le ou les mots le(s) plus long(s).</a:t>
            </a:r>
          </a:p>
        </p:txBody>
      </p:sp>
      <p:sp>
        <p:nvSpPr>
          <p:cNvPr id="14" name="ZoneTexte 13">
            <a:extLst>
              <a:ext uri="{FF2B5EF4-FFF2-40B4-BE49-F238E27FC236}">
                <a16:creationId xmlns:a16="http://schemas.microsoft.com/office/drawing/2014/main" id="{961394F3-9E35-8B0F-A290-0018DC87F773}"/>
              </a:ext>
            </a:extLst>
          </p:cNvPr>
          <p:cNvSpPr txBox="1"/>
          <p:nvPr/>
        </p:nvSpPr>
        <p:spPr>
          <a:xfrm>
            <a:off x="299225" y="3953207"/>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E5677843-794E-E633-4B0B-99D5DF93786B}"/>
              </a:ext>
            </a:extLst>
          </p:cNvPr>
          <p:cNvSpPr txBox="1"/>
          <p:nvPr/>
        </p:nvSpPr>
        <p:spPr>
          <a:xfrm>
            <a:off x="299225" y="4332312"/>
            <a:ext cx="11088982"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demande à l’utilisateur de saisir un mot. Ensuite le programme doit afficher la liste des consonnes et des voyelles du mot entré par l’utilisateur.</a:t>
            </a:r>
          </a:p>
        </p:txBody>
      </p:sp>
    </p:spTree>
    <p:extLst>
      <p:ext uri="{BB962C8B-B14F-4D97-AF65-F5344CB8AC3E}">
        <p14:creationId xmlns:p14="http://schemas.microsoft.com/office/powerpoint/2010/main" val="2803374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1</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de Quiz de table de multiplication.</a:t>
            </a:r>
          </a:p>
          <a:p>
            <a:r>
              <a:rPr lang="fr-FR" dirty="0">
                <a:latin typeface="Times New Roman" panose="02020603050405020304" pitchFamily="18" charset="0"/>
                <a:cs typeface="Times New Roman" panose="02020603050405020304" pitchFamily="18" charset="0"/>
              </a:rPr>
              <a:t>Le programme doit demander à l’utilisateur de choisir un mode entre: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(table de 0 à 10)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(table de 0 à 20)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(table de 0 à 50) 30 questions</a:t>
            </a:r>
          </a:p>
          <a:p>
            <a:r>
              <a:rPr lang="fr-FR" dirty="0">
                <a:latin typeface="Times New Roman" panose="02020603050405020304" pitchFamily="18" charset="0"/>
                <a:cs typeface="Times New Roman" panose="02020603050405020304" pitchFamily="18" charset="0"/>
              </a:rPr>
              <a:t>Ensuite en fonction du mode le programme doit poser des questions sur le résultat de la table de multiplication entre deux nombres tirés au hasard.</a:t>
            </a:r>
          </a:p>
          <a:p>
            <a:r>
              <a:rPr lang="fr-FR" dirty="0">
                <a:latin typeface="Times New Roman" panose="02020603050405020304" pitchFamily="18" charset="0"/>
                <a:cs typeface="Times New Roman" panose="02020603050405020304" pitchFamily="18" charset="0"/>
              </a:rPr>
              <a:t>Le nombre de question dépendra du mode choisit:</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Facile 10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Moyen 20 questions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Difficile 30 questions</a:t>
            </a:r>
          </a:p>
          <a:p>
            <a:r>
              <a:rPr lang="fr-FR" dirty="0">
                <a:latin typeface="Times New Roman" panose="02020603050405020304" pitchFamily="18" charset="0"/>
                <a:cs typeface="Times New Roman" panose="02020603050405020304" pitchFamily="18" charset="0"/>
              </a:rPr>
              <a:t>A la fin de la série, le programme doit afficher la liste des erreurs commises par l’utilisateur ainsi que son score et son pourcentage de réussite (</a:t>
            </a:r>
            <a:r>
              <a:rPr lang="fr-FR" dirty="0" err="1">
                <a:latin typeface="Times New Roman" panose="02020603050405020304" pitchFamily="18" charset="0"/>
                <a:cs typeface="Times New Roman" panose="02020603050405020304" pitchFamily="18" charset="0"/>
              </a:rPr>
              <a:t>success</a:t>
            </a:r>
            <a:r>
              <a:rPr lang="fr-FR" dirty="0">
                <a:latin typeface="Times New Roman" panose="02020603050405020304" pitchFamily="18" charset="0"/>
                <a:cs typeface="Times New Roman" panose="02020603050405020304" pitchFamily="18" charset="0"/>
              </a:rPr>
              <a:t>*100/total).</a:t>
            </a:r>
          </a:p>
          <a:p>
            <a:r>
              <a:rPr lang="fr-FR" dirty="0">
                <a:latin typeface="Times New Roman" panose="02020603050405020304" pitchFamily="18" charset="0"/>
                <a:cs typeface="Times New Roman" panose="02020603050405020304" pitchFamily="18" charset="0"/>
              </a:rPr>
              <a:t>Tenir compte des cas d’erreur.</a:t>
            </a:r>
          </a:p>
          <a:p>
            <a:r>
              <a:rPr lang="fr-FR" dirty="0">
                <a:latin typeface="Times New Roman" panose="02020603050405020304" pitchFamily="18" charset="0"/>
                <a:cs typeface="Times New Roman" panose="02020603050405020304" pitchFamily="18" charset="0"/>
              </a:rPr>
              <a:t>Le test est réussi si le score en pourcentage atteint 50%.</a:t>
            </a:r>
          </a:p>
        </p:txBody>
      </p:sp>
    </p:spTree>
    <p:extLst>
      <p:ext uri="{BB962C8B-B14F-4D97-AF65-F5344CB8AC3E}">
        <p14:creationId xmlns:p14="http://schemas.microsoft.com/office/powerpoint/2010/main" val="279677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2</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708981"/>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Ecrire un programme qui va permettre d’enregistrer des utilisateurs avec leur nom et prénom. </a:t>
            </a:r>
          </a:p>
          <a:p>
            <a:r>
              <a:rPr lang="fr-FR" dirty="0">
                <a:latin typeface="Times New Roman" panose="02020603050405020304" pitchFamily="18" charset="0"/>
                <a:cs typeface="Times New Roman" panose="02020603050405020304" pitchFamily="18" charset="0"/>
              </a:rPr>
              <a:t>Le menu est composé de: ajouter une personne, supprimer une personne, recherche une personne, afficher la liste.</a:t>
            </a:r>
          </a:p>
          <a:p>
            <a:r>
              <a:rPr lang="fr-FR" dirty="0">
                <a:latin typeface="Times New Roman" panose="02020603050405020304" pitchFamily="18" charset="0"/>
                <a:cs typeface="Times New Roman" panose="02020603050405020304" pitchFamily="18" charset="0"/>
              </a:rPr>
              <a:t>L’utilisateur doit faire un choix d’action et le programme doit permettre de gérer les personnes sachant qu’on ne peut avoir une personne de même nom et prénom. </a:t>
            </a:r>
          </a:p>
          <a:p>
            <a:r>
              <a:rPr lang="fr-FR" dirty="0">
                <a:latin typeface="Times New Roman" panose="02020603050405020304" pitchFamily="18" charset="0"/>
                <a:cs typeface="Times New Roman" panose="02020603050405020304" pitchFamily="18" charset="0"/>
              </a:rPr>
              <a:t>Par exemple John DOE ne peut être enregistré deux fois cependant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JOHN peut être enregistré même si John DOE y ait car les noms et les prénoms sont différents.</a:t>
            </a:r>
          </a:p>
          <a:p>
            <a:r>
              <a:rPr lang="fr-FR" dirty="0">
                <a:latin typeface="Times New Roman" panose="02020603050405020304" pitchFamily="18" charset="0"/>
                <a:cs typeface="Times New Roman" panose="02020603050405020304" pitchFamily="18" charset="0"/>
              </a:rPr>
              <a:t>Lors de la recherche l’utilisateur fournit un nom et le programme doit afficher la liste des personnes qui ont soit le même nom ou soit le même prénom.</a:t>
            </a:r>
          </a:p>
          <a:p>
            <a:r>
              <a:rPr lang="fr-FR" dirty="0">
                <a:latin typeface="Times New Roman" panose="02020603050405020304" pitchFamily="18" charset="0"/>
                <a:cs typeface="Times New Roman" panose="02020603050405020304" pitchFamily="18" charset="0"/>
              </a:rPr>
              <a:t>Pour supprimer une personne l’utilisateur doit fournir un nom et le programme lui affiche la liste des personnes correspondantes ensuite il doit entrer le numéro de la personne qu’il veut supprimer.</a:t>
            </a:r>
          </a:p>
          <a:p>
            <a:r>
              <a:rPr lang="fr-FR" dirty="0">
                <a:latin typeface="Times New Roman" panose="02020603050405020304" pitchFamily="18" charset="0"/>
                <a:cs typeface="Times New Roman" panose="02020603050405020304" pitchFamily="18" charset="0"/>
              </a:rPr>
              <a:t>L’affichage doit permettre d’afficher toutes les personnes enregistrées.</a:t>
            </a:r>
          </a:p>
          <a:p>
            <a:r>
              <a:rPr lang="fr-FR" dirty="0">
                <a:latin typeface="Times New Roman" panose="02020603050405020304" pitchFamily="18" charset="0"/>
                <a:cs typeface="Times New Roman" panose="02020603050405020304" pitchFamily="18" charset="0"/>
              </a:rPr>
              <a:t>Une personne à un nom et plusieurs prénoms séparés par des espaces.</a:t>
            </a:r>
          </a:p>
          <a:p>
            <a:r>
              <a:rPr lang="fr-FR" dirty="0">
                <a:latin typeface="Times New Roman" panose="02020603050405020304" pitchFamily="18" charset="0"/>
                <a:cs typeface="Times New Roman" panose="02020603050405020304" pitchFamily="18" charset="0"/>
              </a:rPr>
              <a:t>Lors de l’enregistrement procédé comme suite Prénoms NOM. Si l’utilisateur entre comme nom </a:t>
            </a:r>
            <a:r>
              <a:rPr lang="fr-FR" dirty="0" err="1">
                <a:latin typeface="Times New Roman" panose="02020603050405020304" pitchFamily="18" charset="0"/>
                <a:cs typeface="Times New Roman" panose="02020603050405020304" pitchFamily="18" charset="0"/>
              </a:rPr>
              <a:t>Doé</a:t>
            </a:r>
            <a:r>
              <a:rPr lang="fr-FR" dirty="0">
                <a:latin typeface="Times New Roman" panose="02020603050405020304" pitchFamily="18" charset="0"/>
                <a:cs typeface="Times New Roman" panose="02020603050405020304" pitchFamily="18" charset="0"/>
              </a:rPr>
              <a:t> et prénoms Toto John le stockage sera Toto John DOE. </a:t>
            </a:r>
          </a:p>
        </p:txBody>
      </p:sp>
    </p:spTree>
    <p:extLst>
      <p:ext uri="{BB962C8B-B14F-4D97-AF65-F5344CB8AC3E}">
        <p14:creationId xmlns:p14="http://schemas.microsoft.com/office/powerpoint/2010/main" val="228085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948002"/>
            <a:ext cx="9192515" cy="830997"/>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Définition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Exercices</a:t>
            </a:r>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3</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césar</a:t>
            </a:r>
          </a:p>
        </p:txBody>
      </p:sp>
    </p:spTree>
    <p:extLst>
      <p:ext uri="{BB962C8B-B14F-4D97-AF65-F5344CB8AC3E}">
        <p14:creationId xmlns:p14="http://schemas.microsoft.com/office/powerpoint/2010/main" val="369754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4</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a:t>
            </a:r>
            <a:r>
              <a:rPr lang="fr-FR" dirty="0" err="1">
                <a:latin typeface="Times New Roman" panose="02020603050405020304" pitchFamily="18" charset="0"/>
                <a:cs typeface="Times New Roman" panose="02020603050405020304" pitchFamily="18" charset="0"/>
              </a:rPr>
              <a:t>vigénère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220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795005"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598CC1F4-92B5-97D6-5630-8A3701211AA4}"/>
              </a:ext>
            </a:extLst>
          </p:cNvPr>
          <p:cNvSpPr txBox="1"/>
          <p:nvPr/>
        </p:nvSpPr>
        <p:spPr>
          <a:xfrm>
            <a:off x="397564" y="711780"/>
            <a:ext cx="11569148" cy="400110"/>
          </a:xfrm>
          <a:prstGeom prst="rect">
            <a:avLst/>
          </a:prstGeom>
          <a:noFill/>
        </p:spPr>
        <p:txBody>
          <a:bodyPr wrap="square" rtlCol="0">
            <a:spAutoFit/>
          </a:bodyPr>
          <a:lstStyle/>
          <a:p>
            <a:r>
              <a:rPr lang="fr-FR" sz="2000" b="1" u="sng" dirty="0">
                <a:latin typeface="Times New Roman" panose="02020603050405020304" pitchFamily="18" charset="0"/>
                <a:cs typeface="Times New Roman" panose="02020603050405020304" pitchFamily="18" charset="0"/>
              </a:rPr>
              <a:t>Mini-Projet 5</a:t>
            </a:r>
          </a:p>
        </p:txBody>
      </p:sp>
      <p:sp>
        <p:nvSpPr>
          <p:cNvPr id="7" name="ZoneTexte 6">
            <a:extLst>
              <a:ext uri="{FF2B5EF4-FFF2-40B4-BE49-F238E27FC236}">
                <a16:creationId xmlns:a16="http://schemas.microsoft.com/office/drawing/2014/main" id="{990321CC-02EF-ED64-0AA9-789ED60F60B1}"/>
              </a:ext>
            </a:extLst>
          </p:cNvPr>
          <p:cNvSpPr txBox="1"/>
          <p:nvPr/>
        </p:nvSpPr>
        <p:spPr>
          <a:xfrm>
            <a:off x="397564" y="1090885"/>
            <a:ext cx="11088982"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Chiffre de </a:t>
            </a:r>
            <a:r>
              <a:rPr lang="fr-FR" dirty="0" err="1">
                <a:latin typeface="Times New Roman" panose="02020603050405020304" pitchFamily="18" charset="0"/>
                <a:cs typeface="Times New Roman" panose="02020603050405020304" pitchFamily="18" charset="0"/>
              </a:rPr>
              <a:t>Vernam</a:t>
            </a:r>
            <a:r>
              <a:rPr lang="fr-FR" dirty="0">
                <a:latin typeface="Times New Roman" panose="02020603050405020304" pitchFamily="18" charset="0"/>
                <a:cs typeface="Times New Roman" panose="02020603050405020304" pitchFamily="18" charset="0"/>
              </a:rPr>
              <a:t> masque jetable</a:t>
            </a:r>
          </a:p>
        </p:txBody>
      </p:sp>
    </p:spTree>
    <p:extLst>
      <p:ext uri="{BB962C8B-B14F-4D97-AF65-F5344CB8AC3E}">
        <p14:creationId xmlns:p14="http://schemas.microsoft.com/office/powerpoint/2010/main" val="11946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9</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Définition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83</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Création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83</a:t>
            </a:r>
          </a:p>
        </p:txBody>
      </p:sp>
    </p:spTree>
    <p:extLst>
      <p:ext uri="{BB962C8B-B14F-4D97-AF65-F5344CB8AC3E}">
        <p14:creationId xmlns:p14="http://schemas.microsoft.com/office/powerpoint/2010/main" val="398289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Insertion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84</a:t>
            </a:r>
          </a:p>
        </p:txBody>
      </p:sp>
    </p:spTree>
    <p:extLst>
      <p:ext uri="{BB962C8B-B14F-4D97-AF65-F5344CB8AC3E}">
        <p14:creationId xmlns:p14="http://schemas.microsoft.com/office/powerpoint/2010/main" val="215860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414760"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Suppression d’éléments dans une liste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86</a:t>
            </a:r>
          </a:p>
        </p:txBody>
      </p:sp>
    </p:spTree>
    <p:extLst>
      <p:ext uri="{BB962C8B-B14F-4D97-AF65-F5344CB8AC3E}">
        <p14:creationId xmlns:p14="http://schemas.microsoft.com/office/powerpoint/2010/main" val="327825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Lecture de listes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Lecture par indice et avec for page 87</a:t>
            </a:r>
          </a:p>
        </p:txBody>
      </p:sp>
    </p:spTree>
    <p:extLst>
      <p:ext uri="{BB962C8B-B14F-4D97-AF65-F5344CB8AC3E}">
        <p14:creationId xmlns:p14="http://schemas.microsoft.com/office/powerpoint/2010/main" val="15284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La fonction </a:t>
            </a:r>
            <a:r>
              <a:rPr lang="fr-FR" sz="2400" b="1" i="1" dirty="0" err="1">
                <a:latin typeface="Times New Roman" panose="02020603050405020304" pitchFamily="18" charset="0"/>
                <a:cs typeface="Times New Roman" panose="02020603050405020304" pitchFamily="18" charset="0"/>
              </a:rPr>
              <a:t>enumerate</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88</a:t>
            </a:r>
          </a:p>
        </p:txBody>
      </p:sp>
    </p:spTree>
    <p:extLst>
      <p:ext uri="{BB962C8B-B14F-4D97-AF65-F5344CB8AC3E}">
        <p14:creationId xmlns:p14="http://schemas.microsoft.com/office/powerpoint/2010/main" val="321081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557772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De chaînes aux listes</a:t>
            </a:r>
            <a:endParaRPr lang="fr-FR" sz="2400" b="1" i="1"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7" name="ZoneTexte 6">
            <a:extLst>
              <a:ext uri="{FF2B5EF4-FFF2-40B4-BE49-F238E27FC236}">
                <a16:creationId xmlns:a16="http://schemas.microsoft.com/office/drawing/2014/main" id="{B31AF22B-77AC-398F-8B32-17C6B4914236}"/>
              </a:ext>
            </a:extLst>
          </p:cNvPr>
          <p:cNvSpPr txBox="1"/>
          <p:nvPr/>
        </p:nvSpPr>
        <p:spPr>
          <a:xfrm>
            <a:off x="500932" y="941801"/>
            <a:ext cx="11441731"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Page 92</a:t>
            </a:r>
          </a:p>
        </p:txBody>
      </p:sp>
    </p:spTree>
    <p:extLst>
      <p:ext uri="{BB962C8B-B14F-4D97-AF65-F5344CB8AC3E}">
        <p14:creationId xmlns:p14="http://schemas.microsoft.com/office/powerpoint/2010/main" val="3194045807"/>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564</TotalTime>
  <Words>1094</Words>
  <Application>Microsoft Office PowerPoint</Application>
  <PresentationFormat>Grand écran</PresentationFormat>
  <Paragraphs>133</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18</cp:revision>
  <dcterms:created xsi:type="dcterms:W3CDTF">2023-06-10T08:45:28Z</dcterms:created>
  <dcterms:modified xsi:type="dcterms:W3CDTF">2024-03-17T14:09:32Z</dcterms:modified>
</cp:coreProperties>
</file>