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34"/>
  </p:notesMasterIdLst>
  <p:sldIdLst>
    <p:sldId id="257" r:id="rId2"/>
    <p:sldId id="285" r:id="rId3"/>
    <p:sldId id="286" r:id="rId4"/>
    <p:sldId id="313" r:id="rId5"/>
    <p:sldId id="294" r:id="rId6"/>
    <p:sldId id="296" r:id="rId7"/>
    <p:sldId id="314" r:id="rId8"/>
    <p:sldId id="297" r:id="rId9"/>
    <p:sldId id="315" r:id="rId10"/>
    <p:sldId id="295" r:id="rId11"/>
    <p:sldId id="317" r:id="rId12"/>
    <p:sldId id="298" r:id="rId13"/>
    <p:sldId id="318" r:id="rId14"/>
    <p:sldId id="299" r:id="rId15"/>
    <p:sldId id="300" r:id="rId16"/>
    <p:sldId id="319" r:id="rId17"/>
    <p:sldId id="302" r:id="rId18"/>
    <p:sldId id="303" r:id="rId19"/>
    <p:sldId id="304" r:id="rId20"/>
    <p:sldId id="320" r:id="rId21"/>
    <p:sldId id="305" r:id="rId22"/>
    <p:sldId id="321" r:id="rId23"/>
    <p:sldId id="322" r:id="rId24"/>
    <p:sldId id="293" r:id="rId25"/>
    <p:sldId id="306" r:id="rId26"/>
    <p:sldId id="307" r:id="rId27"/>
    <p:sldId id="309" r:id="rId28"/>
    <p:sldId id="308" r:id="rId29"/>
    <p:sldId id="312" r:id="rId30"/>
    <p:sldId id="310" r:id="rId31"/>
    <p:sldId id="311"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39B40-CE70-4594-AB51-0583BED6F80E}" v="5354" dt="2024-07-14T13:53:11.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FA439B40-CE70-4594-AB51-0583BED6F80E}"/>
    <pc:docChg chg="undo custSel addSld delSld modSld sldOrd">
      <pc:chgData name="Ismaël Tuo" userId="fca7baf0e513a1e6" providerId="LiveId" clId="{FA439B40-CE70-4594-AB51-0583BED6F80E}" dt="2024-07-14T13:57:23.842" v="24201" actId="20577"/>
      <pc:docMkLst>
        <pc:docMk/>
      </pc:docMkLst>
      <pc:sldChg chg="modSp mod">
        <pc:chgData name="Ismaël Tuo" userId="fca7baf0e513a1e6" providerId="LiveId" clId="{FA439B40-CE70-4594-AB51-0583BED6F80E}" dt="2024-03-17T13:27:01.005" v="1252" actId="20577"/>
        <pc:sldMkLst>
          <pc:docMk/>
          <pc:sldMk cId="0" sldId="257"/>
        </pc:sldMkLst>
        <pc:spChg chg="mod">
          <ac:chgData name="Ismaël Tuo" userId="fca7baf0e513a1e6" providerId="LiveId" clId="{FA439B40-CE70-4594-AB51-0583BED6F80E}" dt="2024-03-17T13:27:01.005" v="1252" actId="20577"/>
          <ac:spMkLst>
            <pc:docMk/>
            <pc:sldMk cId="0" sldId="257"/>
            <ac:spMk id="3" creationId="{44036CE4-A502-6275-4A8A-31CB182AFE34}"/>
          </ac:spMkLst>
        </pc:spChg>
      </pc:sldChg>
      <pc:sldChg chg="modSp">
        <pc:chgData name="Ismaël Tuo" userId="fca7baf0e513a1e6" providerId="LiveId" clId="{FA439B40-CE70-4594-AB51-0583BED6F80E}" dt="2024-03-17T12:52:57.855" v="33" actId="20577"/>
        <pc:sldMkLst>
          <pc:docMk/>
          <pc:sldMk cId="2029635794" sldId="284"/>
        </pc:sldMkLst>
        <pc:spChg chg="mod">
          <ac:chgData name="Ismaël Tuo" userId="fca7baf0e513a1e6" providerId="LiveId" clId="{FA439B40-CE70-4594-AB51-0583BED6F80E}" dt="2024-03-17T12:52:57.855" v="33" actId="20577"/>
          <ac:spMkLst>
            <pc:docMk/>
            <pc:sldMk cId="2029635794" sldId="284"/>
            <ac:spMk id="6" creationId="{6F3F27CE-DAF0-FDE9-1F09-904298E2C122}"/>
          </ac:spMkLst>
        </pc:spChg>
      </pc:sldChg>
      <pc:sldChg chg="modSp mod">
        <pc:chgData name="Ismaël Tuo" userId="fca7baf0e513a1e6" providerId="LiveId" clId="{FA439B40-CE70-4594-AB51-0583BED6F80E}" dt="2024-07-14T12:56:30.229" v="23948" actId="404"/>
        <pc:sldMkLst>
          <pc:docMk/>
          <pc:sldMk cId="1268069196" sldId="285"/>
        </pc:sldMkLst>
        <pc:spChg chg="mod">
          <ac:chgData name="Ismaël Tuo" userId="fca7baf0e513a1e6" providerId="LiveId" clId="{FA439B40-CE70-4594-AB51-0583BED6F80E}" dt="2024-07-14T12:56:30.229" v="23948" actId="404"/>
          <ac:spMkLst>
            <pc:docMk/>
            <pc:sldMk cId="1268069196" sldId="285"/>
            <ac:spMk id="11" creationId="{C27A3656-3CB0-8161-AE9F-B92FBE4F5083}"/>
          </ac:spMkLst>
        </pc:spChg>
      </pc:sldChg>
      <pc:sldChg chg="addSp delSp modSp mod">
        <pc:chgData name="Ismaël Tuo" userId="fca7baf0e513a1e6" providerId="LiveId" clId="{FA439B40-CE70-4594-AB51-0583BED6F80E}" dt="2024-07-14T13:12:02.960" v="23958" actId="20577"/>
        <pc:sldMkLst>
          <pc:docMk/>
          <pc:sldMk cId="2639441608" sldId="286"/>
        </pc:sldMkLst>
        <pc:spChg chg="add mod">
          <ac:chgData name="Ismaël Tuo" userId="fca7baf0e513a1e6" providerId="LiveId" clId="{FA439B40-CE70-4594-AB51-0583BED6F80E}" dt="2024-05-22T16:54:04.780" v="10137" actId="14100"/>
          <ac:spMkLst>
            <pc:docMk/>
            <pc:sldMk cId="2639441608" sldId="286"/>
            <ac:spMk id="2" creationId="{798A378F-2AFC-D890-9CB4-B1B817762955}"/>
          </ac:spMkLst>
        </pc:spChg>
        <pc:spChg chg="del">
          <ac:chgData name="Ismaël Tuo" userId="fca7baf0e513a1e6" providerId="LiveId" clId="{FA439B40-CE70-4594-AB51-0583BED6F80E}" dt="2024-03-17T12:54:17.252" v="53" actId="478"/>
          <ac:spMkLst>
            <pc:docMk/>
            <pc:sldMk cId="2639441608" sldId="286"/>
            <ac:spMk id="2" creationId="{C1BE7911-CAA0-299C-8992-81D8DF50B5E9}"/>
          </ac:spMkLst>
        </pc:spChg>
        <pc:spChg chg="mod">
          <ac:chgData name="Ismaël Tuo" userId="fca7baf0e513a1e6" providerId="LiveId" clId="{FA439B40-CE70-4594-AB51-0583BED6F80E}" dt="2024-07-14T13:12:02.960" v="23958" actId="20577"/>
          <ac:spMkLst>
            <pc:docMk/>
            <pc:sldMk cId="2639441608" sldId="286"/>
            <ac:spMk id="7" creationId="{B31AF22B-77AC-398F-8B32-17C6B4914236}"/>
          </ac:spMkLst>
        </pc:spChg>
        <pc:spChg chg="del">
          <ac:chgData name="Ismaël Tuo" userId="fca7baf0e513a1e6" providerId="LiveId" clId="{FA439B40-CE70-4594-AB51-0583BED6F80E}" dt="2024-03-17T12:54:15.829" v="52" actId="478"/>
          <ac:spMkLst>
            <pc:docMk/>
            <pc:sldMk cId="2639441608" sldId="286"/>
            <ac:spMk id="8" creationId="{1EB37036-6733-1136-E39A-CB37C740C4A1}"/>
          </ac:spMkLst>
        </pc:spChg>
        <pc:spChg chg="add mod">
          <ac:chgData name="Ismaël Tuo" userId="fca7baf0e513a1e6" providerId="LiveId" clId="{FA439B40-CE70-4594-AB51-0583BED6F80E}" dt="2024-05-22T16:40:19.585" v="8869" actId="164"/>
          <ac:spMkLst>
            <pc:docMk/>
            <pc:sldMk cId="2639441608" sldId="286"/>
            <ac:spMk id="8" creationId="{CE25D0B8-0202-5696-1711-6B98D4E6B672}"/>
          </ac:spMkLst>
        </pc:spChg>
        <pc:spChg chg="add mod">
          <ac:chgData name="Ismaël Tuo" userId="fca7baf0e513a1e6" providerId="LiveId" clId="{FA439B40-CE70-4594-AB51-0583BED6F80E}" dt="2024-05-22T16:40:19.585" v="8869" actId="164"/>
          <ac:spMkLst>
            <pc:docMk/>
            <pc:sldMk cId="2639441608" sldId="286"/>
            <ac:spMk id="9" creationId="{0E353BB5-2D27-D239-3E22-1071743DF363}"/>
          </ac:spMkLst>
        </pc:spChg>
        <pc:spChg chg="del">
          <ac:chgData name="Ismaël Tuo" userId="fca7baf0e513a1e6" providerId="LiveId" clId="{FA439B40-CE70-4594-AB51-0583BED6F80E}" dt="2024-03-17T12:54:13.796" v="51" actId="478"/>
          <ac:spMkLst>
            <pc:docMk/>
            <pc:sldMk cId="2639441608" sldId="286"/>
            <ac:spMk id="9" creationId="{0FFE95E2-C869-C89B-98AE-66B06101F89F}"/>
          </ac:spMkLst>
        </pc:spChg>
        <pc:spChg chg="add del mod">
          <ac:chgData name="Ismaël Tuo" userId="fca7baf0e513a1e6" providerId="LiveId" clId="{FA439B40-CE70-4594-AB51-0583BED6F80E}" dt="2024-05-22T16:39:02.183" v="8837" actId="478"/>
          <ac:spMkLst>
            <pc:docMk/>
            <pc:sldMk cId="2639441608" sldId="286"/>
            <ac:spMk id="10" creationId="{0BCB36E7-117A-2311-8B31-2D2340459F9C}"/>
          </ac:spMkLst>
        </pc:spChg>
        <pc:spChg chg="del">
          <ac:chgData name="Ismaël Tuo" userId="fca7baf0e513a1e6" providerId="LiveId" clId="{FA439B40-CE70-4594-AB51-0583BED6F80E}" dt="2024-03-17T12:54:12.118" v="50" actId="478"/>
          <ac:spMkLst>
            <pc:docMk/>
            <pc:sldMk cId="2639441608" sldId="286"/>
            <ac:spMk id="10" creationId="{332E14C6-85E2-C1BF-E3D9-5709040AC36A}"/>
          </ac:spMkLst>
        </pc:spChg>
        <pc:spChg chg="add mod">
          <ac:chgData name="Ismaël Tuo" userId="fca7baf0e513a1e6" providerId="LiveId" clId="{FA439B40-CE70-4594-AB51-0583BED6F80E}" dt="2024-05-22T16:40:19.585" v="8869" actId="164"/>
          <ac:spMkLst>
            <pc:docMk/>
            <pc:sldMk cId="2639441608" sldId="286"/>
            <ac:spMk id="11" creationId="{EA511F7F-F06D-DC10-2D74-D2BEA762BC97}"/>
          </ac:spMkLst>
        </pc:spChg>
        <pc:spChg chg="add mod">
          <ac:chgData name="Ismaël Tuo" userId="fca7baf0e513a1e6" providerId="LiveId" clId="{FA439B40-CE70-4594-AB51-0583BED6F80E}" dt="2024-05-22T16:40:19.585" v="8869" actId="164"/>
          <ac:spMkLst>
            <pc:docMk/>
            <pc:sldMk cId="2639441608" sldId="286"/>
            <ac:spMk id="12" creationId="{B8936F6D-D5F6-317F-1419-7E444EFA783D}"/>
          </ac:spMkLst>
        </pc:spChg>
        <pc:spChg chg="add mod">
          <ac:chgData name="Ismaël Tuo" userId="fca7baf0e513a1e6" providerId="LiveId" clId="{FA439B40-CE70-4594-AB51-0583BED6F80E}" dt="2024-05-22T16:40:19.585" v="8869" actId="164"/>
          <ac:spMkLst>
            <pc:docMk/>
            <pc:sldMk cId="2639441608" sldId="286"/>
            <ac:spMk id="13" creationId="{361D30DB-F907-5E6C-6B2D-A7EAC40BB301}"/>
          </ac:spMkLst>
        </pc:spChg>
        <pc:spChg chg="add mod">
          <ac:chgData name="Ismaël Tuo" userId="fca7baf0e513a1e6" providerId="LiveId" clId="{FA439B40-CE70-4594-AB51-0583BED6F80E}" dt="2024-05-22T16:40:29.464" v="8871" actId="1076"/>
          <ac:spMkLst>
            <pc:docMk/>
            <pc:sldMk cId="2639441608" sldId="286"/>
            <ac:spMk id="14" creationId="{9DAFCE1A-72B4-20EE-C7EA-E4C61F6854D6}"/>
          </ac:spMkLst>
        </pc:spChg>
        <pc:spChg chg="mod">
          <ac:chgData name="Ismaël Tuo" userId="fca7baf0e513a1e6" providerId="LiveId" clId="{FA439B40-CE70-4594-AB51-0583BED6F80E}" dt="2024-05-22T16:41:43.542" v="8926" actId="13822"/>
          <ac:spMkLst>
            <pc:docMk/>
            <pc:sldMk cId="2639441608" sldId="286"/>
            <ac:spMk id="17" creationId="{20A12B3C-AD88-1B73-08D7-E97841A6A308}"/>
          </ac:spMkLst>
        </pc:spChg>
        <pc:spChg chg="mod">
          <ac:chgData name="Ismaël Tuo" userId="fca7baf0e513a1e6" providerId="LiveId" clId="{FA439B40-CE70-4594-AB51-0583BED6F80E}" dt="2024-05-22T16:41:34.070" v="8925" actId="20577"/>
          <ac:spMkLst>
            <pc:docMk/>
            <pc:sldMk cId="2639441608" sldId="286"/>
            <ac:spMk id="18" creationId="{5F7B9808-C3B0-8E70-C19D-22F61A5EE2E3}"/>
          </ac:spMkLst>
        </pc:spChg>
        <pc:spChg chg="del mod">
          <ac:chgData name="Ismaël Tuo" userId="fca7baf0e513a1e6" providerId="LiveId" clId="{FA439B40-CE70-4594-AB51-0583BED6F80E}" dt="2024-05-22T16:41:19.153" v="8913" actId="478"/>
          <ac:spMkLst>
            <pc:docMk/>
            <pc:sldMk cId="2639441608" sldId="286"/>
            <ac:spMk id="19" creationId="{FF264140-BC59-DCCA-D340-ED73A5F80C7C}"/>
          </ac:spMkLst>
        </pc:spChg>
        <pc:spChg chg="del mod">
          <ac:chgData name="Ismaël Tuo" userId="fca7baf0e513a1e6" providerId="LiveId" clId="{FA439B40-CE70-4594-AB51-0583BED6F80E}" dt="2024-05-22T16:41:22.885" v="8915" actId="478"/>
          <ac:spMkLst>
            <pc:docMk/>
            <pc:sldMk cId="2639441608" sldId="286"/>
            <ac:spMk id="20" creationId="{FF09152F-7F72-A275-C332-4D9C06C5FC06}"/>
          </ac:spMkLst>
        </pc:spChg>
        <pc:spChg chg="del mod">
          <ac:chgData name="Ismaël Tuo" userId="fca7baf0e513a1e6" providerId="LiveId" clId="{FA439B40-CE70-4594-AB51-0583BED6F80E}" dt="2024-05-22T16:41:24.375" v="8916" actId="478"/>
          <ac:spMkLst>
            <pc:docMk/>
            <pc:sldMk cId="2639441608" sldId="286"/>
            <ac:spMk id="21" creationId="{B3E8FC84-2BD3-6820-54EC-12C465E32EA6}"/>
          </ac:spMkLst>
        </pc:spChg>
        <pc:spChg chg="mod">
          <ac:chgData name="Ismaël Tuo" userId="fca7baf0e513a1e6" providerId="LiveId" clId="{FA439B40-CE70-4594-AB51-0583BED6F80E}" dt="2024-05-22T16:41:08.637" v="8894" actId="14100"/>
          <ac:spMkLst>
            <pc:docMk/>
            <pc:sldMk cId="2639441608" sldId="286"/>
            <ac:spMk id="22" creationId="{3A1E4D11-FE01-B69E-A83E-D3E374B481CD}"/>
          </ac:spMkLst>
        </pc:spChg>
        <pc:spChg chg="add mod">
          <ac:chgData name="Ismaël Tuo" userId="fca7baf0e513a1e6" providerId="LiveId" clId="{FA439B40-CE70-4594-AB51-0583BED6F80E}" dt="2024-06-06T13:44:34.004" v="12563" actId="20577"/>
          <ac:spMkLst>
            <pc:docMk/>
            <pc:sldMk cId="2639441608" sldId="286"/>
            <ac:spMk id="23" creationId="{F771A133-1C06-235A-72D2-CB21B7F85229}"/>
          </ac:spMkLst>
        </pc:spChg>
        <pc:spChg chg="add mod">
          <ac:chgData name="Ismaël Tuo" userId="fca7baf0e513a1e6" providerId="LiveId" clId="{FA439B40-CE70-4594-AB51-0583BED6F80E}" dt="2024-06-06T13:45:20.176" v="12579" actId="20577"/>
          <ac:spMkLst>
            <pc:docMk/>
            <pc:sldMk cId="2639441608" sldId="286"/>
            <ac:spMk id="24" creationId="{E759DFBC-9ECD-7D63-BA3D-EA03F448C092}"/>
          </ac:spMkLst>
        </pc:spChg>
        <pc:spChg chg="add del mod">
          <ac:chgData name="Ismaël Tuo" userId="fca7baf0e513a1e6" providerId="LiveId" clId="{FA439B40-CE70-4594-AB51-0583BED6F80E}" dt="2024-05-22T16:49:41.949" v="9694" actId="478"/>
          <ac:spMkLst>
            <pc:docMk/>
            <pc:sldMk cId="2639441608" sldId="286"/>
            <ac:spMk id="25" creationId="{EDFFA91C-0CB8-E574-03CD-BAB147DE0D1C}"/>
          </ac:spMkLst>
        </pc:spChg>
        <pc:spChg chg="add mod">
          <ac:chgData name="Ismaël Tuo" userId="fca7baf0e513a1e6" providerId="LiveId" clId="{FA439B40-CE70-4594-AB51-0583BED6F80E}" dt="2024-06-23T06:05:35.170" v="16461" actId="20577"/>
          <ac:spMkLst>
            <pc:docMk/>
            <pc:sldMk cId="2639441608" sldId="286"/>
            <ac:spMk id="26" creationId="{F8B9ED05-B423-D2AC-C9F5-2A0D6F808F5E}"/>
          </ac:spMkLst>
        </pc:spChg>
        <pc:grpChg chg="add mod">
          <ac:chgData name="Ismaël Tuo" userId="fca7baf0e513a1e6" providerId="LiveId" clId="{FA439B40-CE70-4594-AB51-0583BED6F80E}" dt="2024-05-22T16:53:04.740" v="10130" actId="1076"/>
          <ac:grpSpMkLst>
            <pc:docMk/>
            <pc:sldMk cId="2639441608" sldId="286"/>
            <ac:grpSpMk id="15" creationId="{D3E1CC7B-1965-884C-52E8-C7B951998046}"/>
          </ac:grpSpMkLst>
        </pc:grpChg>
        <pc:grpChg chg="add mod">
          <ac:chgData name="Ismaël Tuo" userId="fca7baf0e513a1e6" providerId="LiveId" clId="{FA439B40-CE70-4594-AB51-0583BED6F80E}" dt="2024-05-22T16:53:07.148" v="10131" actId="1076"/>
          <ac:grpSpMkLst>
            <pc:docMk/>
            <pc:sldMk cId="2639441608" sldId="286"/>
            <ac:grpSpMk id="16" creationId="{89CA17B5-C22C-9772-0619-1B6175B07804}"/>
          </ac:grpSpMkLst>
        </pc:grpChg>
        <pc:picChg chg="del">
          <ac:chgData name="Ismaël Tuo" userId="fca7baf0e513a1e6" providerId="LiveId" clId="{FA439B40-CE70-4594-AB51-0583BED6F80E}" dt="2024-03-17T12:54:09.820" v="49" actId="478"/>
          <ac:picMkLst>
            <pc:docMk/>
            <pc:sldMk cId="2639441608" sldId="286"/>
            <ac:picMk id="13" creationId="{38898C26-6905-50EE-224C-D48A99A26F85}"/>
          </ac:picMkLst>
        </pc:picChg>
      </pc:sldChg>
      <pc:sldChg chg="del">
        <pc:chgData name="Ismaël Tuo" userId="fca7baf0e513a1e6" providerId="LiveId" clId="{FA439B40-CE70-4594-AB51-0583BED6F80E}" dt="2024-03-17T12:53:38.478" v="45" actId="47"/>
        <pc:sldMkLst>
          <pc:docMk/>
          <pc:sldMk cId="485410779" sldId="287"/>
        </pc:sldMkLst>
      </pc:sldChg>
      <pc:sldChg chg="del">
        <pc:chgData name="Ismaël Tuo" userId="fca7baf0e513a1e6" providerId="LiveId" clId="{FA439B40-CE70-4594-AB51-0583BED6F80E}" dt="2024-03-17T12:53:38.478" v="45" actId="47"/>
        <pc:sldMkLst>
          <pc:docMk/>
          <pc:sldMk cId="2342007768" sldId="288"/>
        </pc:sldMkLst>
      </pc:sldChg>
      <pc:sldChg chg="del">
        <pc:chgData name="Ismaël Tuo" userId="fca7baf0e513a1e6" providerId="LiveId" clId="{FA439B40-CE70-4594-AB51-0583BED6F80E}" dt="2024-03-17T12:53:38.478" v="45" actId="47"/>
        <pc:sldMkLst>
          <pc:docMk/>
          <pc:sldMk cId="555581175" sldId="289"/>
        </pc:sldMkLst>
      </pc:sldChg>
      <pc:sldChg chg="del">
        <pc:chgData name="Ismaël Tuo" userId="fca7baf0e513a1e6" providerId="LiveId" clId="{FA439B40-CE70-4594-AB51-0583BED6F80E}" dt="2024-03-17T12:53:38.478" v="45" actId="47"/>
        <pc:sldMkLst>
          <pc:docMk/>
          <pc:sldMk cId="161855368" sldId="290"/>
        </pc:sldMkLst>
      </pc:sldChg>
      <pc:sldChg chg="del">
        <pc:chgData name="Ismaël Tuo" userId="fca7baf0e513a1e6" providerId="LiveId" clId="{FA439B40-CE70-4594-AB51-0583BED6F80E}" dt="2024-03-17T12:53:38.478" v="45" actId="47"/>
        <pc:sldMkLst>
          <pc:docMk/>
          <pc:sldMk cId="388590506" sldId="291"/>
        </pc:sldMkLst>
      </pc:sldChg>
      <pc:sldChg chg="del">
        <pc:chgData name="Ismaël Tuo" userId="fca7baf0e513a1e6" providerId="LiveId" clId="{FA439B40-CE70-4594-AB51-0583BED6F80E}" dt="2024-03-17T12:53:38.478" v="45" actId="47"/>
        <pc:sldMkLst>
          <pc:docMk/>
          <pc:sldMk cId="402679512" sldId="292"/>
        </pc:sldMkLst>
      </pc:sldChg>
      <pc:sldChg chg="addSp delSp modSp mod">
        <pc:chgData name="Ismaël Tuo" userId="fca7baf0e513a1e6" providerId="LiveId" clId="{FA439B40-CE70-4594-AB51-0583BED6F80E}" dt="2024-05-22T16:23:07.215" v="8379" actId="20577"/>
        <pc:sldMkLst>
          <pc:docMk/>
          <pc:sldMk cId="1332028687" sldId="293"/>
        </pc:sldMkLst>
        <pc:spChg chg="mod">
          <ac:chgData name="Ismaël Tuo" userId="fca7baf0e513a1e6" providerId="LiveId" clId="{FA439B40-CE70-4594-AB51-0583BED6F80E}" dt="2024-03-17T13:06:41.648" v="457" actId="20577"/>
          <ac:spMkLst>
            <pc:docMk/>
            <pc:sldMk cId="1332028687" sldId="293"/>
            <ac:spMk id="2" creationId="{598CC1F4-92B5-97D6-5630-8A3701211AA4}"/>
          </ac:spMkLst>
        </pc:spChg>
        <pc:spChg chg="mod">
          <ac:chgData name="Ismaël Tuo" userId="fca7baf0e513a1e6" providerId="LiveId" clId="{FA439B40-CE70-4594-AB51-0583BED6F80E}" dt="2024-03-17T13:09:26.280" v="1023" actId="20577"/>
          <ac:spMkLst>
            <pc:docMk/>
            <pc:sldMk cId="1332028687" sldId="293"/>
            <ac:spMk id="7" creationId="{990321CC-02EF-ED64-0AA9-789ED60F60B1}"/>
          </ac:spMkLst>
        </pc:spChg>
        <pc:spChg chg="del">
          <ac:chgData name="Ismaël Tuo" userId="fca7baf0e513a1e6" providerId="LiveId" clId="{FA439B40-CE70-4594-AB51-0583BED6F80E}" dt="2024-03-17T12:53:27.409" v="42" actId="478"/>
          <ac:spMkLst>
            <pc:docMk/>
            <pc:sldMk cId="1332028687" sldId="293"/>
            <ac:spMk id="8" creationId="{11F94C81-3D20-9C49-9F89-80AF942FFD56}"/>
          </ac:spMkLst>
        </pc:spChg>
        <pc:spChg chg="add mod">
          <ac:chgData name="Ismaël Tuo" userId="fca7baf0e513a1e6" providerId="LiveId" clId="{FA439B40-CE70-4594-AB51-0583BED6F80E}" dt="2024-03-17T13:34:32.696" v="1336" actId="20577"/>
          <ac:spMkLst>
            <pc:docMk/>
            <pc:sldMk cId="1332028687" sldId="293"/>
            <ac:spMk id="8" creationId="{B79BE658-5103-63F8-7F2F-02F2834F1CE9}"/>
          </ac:spMkLst>
        </pc:spChg>
        <pc:spChg chg="del mod">
          <ac:chgData name="Ismaël Tuo" userId="fca7baf0e513a1e6" providerId="LiveId" clId="{FA439B40-CE70-4594-AB51-0583BED6F80E}" dt="2024-03-17T12:53:31.176" v="44" actId="478"/>
          <ac:spMkLst>
            <pc:docMk/>
            <pc:sldMk cId="1332028687" sldId="293"/>
            <ac:spMk id="9" creationId="{A5FB77B6-2F17-50F4-1633-E3FA7FF11FCC}"/>
          </ac:spMkLst>
        </pc:spChg>
        <pc:spChg chg="add mod">
          <ac:chgData name="Ismaël Tuo" userId="fca7baf0e513a1e6" providerId="LiveId" clId="{FA439B40-CE70-4594-AB51-0583BED6F80E}" dt="2024-03-17T13:35:07.901" v="1459" actId="20577"/>
          <ac:spMkLst>
            <pc:docMk/>
            <pc:sldMk cId="1332028687" sldId="293"/>
            <ac:spMk id="9" creationId="{C1A1C679-64A5-1DDA-8AC1-E6755E1CCE83}"/>
          </ac:spMkLst>
        </pc:spChg>
        <pc:spChg chg="add mod">
          <ac:chgData name="Ismaël Tuo" userId="fca7baf0e513a1e6" providerId="LiveId" clId="{FA439B40-CE70-4594-AB51-0583BED6F80E}" dt="2024-03-17T13:36:03.458" v="1463" actId="20577"/>
          <ac:spMkLst>
            <pc:docMk/>
            <pc:sldMk cId="1332028687" sldId="293"/>
            <ac:spMk id="10" creationId="{99A2B5AC-A81B-C989-D0C2-FC1C7462D8DB}"/>
          </ac:spMkLst>
        </pc:spChg>
        <pc:spChg chg="add mod">
          <ac:chgData name="Ismaël Tuo" userId="fca7baf0e513a1e6" providerId="LiveId" clId="{FA439B40-CE70-4594-AB51-0583BED6F80E}" dt="2024-05-22T16:23:07.215" v="8379" actId="20577"/>
          <ac:spMkLst>
            <pc:docMk/>
            <pc:sldMk cId="1332028687" sldId="293"/>
            <ac:spMk id="11" creationId="{696C8475-7C20-6089-288B-7BFD03851401}"/>
          </ac:spMkLst>
        </pc:spChg>
      </pc:sldChg>
      <pc:sldChg chg="del">
        <pc:chgData name="Ismaël Tuo" userId="fca7baf0e513a1e6" providerId="LiveId" clId="{FA439B40-CE70-4594-AB51-0583BED6F80E}" dt="2024-03-17T12:53:38.478" v="45" actId="47"/>
        <pc:sldMkLst>
          <pc:docMk/>
          <pc:sldMk cId="2976560216" sldId="294"/>
        </pc:sldMkLst>
      </pc:sldChg>
      <pc:sldChg chg="addSp delSp modSp add mod ord">
        <pc:chgData name="Ismaël Tuo" userId="fca7baf0e513a1e6" providerId="LiveId" clId="{FA439B40-CE70-4594-AB51-0583BED6F80E}" dt="2024-07-14T13:19:43.454" v="23975" actId="1076"/>
        <pc:sldMkLst>
          <pc:docMk/>
          <pc:sldMk cId="3982892092" sldId="294"/>
        </pc:sldMkLst>
        <pc:spChg chg="mod">
          <ac:chgData name="Ismaël Tuo" userId="fca7baf0e513a1e6" providerId="LiveId" clId="{FA439B40-CE70-4594-AB51-0583BED6F80E}" dt="2024-03-17T12:55:12.941" v="80" actId="20577"/>
          <ac:spMkLst>
            <pc:docMk/>
            <pc:sldMk cId="3982892092" sldId="294"/>
            <ac:spMk id="6" creationId="{84F10693-2FE8-EFC8-8DB6-84BFD181D260}"/>
          </ac:spMkLst>
        </pc:spChg>
        <pc:spChg chg="mod">
          <ac:chgData name="Ismaël Tuo" userId="fca7baf0e513a1e6" providerId="LiveId" clId="{FA439B40-CE70-4594-AB51-0583BED6F80E}" dt="2024-07-14T11:24:32.402" v="20135" actId="20577"/>
          <ac:spMkLst>
            <pc:docMk/>
            <pc:sldMk cId="3982892092" sldId="294"/>
            <ac:spMk id="7" creationId="{B31AF22B-77AC-398F-8B32-17C6B4914236}"/>
          </ac:spMkLst>
        </pc:spChg>
        <pc:spChg chg="add del mod">
          <ac:chgData name="Ismaël Tuo" userId="fca7baf0e513a1e6" providerId="LiveId" clId="{FA439B40-CE70-4594-AB51-0583BED6F80E}" dt="2024-05-22T17:15:20.433" v="10674" actId="478"/>
          <ac:spMkLst>
            <pc:docMk/>
            <pc:sldMk cId="3982892092" sldId="294"/>
            <ac:spMk id="14" creationId="{F5038AD0-7CA4-20D8-B9B2-A6718E3A7DCE}"/>
          </ac:spMkLst>
        </pc:spChg>
        <pc:spChg chg="add del mod">
          <ac:chgData name="Ismaël Tuo" userId="fca7baf0e513a1e6" providerId="LiveId" clId="{FA439B40-CE70-4594-AB51-0583BED6F80E}" dt="2024-05-22T17:15:24.427" v="10677" actId="478"/>
          <ac:spMkLst>
            <pc:docMk/>
            <pc:sldMk cId="3982892092" sldId="294"/>
            <ac:spMk id="15" creationId="{6CEE211F-E2A5-3B18-FBB5-1132DF86792B}"/>
          </ac:spMkLst>
        </pc:spChg>
        <pc:spChg chg="add mod">
          <ac:chgData name="Ismaël Tuo" userId="fca7baf0e513a1e6" providerId="LiveId" clId="{FA439B40-CE70-4594-AB51-0583BED6F80E}" dt="2024-07-14T13:14:18.290" v="23962" actId="20577"/>
          <ac:spMkLst>
            <pc:docMk/>
            <pc:sldMk cId="3982892092" sldId="294"/>
            <ac:spMk id="18" creationId="{CF7B339B-6218-0773-D83E-7FD62394C249}"/>
          </ac:spMkLst>
        </pc:spChg>
        <pc:spChg chg="add mod">
          <ac:chgData name="Ismaël Tuo" userId="fca7baf0e513a1e6" providerId="LiveId" clId="{FA439B40-CE70-4594-AB51-0583BED6F80E}" dt="2024-06-23T06:07:23.696" v="16472" actId="1076"/>
          <ac:spMkLst>
            <pc:docMk/>
            <pc:sldMk cId="3982892092" sldId="294"/>
            <ac:spMk id="21" creationId="{4D2EF078-2371-91C4-43BE-504150DE42FD}"/>
          </ac:spMkLst>
        </pc:spChg>
        <pc:picChg chg="add del mod">
          <ac:chgData name="Ismaël Tuo" userId="fca7baf0e513a1e6" providerId="LiveId" clId="{FA439B40-CE70-4594-AB51-0583BED6F80E}" dt="2024-05-22T17:15:19.393" v="10673" actId="478"/>
          <ac:picMkLst>
            <pc:docMk/>
            <pc:sldMk cId="3982892092" sldId="294"/>
            <ac:picMk id="8" creationId="{57E4506D-3D38-B10A-AEB9-8013E2A86149}"/>
          </ac:picMkLst>
        </pc:picChg>
        <pc:picChg chg="add mod">
          <ac:chgData name="Ismaël Tuo" userId="fca7baf0e513a1e6" providerId="LiveId" clId="{FA439B40-CE70-4594-AB51-0583BED6F80E}" dt="2024-07-14T13:19:43.454" v="23975" actId="1076"/>
          <ac:picMkLst>
            <pc:docMk/>
            <pc:sldMk cId="3982892092" sldId="294"/>
            <ac:picMk id="8" creationId="{6A59718D-3705-CD60-AC32-0A082BD75E31}"/>
          </ac:picMkLst>
        </pc:picChg>
        <pc:picChg chg="add del mod">
          <ac:chgData name="Ismaël Tuo" userId="fca7baf0e513a1e6" providerId="LiveId" clId="{FA439B40-CE70-4594-AB51-0583BED6F80E}" dt="2024-05-22T17:15:21.003" v="10675" actId="478"/>
          <ac:picMkLst>
            <pc:docMk/>
            <pc:sldMk cId="3982892092" sldId="294"/>
            <ac:picMk id="10" creationId="{E2C10DC8-F74C-F587-F6C5-59C5819881DD}"/>
          </ac:picMkLst>
        </pc:picChg>
        <pc:picChg chg="add del mod">
          <ac:chgData name="Ismaël Tuo" userId="fca7baf0e513a1e6" providerId="LiveId" clId="{FA439B40-CE70-4594-AB51-0583BED6F80E}" dt="2024-05-22T17:15:22.463" v="10676" actId="478"/>
          <ac:picMkLst>
            <pc:docMk/>
            <pc:sldMk cId="3982892092" sldId="294"/>
            <ac:picMk id="17" creationId="{20B0DB46-AEED-4947-5D24-7F0CBBFB6CC1}"/>
          </ac:picMkLst>
        </pc:picChg>
        <pc:picChg chg="add del mod">
          <ac:chgData name="Ismaël Tuo" userId="fca7baf0e513a1e6" providerId="LiveId" clId="{FA439B40-CE70-4594-AB51-0583BED6F80E}" dt="2024-07-14T13:19:36.588" v="23970" actId="478"/>
          <ac:picMkLst>
            <pc:docMk/>
            <pc:sldMk cId="3982892092" sldId="294"/>
            <ac:picMk id="20" creationId="{21D40EE3-FD53-9D02-C204-48C1EA520574}"/>
          </ac:picMkLst>
        </pc:picChg>
        <pc:cxnChg chg="add del mod">
          <ac:chgData name="Ismaël Tuo" userId="fca7baf0e513a1e6" providerId="LiveId" clId="{FA439B40-CE70-4594-AB51-0583BED6F80E}" dt="2024-05-22T17:10:46.048" v="10353" actId="478"/>
          <ac:cxnSpMkLst>
            <pc:docMk/>
            <pc:sldMk cId="3982892092" sldId="294"/>
            <ac:cxnSpMk id="12" creationId="{D5CC7646-0CDE-B47C-1677-5EC9B93650C9}"/>
          </ac:cxnSpMkLst>
        </pc:cxnChg>
      </pc:sldChg>
      <pc:sldChg chg="addSp modSp add mod ord">
        <pc:chgData name="Ismaël Tuo" userId="fca7baf0e513a1e6" providerId="LiveId" clId="{FA439B40-CE70-4594-AB51-0583BED6F80E}" dt="2024-06-23T06:13:10.151" v="16496" actId="14100"/>
        <pc:sldMkLst>
          <pc:docMk/>
          <pc:sldMk cId="152848069" sldId="295"/>
        </pc:sldMkLst>
        <pc:spChg chg="add mod">
          <ac:chgData name="Ismaël Tuo" userId="fca7baf0e513a1e6" providerId="LiveId" clId="{FA439B40-CE70-4594-AB51-0583BED6F80E}" dt="2024-06-06T14:41:25.785" v="15435" actId="20577"/>
          <ac:spMkLst>
            <pc:docMk/>
            <pc:sldMk cId="152848069" sldId="295"/>
            <ac:spMk id="2" creationId="{4144CDDC-1B2C-E89E-6225-FE9353112FC2}"/>
          </ac:spMkLst>
        </pc:spChg>
        <pc:spChg chg="mod">
          <ac:chgData name="Ismaël Tuo" userId="fca7baf0e513a1e6" providerId="LiveId" clId="{FA439B40-CE70-4594-AB51-0583BED6F80E}" dt="2024-06-06T14:27:32.597" v="14319" actId="20577"/>
          <ac:spMkLst>
            <pc:docMk/>
            <pc:sldMk cId="152848069" sldId="295"/>
            <ac:spMk id="6" creationId="{84F10693-2FE8-EFC8-8DB6-84BFD181D260}"/>
          </ac:spMkLst>
        </pc:spChg>
        <pc:spChg chg="mod">
          <ac:chgData name="Ismaël Tuo" userId="fca7baf0e513a1e6" providerId="LiveId" clId="{FA439B40-CE70-4594-AB51-0583BED6F80E}" dt="2024-06-06T14:32:59.666" v="14890" actId="1076"/>
          <ac:spMkLst>
            <pc:docMk/>
            <pc:sldMk cId="152848069" sldId="295"/>
            <ac:spMk id="7" creationId="{B31AF22B-77AC-398F-8B32-17C6B4914236}"/>
          </ac:spMkLst>
        </pc:spChg>
        <pc:spChg chg="add mod">
          <ac:chgData name="Ismaël Tuo" userId="fca7baf0e513a1e6" providerId="LiveId" clId="{FA439B40-CE70-4594-AB51-0583BED6F80E}" dt="2024-06-23T06:12:54.491" v="16493" actId="1076"/>
          <ac:spMkLst>
            <pc:docMk/>
            <pc:sldMk cId="152848069" sldId="295"/>
            <ac:spMk id="10" creationId="{97479AE7-F9AC-4733-3C43-E3439B7323DF}"/>
          </ac:spMkLst>
        </pc:spChg>
        <pc:spChg chg="add mod">
          <ac:chgData name="Ismaël Tuo" userId="fca7baf0e513a1e6" providerId="LiveId" clId="{FA439B40-CE70-4594-AB51-0583BED6F80E}" dt="2024-06-06T14:40:58.331" v="15421" actId="1076"/>
          <ac:spMkLst>
            <pc:docMk/>
            <pc:sldMk cId="152848069" sldId="295"/>
            <ac:spMk id="13" creationId="{53E96248-3DF2-2FE8-1295-30F979312E12}"/>
          </ac:spMkLst>
        </pc:spChg>
        <pc:spChg chg="add mod">
          <ac:chgData name="Ismaël Tuo" userId="fca7baf0e513a1e6" providerId="LiveId" clId="{FA439B40-CE70-4594-AB51-0583BED6F80E}" dt="2024-06-06T14:42:21.228" v="15447" actId="20577"/>
          <ac:spMkLst>
            <pc:docMk/>
            <pc:sldMk cId="152848069" sldId="295"/>
            <ac:spMk id="14" creationId="{C559A984-F6DD-C562-FD56-5DFBEE3E9BBF}"/>
          </ac:spMkLst>
        </pc:spChg>
        <pc:picChg chg="add mod">
          <ac:chgData name="Ismaël Tuo" userId="fca7baf0e513a1e6" providerId="LiveId" clId="{FA439B40-CE70-4594-AB51-0583BED6F80E}" dt="2024-06-23T06:13:10.151" v="16496" actId="14100"/>
          <ac:picMkLst>
            <pc:docMk/>
            <pc:sldMk cId="152848069" sldId="295"/>
            <ac:picMk id="9" creationId="{D0D22AFC-A0EF-C77F-765C-0CEF9FCC4010}"/>
          </ac:picMkLst>
        </pc:picChg>
        <pc:picChg chg="add mod">
          <ac:chgData name="Ismaël Tuo" userId="fca7baf0e513a1e6" providerId="LiveId" clId="{FA439B40-CE70-4594-AB51-0583BED6F80E}" dt="2024-06-23T06:13:03.281" v="16495" actId="1076"/>
          <ac:picMkLst>
            <pc:docMk/>
            <pc:sldMk cId="152848069" sldId="295"/>
            <ac:picMk id="12" creationId="{AEAB14F0-0D3D-CF8A-A508-B8E84058620E}"/>
          </ac:picMkLst>
        </pc:picChg>
      </pc:sldChg>
      <pc:sldChg chg="del">
        <pc:chgData name="Ismaël Tuo" userId="fca7baf0e513a1e6" providerId="LiveId" clId="{FA439B40-CE70-4594-AB51-0583BED6F80E}" dt="2024-03-17T12:53:38.478" v="45" actId="47"/>
        <pc:sldMkLst>
          <pc:docMk/>
          <pc:sldMk cId="3570689638" sldId="295"/>
        </pc:sldMkLst>
      </pc:sldChg>
      <pc:sldChg chg="addSp delSp modSp add mod">
        <pc:chgData name="Ismaël Tuo" userId="fca7baf0e513a1e6" providerId="LiveId" clId="{FA439B40-CE70-4594-AB51-0583BED6F80E}" dt="2024-07-14T13:24:46.591" v="23992" actId="1076"/>
        <pc:sldMkLst>
          <pc:docMk/>
          <pc:sldMk cId="2158608105" sldId="296"/>
        </pc:sldMkLst>
        <pc:spChg chg="mod">
          <ac:chgData name="Ismaël Tuo" userId="fca7baf0e513a1e6" providerId="LiveId" clId="{FA439B40-CE70-4594-AB51-0583BED6F80E}" dt="2024-03-17T12:58:51.485" v="287" actId="20577"/>
          <ac:spMkLst>
            <pc:docMk/>
            <pc:sldMk cId="2158608105" sldId="296"/>
            <ac:spMk id="6" creationId="{84F10693-2FE8-EFC8-8DB6-84BFD181D260}"/>
          </ac:spMkLst>
        </pc:spChg>
        <pc:spChg chg="mod">
          <ac:chgData name="Ismaël Tuo" userId="fca7baf0e513a1e6" providerId="LiveId" clId="{FA439B40-CE70-4594-AB51-0583BED6F80E}" dt="2024-07-14T13:20:34.529" v="23980" actId="20577"/>
          <ac:spMkLst>
            <pc:docMk/>
            <pc:sldMk cId="2158608105" sldId="296"/>
            <ac:spMk id="7" creationId="{B31AF22B-77AC-398F-8B32-17C6B4914236}"/>
          </ac:spMkLst>
        </pc:spChg>
        <pc:spChg chg="add mod">
          <ac:chgData name="Ismaël Tuo" userId="fca7baf0e513a1e6" providerId="LiveId" clId="{FA439B40-CE70-4594-AB51-0583BED6F80E}" dt="2024-07-14T13:20:22.520" v="23979" actId="1076"/>
          <ac:spMkLst>
            <pc:docMk/>
            <pc:sldMk cId="2158608105" sldId="296"/>
            <ac:spMk id="11" creationId="{7F6059A5-E9C9-7E04-3BAA-0ADEF57B1468}"/>
          </ac:spMkLst>
        </pc:spChg>
        <pc:picChg chg="add del mod">
          <ac:chgData name="Ismaël Tuo" userId="fca7baf0e513a1e6" providerId="LiveId" clId="{FA439B40-CE70-4594-AB51-0583BED6F80E}" dt="2024-07-14T13:24:15.380" v="23981" actId="478"/>
          <ac:picMkLst>
            <pc:docMk/>
            <pc:sldMk cId="2158608105" sldId="296"/>
            <ac:picMk id="8" creationId="{AE918B32-4BCF-B0BA-09B9-AE6FEA448C0D}"/>
          </ac:picMkLst>
        </pc:picChg>
        <pc:picChg chg="add del mod">
          <ac:chgData name="Ismaël Tuo" userId="fca7baf0e513a1e6" providerId="LiveId" clId="{FA439B40-CE70-4594-AB51-0583BED6F80E}" dt="2024-07-14T13:24:32.563" v="23987" actId="478"/>
          <ac:picMkLst>
            <pc:docMk/>
            <pc:sldMk cId="2158608105" sldId="296"/>
            <ac:picMk id="9" creationId="{45F5EC70-5D1A-1CA0-A0F1-CF02A189E0AD}"/>
          </ac:picMkLst>
        </pc:picChg>
        <pc:picChg chg="add del mod">
          <ac:chgData name="Ismaël Tuo" userId="fca7baf0e513a1e6" providerId="LiveId" clId="{FA439B40-CE70-4594-AB51-0583BED6F80E}" dt="2024-07-14T13:24:37.146" v="23988" actId="478"/>
          <ac:picMkLst>
            <pc:docMk/>
            <pc:sldMk cId="2158608105" sldId="296"/>
            <ac:picMk id="10" creationId="{704CCBC2-B285-2A73-A725-3456882490EB}"/>
          </ac:picMkLst>
        </pc:picChg>
        <pc:picChg chg="add mod">
          <ac:chgData name="Ismaël Tuo" userId="fca7baf0e513a1e6" providerId="LiveId" clId="{FA439B40-CE70-4594-AB51-0583BED6F80E}" dt="2024-06-06T13:48:03.479" v="12583" actId="14100"/>
          <ac:picMkLst>
            <pc:docMk/>
            <pc:sldMk cId="2158608105" sldId="296"/>
            <ac:picMk id="13" creationId="{69DFD89B-0A7E-0E00-BAC3-F58583D1F94B}"/>
          </ac:picMkLst>
        </pc:picChg>
        <pc:picChg chg="add del">
          <ac:chgData name="Ismaël Tuo" userId="fca7baf0e513a1e6" providerId="LiveId" clId="{FA439B40-CE70-4594-AB51-0583BED6F80E}" dt="2024-07-14T13:24:31.894" v="23986" actId="22"/>
          <ac:picMkLst>
            <pc:docMk/>
            <pc:sldMk cId="2158608105" sldId="296"/>
            <ac:picMk id="14" creationId="{3A9464AD-B585-286A-9D5C-180C90512A44}"/>
          </ac:picMkLst>
        </pc:picChg>
        <pc:picChg chg="add mod">
          <ac:chgData name="Ismaël Tuo" userId="fca7baf0e513a1e6" providerId="LiveId" clId="{FA439B40-CE70-4594-AB51-0583BED6F80E}" dt="2024-07-14T13:24:46.591" v="23992" actId="1076"/>
          <ac:picMkLst>
            <pc:docMk/>
            <pc:sldMk cId="2158608105" sldId="296"/>
            <ac:picMk id="16" creationId="{C31685B6-3BCB-6AFC-58F8-4D6F733EC712}"/>
          </ac:picMkLst>
        </pc:picChg>
      </pc:sldChg>
      <pc:sldChg chg="del">
        <pc:chgData name="Ismaël Tuo" userId="fca7baf0e513a1e6" providerId="LiveId" clId="{FA439B40-CE70-4594-AB51-0583BED6F80E}" dt="2024-03-17T12:53:38.478" v="45" actId="47"/>
        <pc:sldMkLst>
          <pc:docMk/>
          <pc:sldMk cId="4258654424" sldId="296"/>
        </pc:sldMkLst>
      </pc:sldChg>
      <pc:sldChg chg="del">
        <pc:chgData name="Ismaël Tuo" userId="fca7baf0e513a1e6" providerId="LiveId" clId="{FA439B40-CE70-4594-AB51-0583BED6F80E}" dt="2024-03-17T12:53:38.478" v="45" actId="47"/>
        <pc:sldMkLst>
          <pc:docMk/>
          <pc:sldMk cId="1523225851" sldId="297"/>
        </pc:sldMkLst>
      </pc:sldChg>
      <pc:sldChg chg="addSp delSp modSp add mod">
        <pc:chgData name="Ismaël Tuo" userId="fca7baf0e513a1e6" providerId="LiveId" clId="{FA439B40-CE70-4594-AB51-0583BED6F80E}" dt="2024-07-14T13:33:31.800" v="24009" actId="20577"/>
        <pc:sldMkLst>
          <pc:docMk/>
          <pc:sldMk cId="3278254478" sldId="297"/>
        </pc:sldMkLst>
        <pc:spChg chg="add mod">
          <ac:chgData name="Ismaël Tuo" userId="fca7baf0e513a1e6" providerId="LiveId" clId="{FA439B40-CE70-4594-AB51-0583BED6F80E}" dt="2024-07-14T13:33:31.800" v="24009" actId="20577"/>
          <ac:spMkLst>
            <pc:docMk/>
            <pc:sldMk cId="3278254478" sldId="297"/>
            <ac:spMk id="2" creationId="{FE81D5E0-2CE9-25B8-A1F0-49FA2542D2A6}"/>
          </ac:spMkLst>
        </pc:spChg>
        <pc:spChg chg="mod">
          <ac:chgData name="Ismaël Tuo" userId="fca7baf0e513a1e6" providerId="LiveId" clId="{FA439B40-CE70-4594-AB51-0583BED6F80E}" dt="2024-03-17T12:59:53.795" v="299" actId="20577"/>
          <ac:spMkLst>
            <pc:docMk/>
            <pc:sldMk cId="3278254478" sldId="297"/>
            <ac:spMk id="6" creationId="{84F10693-2FE8-EFC8-8DB6-84BFD181D260}"/>
          </ac:spMkLst>
        </pc:spChg>
        <pc:spChg chg="mod">
          <ac:chgData name="Ismaël Tuo" userId="fca7baf0e513a1e6" providerId="LiveId" clId="{FA439B40-CE70-4594-AB51-0583BED6F80E}" dt="2024-06-06T14:04:20.094" v="13424" actId="1076"/>
          <ac:spMkLst>
            <pc:docMk/>
            <pc:sldMk cId="3278254478" sldId="297"/>
            <ac:spMk id="7" creationId="{B31AF22B-77AC-398F-8B32-17C6B4914236}"/>
          </ac:spMkLst>
        </pc:spChg>
        <pc:spChg chg="add mod">
          <ac:chgData name="Ismaël Tuo" userId="fca7baf0e513a1e6" providerId="LiveId" clId="{FA439B40-CE70-4594-AB51-0583BED6F80E}" dt="2024-07-14T11:27:58.259" v="20141" actId="113"/>
          <ac:spMkLst>
            <pc:docMk/>
            <pc:sldMk cId="3278254478" sldId="297"/>
            <ac:spMk id="8" creationId="{28731657-1982-0564-6148-8700366FB9ED}"/>
          </ac:spMkLst>
        </pc:spChg>
        <pc:spChg chg="add mod">
          <ac:chgData name="Ismaël Tuo" userId="fca7baf0e513a1e6" providerId="LiveId" clId="{FA439B40-CE70-4594-AB51-0583BED6F80E}" dt="2024-06-06T14:04:29.747" v="13427" actId="1076"/>
          <ac:spMkLst>
            <pc:docMk/>
            <pc:sldMk cId="3278254478" sldId="297"/>
            <ac:spMk id="13" creationId="{1386D3BD-C3F5-B426-7E8C-622F33DE6D52}"/>
          </ac:spMkLst>
        </pc:spChg>
        <pc:spChg chg="add mod">
          <ac:chgData name="Ismaël Tuo" userId="fca7baf0e513a1e6" providerId="LiveId" clId="{FA439B40-CE70-4594-AB51-0583BED6F80E}" dt="2024-06-06T14:04:43.900" v="13431"/>
          <ac:spMkLst>
            <pc:docMk/>
            <pc:sldMk cId="3278254478" sldId="297"/>
            <ac:spMk id="16" creationId="{C9D056B6-D304-8387-B6CE-76BE299A9E20}"/>
          </ac:spMkLst>
        </pc:spChg>
        <pc:picChg chg="add mod">
          <ac:chgData name="Ismaël Tuo" userId="fca7baf0e513a1e6" providerId="LiveId" clId="{FA439B40-CE70-4594-AB51-0583BED6F80E}" dt="2024-06-23T06:10:45.385" v="16474" actId="1076"/>
          <ac:picMkLst>
            <pc:docMk/>
            <pc:sldMk cId="3278254478" sldId="297"/>
            <ac:picMk id="10" creationId="{6B70F036-8836-7A94-4CA7-2F46B8742336}"/>
          </ac:picMkLst>
        </pc:picChg>
        <pc:picChg chg="add del">
          <ac:chgData name="Ismaël Tuo" userId="fca7baf0e513a1e6" providerId="LiveId" clId="{FA439B40-CE70-4594-AB51-0583BED6F80E}" dt="2024-06-06T13:59:27.164" v="13051" actId="22"/>
          <ac:picMkLst>
            <pc:docMk/>
            <pc:sldMk cId="3278254478" sldId="297"/>
            <ac:picMk id="12" creationId="{A387DEED-C588-5686-CC67-DBAA04E5FA09}"/>
          </ac:picMkLst>
        </pc:picChg>
        <pc:picChg chg="add mod">
          <ac:chgData name="Ismaël Tuo" userId="fca7baf0e513a1e6" providerId="LiveId" clId="{FA439B40-CE70-4594-AB51-0583BED6F80E}" dt="2024-06-23T06:10:52.105" v="16476" actId="14100"/>
          <ac:picMkLst>
            <pc:docMk/>
            <pc:sldMk cId="3278254478" sldId="297"/>
            <ac:picMk id="15" creationId="{A6838FB9-917D-4D7F-C97C-46E2D412F0AF}"/>
          </ac:picMkLst>
        </pc:picChg>
      </pc:sldChg>
      <pc:sldChg chg="addSp modSp add mod">
        <pc:chgData name="Ismaël Tuo" userId="fca7baf0e513a1e6" providerId="LiveId" clId="{FA439B40-CE70-4594-AB51-0583BED6F80E}" dt="2024-07-14T13:40:53.174" v="24104" actId="1076"/>
        <pc:sldMkLst>
          <pc:docMk/>
          <pc:sldMk cId="3210814892" sldId="298"/>
        </pc:sldMkLst>
        <pc:spChg chg="add mod">
          <ac:chgData name="Ismaël Tuo" userId="fca7baf0e513a1e6" providerId="LiveId" clId="{FA439B40-CE70-4594-AB51-0583BED6F80E}" dt="2024-06-23T06:34:52.092" v="17289" actId="1076"/>
          <ac:spMkLst>
            <pc:docMk/>
            <pc:sldMk cId="3210814892" sldId="298"/>
            <ac:spMk id="2" creationId="{793CA879-4CF1-525B-CF6B-1C167DF2CAA9}"/>
          </ac:spMkLst>
        </pc:spChg>
        <pc:spChg chg="mod">
          <ac:chgData name="Ismaël Tuo" userId="fca7baf0e513a1e6" providerId="LiveId" clId="{FA439B40-CE70-4594-AB51-0583BED6F80E}" dt="2024-03-17T13:02:41.979" v="392" actId="58"/>
          <ac:spMkLst>
            <pc:docMk/>
            <pc:sldMk cId="3210814892" sldId="298"/>
            <ac:spMk id="6" creationId="{84F10693-2FE8-EFC8-8DB6-84BFD181D260}"/>
          </ac:spMkLst>
        </pc:spChg>
        <pc:spChg chg="mod">
          <ac:chgData name="Ismaël Tuo" userId="fca7baf0e513a1e6" providerId="LiveId" clId="{FA439B40-CE70-4594-AB51-0583BED6F80E}" dt="2024-06-23T06:34:49.377" v="17288" actId="1076"/>
          <ac:spMkLst>
            <pc:docMk/>
            <pc:sldMk cId="3210814892" sldId="298"/>
            <ac:spMk id="7" creationId="{B31AF22B-77AC-398F-8B32-17C6B4914236}"/>
          </ac:spMkLst>
        </pc:spChg>
        <pc:spChg chg="add mod">
          <ac:chgData name="Ismaël Tuo" userId="fca7baf0e513a1e6" providerId="LiveId" clId="{FA439B40-CE70-4594-AB51-0583BED6F80E}" dt="2024-07-14T13:40:38.452" v="24102" actId="1076"/>
          <ac:spMkLst>
            <pc:docMk/>
            <pc:sldMk cId="3210814892" sldId="298"/>
            <ac:spMk id="8" creationId="{D48F4945-B9EC-D94F-EEBF-C3D3A1FFEF19}"/>
          </ac:spMkLst>
        </pc:spChg>
        <pc:spChg chg="add mod">
          <ac:chgData name="Ismaël Tuo" userId="fca7baf0e513a1e6" providerId="LiveId" clId="{FA439B40-CE70-4594-AB51-0583BED6F80E}" dt="2024-07-14T13:40:43.142" v="24103" actId="1076"/>
          <ac:spMkLst>
            <pc:docMk/>
            <pc:sldMk cId="3210814892" sldId="298"/>
            <ac:spMk id="9" creationId="{ECE358B8-E556-2A56-F975-95DC865AB70C}"/>
          </ac:spMkLst>
        </pc:spChg>
        <pc:spChg chg="add mod">
          <ac:chgData name="Ismaël Tuo" userId="fca7baf0e513a1e6" providerId="LiveId" clId="{FA439B40-CE70-4594-AB51-0583BED6F80E}" dt="2024-06-23T06:32:17.089" v="17278" actId="1076"/>
          <ac:spMkLst>
            <pc:docMk/>
            <pc:sldMk cId="3210814892" sldId="298"/>
            <ac:spMk id="12" creationId="{6FD4F71A-43C3-CA2C-192F-8D33511A5BA8}"/>
          </ac:spMkLst>
        </pc:spChg>
        <pc:picChg chg="add mod">
          <ac:chgData name="Ismaël Tuo" userId="fca7baf0e513a1e6" providerId="LiveId" clId="{FA439B40-CE70-4594-AB51-0583BED6F80E}" dt="2024-07-14T13:40:53.174" v="24104" actId="1076"/>
          <ac:picMkLst>
            <pc:docMk/>
            <pc:sldMk cId="3210814892" sldId="298"/>
            <ac:picMk id="11" creationId="{90EEB4D1-7809-D128-5EF3-036DF24CD9A2}"/>
          </ac:picMkLst>
        </pc:picChg>
      </pc:sldChg>
      <pc:sldChg chg="add del ord">
        <pc:chgData name="Ismaël Tuo" userId="fca7baf0e513a1e6" providerId="LiveId" clId="{FA439B40-CE70-4594-AB51-0583BED6F80E}" dt="2024-03-17T13:01:31.888" v="346" actId="2890"/>
        <pc:sldMkLst>
          <pc:docMk/>
          <pc:sldMk cId="3327258348" sldId="298"/>
        </pc:sldMkLst>
      </pc:sldChg>
      <pc:sldChg chg="del">
        <pc:chgData name="Ismaël Tuo" userId="fca7baf0e513a1e6" providerId="LiveId" clId="{FA439B40-CE70-4594-AB51-0583BED6F80E}" dt="2024-03-17T12:53:38.478" v="45" actId="47"/>
        <pc:sldMkLst>
          <pc:docMk/>
          <pc:sldMk cId="4166790313" sldId="298"/>
        </pc:sldMkLst>
      </pc:sldChg>
      <pc:sldChg chg="del">
        <pc:chgData name="Ismaël Tuo" userId="fca7baf0e513a1e6" providerId="LiveId" clId="{FA439B40-CE70-4594-AB51-0583BED6F80E}" dt="2024-03-17T12:53:38.478" v="45" actId="47"/>
        <pc:sldMkLst>
          <pc:docMk/>
          <pc:sldMk cId="1172178182" sldId="299"/>
        </pc:sldMkLst>
      </pc:sldChg>
      <pc:sldChg chg="addSp modSp add mod">
        <pc:chgData name="Ismaël Tuo" userId="fca7baf0e513a1e6" providerId="LiveId" clId="{FA439B40-CE70-4594-AB51-0583BED6F80E}" dt="2024-07-14T13:45:15.477" v="24116" actId="20577"/>
        <pc:sldMkLst>
          <pc:docMk/>
          <pc:sldMk cId="3194045807" sldId="299"/>
        </pc:sldMkLst>
        <pc:spChg chg="add mod">
          <ac:chgData name="Ismaël Tuo" userId="fca7baf0e513a1e6" providerId="LiveId" clId="{FA439B40-CE70-4594-AB51-0583BED6F80E}" dt="2024-06-23T07:17:57.659" v="18733" actId="20577"/>
          <ac:spMkLst>
            <pc:docMk/>
            <pc:sldMk cId="3194045807" sldId="299"/>
            <ac:spMk id="2" creationId="{125AE19A-3191-8F02-48F8-4E2D7CFDA294}"/>
          </ac:spMkLst>
        </pc:spChg>
        <pc:spChg chg="mod">
          <ac:chgData name="Ismaël Tuo" userId="fca7baf0e513a1e6" providerId="LiveId" clId="{FA439B40-CE70-4594-AB51-0583BED6F80E}" dt="2024-03-17T13:05:01.017" v="427" actId="20577"/>
          <ac:spMkLst>
            <pc:docMk/>
            <pc:sldMk cId="3194045807" sldId="299"/>
            <ac:spMk id="6" creationId="{84F10693-2FE8-EFC8-8DB6-84BFD181D260}"/>
          </ac:spMkLst>
        </pc:spChg>
        <pc:spChg chg="mod">
          <ac:chgData name="Ismaël Tuo" userId="fca7baf0e513a1e6" providerId="LiveId" clId="{FA439B40-CE70-4594-AB51-0583BED6F80E}" dt="2024-06-23T06:57:35.533" v="18289" actId="1076"/>
          <ac:spMkLst>
            <pc:docMk/>
            <pc:sldMk cId="3194045807" sldId="299"/>
            <ac:spMk id="7" creationId="{B31AF22B-77AC-398F-8B32-17C6B4914236}"/>
          </ac:spMkLst>
        </pc:spChg>
        <pc:spChg chg="add mod">
          <ac:chgData name="Ismaël Tuo" userId="fca7baf0e513a1e6" providerId="LiveId" clId="{FA439B40-CE70-4594-AB51-0583BED6F80E}" dt="2024-07-14T13:45:15.477" v="24116" actId="20577"/>
          <ac:spMkLst>
            <pc:docMk/>
            <pc:sldMk cId="3194045807" sldId="299"/>
            <ac:spMk id="12" creationId="{B2926172-04A4-4091-542A-D2D64D8901EB}"/>
          </ac:spMkLst>
        </pc:spChg>
        <pc:picChg chg="add mod">
          <ac:chgData name="Ismaël Tuo" userId="fca7baf0e513a1e6" providerId="LiveId" clId="{FA439B40-CE70-4594-AB51-0583BED6F80E}" dt="2024-06-23T07:16:31.518" v="18722" actId="1076"/>
          <ac:picMkLst>
            <pc:docMk/>
            <pc:sldMk cId="3194045807" sldId="299"/>
            <ac:picMk id="9" creationId="{CFDC7E58-87C1-15CF-30FE-B098BC1FB822}"/>
          </ac:picMkLst>
        </pc:picChg>
        <pc:picChg chg="add mod">
          <ac:chgData name="Ismaël Tuo" userId="fca7baf0e513a1e6" providerId="LiveId" clId="{FA439B40-CE70-4594-AB51-0583BED6F80E}" dt="2024-06-23T07:16:38.658" v="18725" actId="1076"/>
          <ac:picMkLst>
            <pc:docMk/>
            <pc:sldMk cId="3194045807" sldId="299"/>
            <ac:picMk id="11" creationId="{93D6B94B-23FB-FBE4-1E04-6FE5B3120249}"/>
          </ac:picMkLst>
        </pc:picChg>
        <pc:picChg chg="add mod">
          <ac:chgData name="Ismaël Tuo" userId="fca7baf0e513a1e6" providerId="LiveId" clId="{FA439B40-CE70-4594-AB51-0583BED6F80E}" dt="2024-06-23T07:16:46.211" v="18728" actId="1076"/>
          <ac:picMkLst>
            <pc:docMk/>
            <pc:sldMk cId="3194045807" sldId="299"/>
            <ac:picMk id="14" creationId="{2A64AF5B-839E-23A9-9297-9E7D7A357663}"/>
          </ac:picMkLst>
        </pc:picChg>
      </pc:sldChg>
      <pc:sldChg chg="addSp modSp add mod ord">
        <pc:chgData name="Ismaël Tuo" userId="fca7baf0e513a1e6" providerId="LiveId" clId="{FA439B40-CE70-4594-AB51-0583BED6F80E}" dt="2024-07-14T11:40:15.588" v="20259" actId="20577"/>
        <pc:sldMkLst>
          <pc:docMk/>
          <pc:sldMk cId="814239834" sldId="300"/>
        </pc:sldMkLst>
        <pc:spChg chg="add mod">
          <ac:chgData name="Ismaël Tuo" userId="fca7baf0e513a1e6" providerId="LiveId" clId="{FA439B40-CE70-4594-AB51-0583BED6F80E}" dt="2024-06-23T07:32:56.578" v="19214" actId="1076"/>
          <ac:spMkLst>
            <pc:docMk/>
            <pc:sldMk cId="814239834" sldId="300"/>
            <ac:spMk id="2" creationId="{2E2EA51C-74B9-1EC7-D4DF-5B1912068B72}"/>
          </ac:spMkLst>
        </pc:spChg>
        <pc:spChg chg="mod">
          <ac:chgData name="Ismaël Tuo" userId="fca7baf0e513a1e6" providerId="LiveId" clId="{FA439B40-CE70-4594-AB51-0583BED6F80E}" dt="2024-03-17T13:05:34.761" v="455" actId="20577"/>
          <ac:spMkLst>
            <pc:docMk/>
            <pc:sldMk cId="814239834" sldId="300"/>
            <ac:spMk id="6" creationId="{84F10693-2FE8-EFC8-8DB6-84BFD181D260}"/>
          </ac:spMkLst>
        </pc:spChg>
        <pc:spChg chg="mod">
          <ac:chgData name="Ismaël Tuo" userId="fca7baf0e513a1e6" providerId="LiveId" clId="{FA439B40-CE70-4594-AB51-0583BED6F80E}" dt="2024-06-23T07:32:53.818" v="19213" actId="14100"/>
          <ac:spMkLst>
            <pc:docMk/>
            <pc:sldMk cId="814239834" sldId="300"/>
            <ac:spMk id="7" creationId="{B31AF22B-77AC-398F-8B32-17C6B4914236}"/>
          </ac:spMkLst>
        </pc:spChg>
        <pc:spChg chg="add mod">
          <ac:chgData name="Ismaël Tuo" userId="fca7baf0e513a1e6" providerId="LiveId" clId="{FA439B40-CE70-4594-AB51-0583BED6F80E}" dt="2024-07-14T11:40:15.588" v="20259" actId="20577"/>
          <ac:spMkLst>
            <pc:docMk/>
            <pc:sldMk cId="814239834" sldId="300"/>
            <ac:spMk id="8" creationId="{85B91D4A-A37F-E342-C665-D06ACEFEE8FB}"/>
          </ac:spMkLst>
        </pc:spChg>
        <pc:picChg chg="add mod">
          <ac:chgData name="Ismaël Tuo" userId="fca7baf0e513a1e6" providerId="LiveId" clId="{FA439B40-CE70-4594-AB51-0583BED6F80E}" dt="2024-07-14T11:39:42.718" v="20171" actId="1076"/>
          <ac:picMkLst>
            <pc:docMk/>
            <pc:sldMk cId="814239834" sldId="300"/>
            <ac:picMk id="10" creationId="{0F80DE41-7C8C-2EFF-3385-EBC736D6FD34}"/>
          </ac:picMkLst>
        </pc:picChg>
      </pc:sldChg>
      <pc:sldChg chg="del">
        <pc:chgData name="Ismaël Tuo" userId="fca7baf0e513a1e6" providerId="LiveId" clId="{FA439B40-CE70-4594-AB51-0583BED6F80E}" dt="2024-03-17T12:53:38.478" v="45" actId="47"/>
        <pc:sldMkLst>
          <pc:docMk/>
          <pc:sldMk cId="4189741124" sldId="300"/>
        </pc:sldMkLst>
      </pc:sldChg>
      <pc:sldChg chg="del">
        <pc:chgData name="Ismaël Tuo" userId="fca7baf0e513a1e6" providerId="LiveId" clId="{FA439B40-CE70-4594-AB51-0583BED6F80E}" dt="2024-03-17T12:53:38.478" v="45" actId="47"/>
        <pc:sldMkLst>
          <pc:docMk/>
          <pc:sldMk cId="1118991029" sldId="301"/>
        </pc:sldMkLst>
      </pc:sldChg>
      <pc:sldChg chg="modSp add del mod">
        <pc:chgData name="Ismaël Tuo" userId="fca7baf0e513a1e6" providerId="LiveId" clId="{FA439B40-CE70-4594-AB51-0583BED6F80E}" dt="2024-07-14T12:02:53.828" v="20758" actId="47"/>
        <pc:sldMkLst>
          <pc:docMk/>
          <pc:sldMk cId="2591302804" sldId="301"/>
        </pc:sldMkLst>
        <pc:spChg chg="mod">
          <ac:chgData name="Ismaël Tuo" userId="fca7baf0e513a1e6" providerId="LiveId" clId="{FA439B40-CE70-4594-AB51-0583BED6F80E}" dt="2024-03-17T13:10:45.757" v="1056" actId="20577"/>
          <ac:spMkLst>
            <pc:docMk/>
            <pc:sldMk cId="2591302804" sldId="301"/>
            <ac:spMk id="6" creationId="{84F10693-2FE8-EFC8-8DB6-84BFD181D260}"/>
          </ac:spMkLst>
        </pc:spChg>
        <pc:spChg chg="mod">
          <ac:chgData name="Ismaël Tuo" userId="fca7baf0e513a1e6" providerId="LiveId" clId="{FA439B40-CE70-4594-AB51-0583BED6F80E}" dt="2024-03-17T13:27:32.418" v="1284" actId="20577"/>
          <ac:spMkLst>
            <pc:docMk/>
            <pc:sldMk cId="2591302804" sldId="301"/>
            <ac:spMk id="7" creationId="{B31AF22B-77AC-398F-8B32-17C6B4914236}"/>
          </ac:spMkLst>
        </pc:spChg>
      </pc:sldChg>
      <pc:sldChg chg="addSp modSp add mod ord">
        <pc:chgData name="Ismaël Tuo" userId="fca7baf0e513a1e6" providerId="LiveId" clId="{FA439B40-CE70-4594-AB51-0583BED6F80E}" dt="2024-07-14T13:47:52.861" v="24121" actId="20577"/>
        <pc:sldMkLst>
          <pc:docMk/>
          <pc:sldMk cId="2865238125" sldId="302"/>
        </pc:sldMkLst>
        <pc:spChg chg="mod">
          <ac:chgData name="Ismaël Tuo" userId="fca7baf0e513a1e6" providerId="LiveId" clId="{FA439B40-CE70-4594-AB51-0583BED6F80E}" dt="2024-03-17T13:15:47.768" v="1093" actId="20577"/>
          <ac:spMkLst>
            <pc:docMk/>
            <pc:sldMk cId="2865238125" sldId="302"/>
            <ac:spMk id="6" creationId="{84F10693-2FE8-EFC8-8DB6-84BFD181D260}"/>
          </ac:spMkLst>
        </pc:spChg>
        <pc:spChg chg="mod">
          <ac:chgData name="Ismaël Tuo" userId="fca7baf0e513a1e6" providerId="LiveId" clId="{FA439B40-CE70-4594-AB51-0583BED6F80E}" dt="2024-07-14T11:40:53.708" v="20262" actId="20577"/>
          <ac:spMkLst>
            <pc:docMk/>
            <pc:sldMk cId="2865238125" sldId="302"/>
            <ac:spMk id="7" creationId="{B31AF22B-77AC-398F-8B32-17C6B4914236}"/>
          </ac:spMkLst>
        </pc:spChg>
        <pc:spChg chg="add mod">
          <ac:chgData name="Ismaël Tuo" userId="fca7baf0e513a1e6" providerId="LiveId" clId="{FA439B40-CE70-4594-AB51-0583BED6F80E}" dt="2024-06-23T07:52:53.646" v="20086" actId="20577"/>
          <ac:spMkLst>
            <pc:docMk/>
            <pc:sldMk cId="2865238125" sldId="302"/>
            <ac:spMk id="9" creationId="{F9EF1A2E-1D25-32D7-2A24-699F6C4B447C}"/>
          </ac:spMkLst>
        </pc:spChg>
        <pc:spChg chg="add mod">
          <ac:chgData name="Ismaël Tuo" userId="fca7baf0e513a1e6" providerId="LiveId" clId="{FA439B40-CE70-4594-AB51-0583BED6F80E}" dt="2024-07-14T13:47:52.861" v="24121" actId="20577"/>
          <ac:spMkLst>
            <pc:docMk/>
            <pc:sldMk cId="2865238125" sldId="302"/>
            <ac:spMk id="10" creationId="{E770BF45-2882-2785-DE02-5403712C43EB}"/>
          </ac:spMkLst>
        </pc:spChg>
        <pc:picChg chg="add mod">
          <ac:chgData name="Ismaël Tuo" userId="fca7baf0e513a1e6" providerId="LiveId" clId="{FA439B40-CE70-4594-AB51-0583BED6F80E}" dt="2024-06-23T07:53:36.495" v="20128" actId="1076"/>
          <ac:picMkLst>
            <pc:docMk/>
            <pc:sldMk cId="2865238125" sldId="302"/>
            <ac:picMk id="8" creationId="{65CE0B8A-CF39-B254-93A5-ADA10A3B2749}"/>
          </ac:picMkLst>
        </pc:picChg>
      </pc:sldChg>
      <pc:sldChg chg="del">
        <pc:chgData name="Ismaël Tuo" userId="fca7baf0e513a1e6" providerId="LiveId" clId="{FA439B40-CE70-4594-AB51-0583BED6F80E}" dt="2024-03-17T12:53:38.478" v="45" actId="47"/>
        <pc:sldMkLst>
          <pc:docMk/>
          <pc:sldMk cId="3238743357" sldId="302"/>
        </pc:sldMkLst>
      </pc:sldChg>
      <pc:sldChg chg="addSp delSp modSp add mod">
        <pc:chgData name="Ismaël Tuo" userId="fca7baf0e513a1e6" providerId="LiveId" clId="{FA439B40-CE70-4594-AB51-0583BED6F80E}" dt="2024-07-14T13:48:32.306" v="24125" actId="164"/>
        <pc:sldMkLst>
          <pc:docMk/>
          <pc:sldMk cId="715928702" sldId="303"/>
        </pc:sldMkLst>
        <pc:spChg chg="add mod">
          <ac:chgData name="Ismaël Tuo" userId="fca7baf0e513a1e6" providerId="LiveId" clId="{FA439B40-CE70-4594-AB51-0583BED6F80E}" dt="2024-07-14T11:44:48.470" v="20455" actId="20577"/>
          <ac:spMkLst>
            <pc:docMk/>
            <pc:sldMk cId="715928702" sldId="303"/>
            <ac:spMk id="2" creationId="{1F7784F2-4E0E-A020-9460-CF81F01B006B}"/>
          </ac:spMkLst>
        </pc:spChg>
        <pc:spChg chg="mod">
          <ac:chgData name="Ismaël Tuo" userId="fca7baf0e513a1e6" providerId="LiveId" clId="{FA439B40-CE70-4594-AB51-0583BED6F80E}" dt="2024-03-17T13:16:22.161" v="1135" actId="20577"/>
          <ac:spMkLst>
            <pc:docMk/>
            <pc:sldMk cId="715928702" sldId="303"/>
            <ac:spMk id="6" creationId="{84F10693-2FE8-EFC8-8DB6-84BFD181D260}"/>
          </ac:spMkLst>
        </pc:spChg>
        <pc:spChg chg="del">
          <ac:chgData name="Ismaël Tuo" userId="fca7baf0e513a1e6" providerId="LiveId" clId="{FA439B40-CE70-4594-AB51-0583BED6F80E}" dt="2024-07-14T11:43:33.653" v="20265" actId="478"/>
          <ac:spMkLst>
            <pc:docMk/>
            <pc:sldMk cId="715928702" sldId="303"/>
            <ac:spMk id="7" creationId="{B31AF22B-77AC-398F-8B32-17C6B4914236}"/>
          </ac:spMkLst>
        </pc:spChg>
        <pc:spChg chg="add mod">
          <ac:chgData name="Ismaël Tuo" userId="fca7baf0e513a1e6" providerId="LiveId" clId="{FA439B40-CE70-4594-AB51-0583BED6F80E}" dt="2024-07-14T13:48:32.306" v="24125" actId="164"/>
          <ac:spMkLst>
            <pc:docMk/>
            <pc:sldMk cId="715928702" sldId="303"/>
            <ac:spMk id="11" creationId="{1DCC84E0-607A-A753-99D6-B36483C1DFD6}"/>
          </ac:spMkLst>
        </pc:spChg>
        <pc:spChg chg="add mod">
          <ac:chgData name="Ismaël Tuo" userId="fca7baf0e513a1e6" providerId="LiveId" clId="{FA439B40-CE70-4594-AB51-0583BED6F80E}" dt="2024-07-14T13:48:06.411" v="24122" actId="1076"/>
          <ac:spMkLst>
            <pc:docMk/>
            <pc:sldMk cId="715928702" sldId="303"/>
            <ac:spMk id="12" creationId="{242697A6-1214-B777-EB68-8EADB59A6306}"/>
          </ac:spMkLst>
        </pc:spChg>
        <pc:grpChg chg="add mod">
          <ac:chgData name="Ismaël Tuo" userId="fca7baf0e513a1e6" providerId="LiveId" clId="{FA439B40-CE70-4594-AB51-0583BED6F80E}" dt="2024-07-14T13:48:32.306" v="24125" actId="164"/>
          <ac:grpSpMkLst>
            <pc:docMk/>
            <pc:sldMk cId="715928702" sldId="303"/>
            <ac:grpSpMk id="7" creationId="{4ADFD7DA-1C13-1116-159A-E43649D6F4C2}"/>
          </ac:grpSpMkLst>
        </pc:grpChg>
        <pc:picChg chg="add del mod">
          <ac:chgData name="Ismaël Tuo" userId="fca7baf0e513a1e6" providerId="LiveId" clId="{FA439B40-CE70-4594-AB51-0583BED6F80E}" dt="2024-07-14T11:53:07.472" v="20458" actId="478"/>
          <ac:picMkLst>
            <pc:docMk/>
            <pc:sldMk cId="715928702" sldId="303"/>
            <ac:picMk id="8" creationId="{7E4720F9-CA0E-8083-D783-6B645F1FE28C}"/>
          </ac:picMkLst>
        </pc:picChg>
        <pc:picChg chg="add mod">
          <ac:chgData name="Ismaël Tuo" userId="fca7baf0e513a1e6" providerId="LiveId" clId="{FA439B40-CE70-4594-AB51-0583BED6F80E}" dt="2024-07-14T13:48:32.306" v="24125" actId="164"/>
          <ac:picMkLst>
            <pc:docMk/>
            <pc:sldMk cId="715928702" sldId="303"/>
            <ac:picMk id="10" creationId="{18EFC9B1-424F-7BDA-C8CA-EBF1858ACC76}"/>
          </ac:picMkLst>
        </pc:picChg>
      </pc:sldChg>
      <pc:sldChg chg="del">
        <pc:chgData name="Ismaël Tuo" userId="fca7baf0e513a1e6" providerId="LiveId" clId="{FA439B40-CE70-4594-AB51-0583BED6F80E}" dt="2024-03-17T12:53:38.478" v="45" actId="47"/>
        <pc:sldMkLst>
          <pc:docMk/>
          <pc:sldMk cId="1239094899" sldId="303"/>
        </pc:sldMkLst>
      </pc:sldChg>
      <pc:sldChg chg="del">
        <pc:chgData name="Ismaël Tuo" userId="fca7baf0e513a1e6" providerId="LiveId" clId="{FA439B40-CE70-4594-AB51-0583BED6F80E}" dt="2024-03-17T12:53:38.478" v="45" actId="47"/>
        <pc:sldMkLst>
          <pc:docMk/>
          <pc:sldMk cId="2302406874" sldId="304"/>
        </pc:sldMkLst>
      </pc:sldChg>
      <pc:sldChg chg="addSp delSp modSp add mod">
        <pc:chgData name="Ismaël Tuo" userId="fca7baf0e513a1e6" providerId="LiveId" clId="{FA439B40-CE70-4594-AB51-0583BED6F80E}" dt="2024-07-14T13:49:12.906" v="24126" actId="313"/>
        <pc:sldMkLst>
          <pc:docMk/>
          <pc:sldMk cId="3279480716" sldId="304"/>
        </pc:sldMkLst>
        <pc:spChg chg="add mod">
          <ac:chgData name="Ismaël Tuo" userId="fca7baf0e513a1e6" providerId="LiveId" clId="{FA439B40-CE70-4594-AB51-0583BED6F80E}" dt="2024-07-14T13:49:12.906" v="24126" actId="313"/>
          <ac:spMkLst>
            <pc:docMk/>
            <pc:sldMk cId="3279480716" sldId="304"/>
            <ac:spMk id="2" creationId="{8360613C-81CA-94B4-384B-99B828382C39}"/>
          </ac:spMkLst>
        </pc:spChg>
        <pc:spChg chg="mod">
          <ac:chgData name="Ismaël Tuo" userId="fca7baf0e513a1e6" providerId="LiveId" clId="{FA439B40-CE70-4594-AB51-0583BED6F80E}" dt="2024-03-17T13:17:33.994" v="1164" actId="20577"/>
          <ac:spMkLst>
            <pc:docMk/>
            <pc:sldMk cId="3279480716" sldId="304"/>
            <ac:spMk id="6" creationId="{84F10693-2FE8-EFC8-8DB6-84BFD181D260}"/>
          </ac:spMkLst>
        </pc:spChg>
        <pc:spChg chg="del mod">
          <ac:chgData name="Ismaël Tuo" userId="fca7baf0e513a1e6" providerId="LiveId" clId="{FA439B40-CE70-4594-AB51-0583BED6F80E}" dt="2024-07-14T12:11:33.271" v="21356" actId="478"/>
          <ac:spMkLst>
            <pc:docMk/>
            <pc:sldMk cId="3279480716" sldId="304"/>
            <ac:spMk id="7" creationId="{B31AF22B-77AC-398F-8B32-17C6B4914236}"/>
          </ac:spMkLst>
        </pc:spChg>
        <pc:spChg chg="add mod">
          <ac:chgData name="Ismaël Tuo" userId="fca7baf0e513a1e6" providerId="LiveId" clId="{FA439B40-CE70-4594-AB51-0583BED6F80E}" dt="2024-07-14T12:25:03.594" v="21689" actId="313"/>
          <ac:spMkLst>
            <pc:docMk/>
            <pc:sldMk cId="3279480716" sldId="304"/>
            <ac:spMk id="8" creationId="{BE77EC90-D650-5D21-95CC-3ABCC76C8203}"/>
          </ac:spMkLst>
        </pc:spChg>
        <pc:spChg chg="add mod">
          <ac:chgData name="Ismaël Tuo" userId="fca7baf0e513a1e6" providerId="LiveId" clId="{FA439B40-CE70-4594-AB51-0583BED6F80E}" dt="2024-07-14T12:25:50.161" v="21692" actId="1076"/>
          <ac:spMkLst>
            <pc:docMk/>
            <pc:sldMk cId="3279480716" sldId="304"/>
            <ac:spMk id="9" creationId="{58B8AF80-45A6-C955-68FD-57A17D3A66DB}"/>
          </ac:spMkLst>
        </pc:spChg>
        <pc:spChg chg="add mod">
          <ac:chgData name="Ismaël Tuo" userId="fca7baf0e513a1e6" providerId="LiveId" clId="{FA439B40-CE70-4594-AB51-0583BED6F80E}" dt="2024-07-14T12:16:10.322" v="21379" actId="1076"/>
          <ac:spMkLst>
            <pc:docMk/>
            <pc:sldMk cId="3279480716" sldId="304"/>
            <ac:spMk id="10" creationId="{C0865043-9B45-278C-9681-A63F9A9103DB}"/>
          </ac:spMkLst>
        </pc:spChg>
        <pc:spChg chg="add mod">
          <ac:chgData name="Ismaël Tuo" userId="fca7baf0e513a1e6" providerId="LiveId" clId="{FA439B40-CE70-4594-AB51-0583BED6F80E}" dt="2024-07-14T12:16:12.220" v="21380" actId="1076"/>
          <ac:spMkLst>
            <pc:docMk/>
            <pc:sldMk cId="3279480716" sldId="304"/>
            <ac:spMk id="11" creationId="{D98BC2BD-CA50-C0F4-F869-68DABF6BD913}"/>
          </ac:spMkLst>
        </pc:spChg>
        <pc:picChg chg="add mod">
          <ac:chgData name="Ismaël Tuo" userId="fca7baf0e513a1e6" providerId="LiveId" clId="{FA439B40-CE70-4594-AB51-0583BED6F80E}" dt="2024-07-14T12:16:07.802" v="21378" actId="14100"/>
          <ac:picMkLst>
            <pc:docMk/>
            <pc:sldMk cId="3279480716" sldId="304"/>
            <ac:picMk id="13" creationId="{8BD3E0A0-87A1-93E5-31E9-AE5E798A4129}"/>
          </ac:picMkLst>
        </pc:picChg>
        <pc:picChg chg="add mod">
          <ac:chgData name="Ismaël Tuo" userId="fca7baf0e513a1e6" providerId="LiveId" clId="{FA439B40-CE70-4594-AB51-0583BED6F80E}" dt="2024-07-14T12:16:19.256" v="21385" actId="1076"/>
          <ac:picMkLst>
            <pc:docMk/>
            <pc:sldMk cId="3279480716" sldId="304"/>
            <ac:picMk id="15" creationId="{2368AF97-7258-9D89-2BC5-98918A04A940}"/>
          </ac:picMkLst>
        </pc:picChg>
      </pc:sldChg>
      <pc:sldChg chg="addSp modSp add mod">
        <pc:chgData name="Ismaël Tuo" userId="fca7baf0e513a1e6" providerId="LiveId" clId="{FA439B40-CE70-4594-AB51-0583BED6F80E}" dt="2024-07-14T13:51:52.958" v="24139" actId="20577"/>
        <pc:sldMkLst>
          <pc:docMk/>
          <pc:sldMk cId="926986085" sldId="305"/>
        </pc:sldMkLst>
        <pc:spChg chg="add mod">
          <ac:chgData name="Ismaël Tuo" userId="fca7baf0e513a1e6" providerId="LiveId" clId="{FA439B40-CE70-4594-AB51-0583BED6F80E}" dt="2024-07-14T12:33:05.270" v="22258" actId="20577"/>
          <ac:spMkLst>
            <pc:docMk/>
            <pc:sldMk cId="926986085" sldId="305"/>
            <ac:spMk id="2" creationId="{C5601B79-492D-FCD6-863E-2850C14DE21B}"/>
          </ac:spMkLst>
        </pc:spChg>
        <pc:spChg chg="mod">
          <ac:chgData name="Ismaël Tuo" userId="fca7baf0e513a1e6" providerId="LiveId" clId="{FA439B40-CE70-4594-AB51-0583BED6F80E}" dt="2024-03-17T13:32:08.856" v="1332" actId="20577"/>
          <ac:spMkLst>
            <pc:docMk/>
            <pc:sldMk cId="926986085" sldId="305"/>
            <ac:spMk id="6" creationId="{84F10693-2FE8-EFC8-8DB6-84BFD181D260}"/>
          </ac:spMkLst>
        </pc:spChg>
        <pc:spChg chg="mod">
          <ac:chgData name="Ismaël Tuo" userId="fca7baf0e513a1e6" providerId="LiveId" clId="{FA439B40-CE70-4594-AB51-0583BED6F80E}" dt="2024-07-14T12:29:50.961" v="21871" actId="1076"/>
          <ac:spMkLst>
            <pc:docMk/>
            <pc:sldMk cId="926986085" sldId="305"/>
            <ac:spMk id="7" creationId="{B31AF22B-77AC-398F-8B32-17C6B4914236}"/>
          </ac:spMkLst>
        </pc:spChg>
        <pc:spChg chg="add mod">
          <ac:chgData name="Ismaël Tuo" userId="fca7baf0e513a1e6" providerId="LiveId" clId="{FA439B40-CE70-4594-AB51-0583BED6F80E}" dt="2024-07-14T12:33:00.693" v="22256" actId="14100"/>
          <ac:spMkLst>
            <pc:docMk/>
            <pc:sldMk cId="926986085" sldId="305"/>
            <ac:spMk id="8" creationId="{1AFE3B03-4614-B65C-95A8-D5B32B311AFC}"/>
          </ac:spMkLst>
        </pc:spChg>
        <pc:spChg chg="add mod">
          <ac:chgData name="Ismaël Tuo" userId="fca7baf0e513a1e6" providerId="LiveId" clId="{FA439B40-CE70-4594-AB51-0583BED6F80E}" dt="2024-07-14T12:32:48.730" v="22254" actId="113"/>
          <ac:spMkLst>
            <pc:docMk/>
            <pc:sldMk cId="926986085" sldId="305"/>
            <ac:spMk id="9" creationId="{E4A44A26-7A15-0766-5818-C8677821D593}"/>
          </ac:spMkLst>
        </pc:spChg>
        <pc:spChg chg="add mod">
          <ac:chgData name="Ismaël Tuo" userId="fca7baf0e513a1e6" providerId="LiveId" clId="{FA439B40-CE70-4594-AB51-0583BED6F80E}" dt="2024-07-14T13:51:52.958" v="24139" actId="20577"/>
          <ac:spMkLst>
            <pc:docMk/>
            <pc:sldMk cId="926986085" sldId="305"/>
            <ac:spMk id="12" creationId="{4EFB1AB3-038C-2072-5DC9-FF788EFE916E}"/>
          </ac:spMkLst>
        </pc:spChg>
        <pc:spChg chg="add mod">
          <ac:chgData name="Ismaël Tuo" userId="fca7baf0e513a1e6" providerId="LiveId" clId="{FA439B40-CE70-4594-AB51-0583BED6F80E}" dt="2024-07-14T12:38:55.546" v="22670" actId="1076"/>
          <ac:spMkLst>
            <pc:docMk/>
            <pc:sldMk cId="926986085" sldId="305"/>
            <ac:spMk id="13" creationId="{155AD2C9-F372-D317-AFAD-90149CBE3BE4}"/>
          </ac:spMkLst>
        </pc:spChg>
        <pc:picChg chg="add mod">
          <ac:chgData name="Ismaël Tuo" userId="fca7baf0e513a1e6" providerId="LiveId" clId="{FA439B40-CE70-4594-AB51-0583BED6F80E}" dt="2024-07-14T12:38:50.147" v="22668" actId="1076"/>
          <ac:picMkLst>
            <pc:docMk/>
            <pc:sldMk cId="926986085" sldId="305"/>
            <ac:picMk id="11" creationId="{A5308081-296F-5447-59F4-8AF8F57048AE}"/>
          </ac:picMkLst>
        </pc:picChg>
      </pc:sldChg>
      <pc:sldChg chg="del">
        <pc:chgData name="Ismaël Tuo" userId="fca7baf0e513a1e6" providerId="LiveId" clId="{FA439B40-CE70-4594-AB51-0583BED6F80E}" dt="2024-03-17T12:53:09.129" v="34" actId="2696"/>
        <pc:sldMkLst>
          <pc:docMk/>
          <pc:sldMk cId="2465630299" sldId="305"/>
        </pc:sldMkLst>
      </pc:sldChg>
      <pc:sldChg chg="addSp delSp modSp add mod">
        <pc:chgData name="Ismaël Tuo" userId="fca7baf0e513a1e6" providerId="LiveId" clId="{FA439B40-CE70-4594-AB51-0583BED6F80E}" dt="2024-07-14T13:54:51.958" v="24163" actId="20577"/>
        <pc:sldMkLst>
          <pc:docMk/>
          <pc:sldMk cId="2803374722" sldId="306"/>
        </pc:sldMkLst>
        <pc:spChg chg="mod">
          <ac:chgData name="Ismaël Tuo" userId="fca7baf0e513a1e6" providerId="LiveId" clId="{FA439B40-CE70-4594-AB51-0583BED6F80E}" dt="2024-03-17T13:42:40.932" v="1973" actId="20577"/>
          <ac:spMkLst>
            <pc:docMk/>
            <pc:sldMk cId="2803374722" sldId="306"/>
            <ac:spMk id="2" creationId="{598CC1F4-92B5-97D6-5630-8A3701211AA4}"/>
          </ac:spMkLst>
        </pc:spChg>
        <pc:spChg chg="mod">
          <ac:chgData name="Ismaël Tuo" userId="fca7baf0e513a1e6" providerId="LiveId" clId="{FA439B40-CE70-4594-AB51-0583BED6F80E}" dt="2024-07-14T13:54:51.958" v="24163" actId="20577"/>
          <ac:spMkLst>
            <pc:docMk/>
            <pc:sldMk cId="2803374722" sldId="306"/>
            <ac:spMk id="7" creationId="{990321CC-02EF-ED64-0AA9-789ED60F60B1}"/>
          </ac:spMkLst>
        </pc:spChg>
        <pc:spChg chg="del">
          <ac:chgData name="Ismaël Tuo" userId="fca7baf0e513a1e6" providerId="LiveId" clId="{FA439B40-CE70-4594-AB51-0583BED6F80E}" dt="2024-03-17T13:42:43.689" v="1974" actId="478"/>
          <ac:spMkLst>
            <pc:docMk/>
            <pc:sldMk cId="2803374722" sldId="306"/>
            <ac:spMk id="8" creationId="{B79BE658-5103-63F8-7F2F-02F2834F1CE9}"/>
          </ac:spMkLst>
        </pc:spChg>
        <pc:spChg chg="del">
          <ac:chgData name="Ismaël Tuo" userId="fca7baf0e513a1e6" providerId="LiveId" clId="{FA439B40-CE70-4594-AB51-0583BED6F80E}" dt="2024-03-17T13:42:45.230" v="1975" actId="478"/>
          <ac:spMkLst>
            <pc:docMk/>
            <pc:sldMk cId="2803374722" sldId="306"/>
            <ac:spMk id="9" creationId="{C1A1C679-64A5-1DDA-8AC1-E6755E1CCE83}"/>
          </ac:spMkLst>
        </pc:spChg>
        <pc:spChg chg="del">
          <ac:chgData name="Ismaël Tuo" userId="fca7baf0e513a1e6" providerId="LiveId" clId="{FA439B40-CE70-4594-AB51-0583BED6F80E}" dt="2024-03-17T13:42:46.419" v="1976" actId="478"/>
          <ac:spMkLst>
            <pc:docMk/>
            <pc:sldMk cId="2803374722" sldId="306"/>
            <ac:spMk id="10" creationId="{99A2B5AC-A81B-C989-D0C2-FC1C7462D8DB}"/>
          </ac:spMkLst>
        </pc:spChg>
        <pc:spChg chg="del">
          <ac:chgData name="Ismaël Tuo" userId="fca7baf0e513a1e6" providerId="LiveId" clId="{FA439B40-CE70-4594-AB51-0583BED6F80E}" dt="2024-03-17T13:42:47.652" v="1977" actId="478"/>
          <ac:spMkLst>
            <pc:docMk/>
            <pc:sldMk cId="2803374722" sldId="306"/>
            <ac:spMk id="11" creationId="{696C8475-7C20-6089-288B-7BFD03851401}"/>
          </ac:spMkLst>
        </pc:spChg>
        <pc:spChg chg="add mod">
          <ac:chgData name="Ismaël Tuo" userId="fca7baf0e513a1e6" providerId="LiveId" clId="{FA439B40-CE70-4594-AB51-0583BED6F80E}" dt="2024-03-17T13:45:39.026" v="2469" actId="20577"/>
          <ac:spMkLst>
            <pc:docMk/>
            <pc:sldMk cId="2803374722" sldId="306"/>
            <ac:spMk id="12" creationId="{34F25E83-FDDF-4B15-C1E1-C17D374665E8}"/>
          </ac:spMkLst>
        </pc:spChg>
        <pc:spChg chg="add mod">
          <ac:chgData name="Ismaël Tuo" userId="fca7baf0e513a1e6" providerId="LiveId" clId="{FA439B40-CE70-4594-AB51-0583BED6F80E}" dt="2024-03-17T13:47:28.597" v="2641" actId="20577"/>
          <ac:spMkLst>
            <pc:docMk/>
            <pc:sldMk cId="2803374722" sldId="306"/>
            <ac:spMk id="13" creationId="{DACD804D-C242-FFDB-28BA-1674EB3C8D24}"/>
          </ac:spMkLst>
        </pc:spChg>
        <pc:spChg chg="add mod">
          <ac:chgData name="Ismaël Tuo" userId="fca7baf0e513a1e6" providerId="LiveId" clId="{FA439B40-CE70-4594-AB51-0583BED6F80E}" dt="2024-03-17T13:49:42.016" v="2645" actId="20577"/>
          <ac:spMkLst>
            <pc:docMk/>
            <pc:sldMk cId="2803374722" sldId="306"/>
            <ac:spMk id="14" creationId="{961394F3-9E35-8B0F-A290-0018DC87F773}"/>
          </ac:spMkLst>
        </pc:spChg>
        <pc:spChg chg="add mod">
          <ac:chgData name="Ismaël Tuo" userId="fca7baf0e513a1e6" providerId="LiveId" clId="{FA439B40-CE70-4594-AB51-0583BED6F80E}" dt="2024-03-17T13:50:22.804" v="2806" actId="20577"/>
          <ac:spMkLst>
            <pc:docMk/>
            <pc:sldMk cId="2803374722" sldId="306"/>
            <ac:spMk id="15" creationId="{E5677843-794E-E633-4B0B-99D5DF93786B}"/>
          </ac:spMkLst>
        </pc:spChg>
      </pc:sldChg>
      <pc:sldChg chg="del">
        <pc:chgData name="Ismaël Tuo" userId="fca7baf0e513a1e6" providerId="LiveId" clId="{FA439B40-CE70-4594-AB51-0583BED6F80E}" dt="2024-03-17T12:53:16.423" v="35" actId="2696"/>
        <pc:sldMkLst>
          <pc:docMk/>
          <pc:sldMk cId="3783414417" sldId="306"/>
        </pc:sldMkLst>
      </pc:sldChg>
      <pc:sldChg chg="del">
        <pc:chgData name="Ismaël Tuo" userId="fca7baf0e513a1e6" providerId="LiveId" clId="{FA439B40-CE70-4594-AB51-0583BED6F80E}" dt="2024-03-17T12:53:09.129" v="34" actId="2696"/>
        <pc:sldMkLst>
          <pc:docMk/>
          <pc:sldMk cId="1149221268" sldId="307"/>
        </pc:sldMkLst>
      </pc:sldChg>
      <pc:sldChg chg="delSp modSp add mod ord">
        <pc:chgData name="Ismaël Tuo" userId="fca7baf0e513a1e6" providerId="LiveId" clId="{FA439B40-CE70-4594-AB51-0583BED6F80E}" dt="2024-07-14T13:55:42.673" v="24164" actId="20577"/>
        <pc:sldMkLst>
          <pc:docMk/>
          <pc:sldMk cId="2796775175" sldId="307"/>
        </pc:sldMkLst>
        <pc:spChg chg="mod">
          <ac:chgData name="Ismaël Tuo" userId="fca7baf0e513a1e6" providerId="LiveId" clId="{FA439B40-CE70-4594-AB51-0583BED6F80E}" dt="2024-03-17T13:51:15.319" v="2847" actId="20577"/>
          <ac:spMkLst>
            <pc:docMk/>
            <pc:sldMk cId="2796775175" sldId="307"/>
            <ac:spMk id="2" creationId="{598CC1F4-92B5-97D6-5630-8A3701211AA4}"/>
          </ac:spMkLst>
        </pc:spChg>
        <pc:spChg chg="mod">
          <ac:chgData name="Ismaël Tuo" userId="fca7baf0e513a1e6" providerId="LiveId" clId="{FA439B40-CE70-4594-AB51-0583BED6F80E}" dt="2024-07-14T13:55:42.673" v="24164" actId="20577"/>
          <ac:spMkLst>
            <pc:docMk/>
            <pc:sldMk cId="2796775175" sldId="307"/>
            <ac:spMk id="7" creationId="{990321CC-02EF-ED64-0AA9-789ED60F60B1}"/>
          </ac:spMkLst>
        </pc:spChg>
        <pc:spChg chg="del">
          <ac:chgData name="Ismaël Tuo" userId="fca7baf0e513a1e6" providerId="LiveId" clId="{FA439B40-CE70-4594-AB51-0583BED6F80E}" dt="2024-03-17T13:50:39.449" v="2808" actId="478"/>
          <ac:spMkLst>
            <pc:docMk/>
            <pc:sldMk cId="2796775175" sldId="307"/>
            <ac:spMk id="12" creationId="{34F25E83-FDDF-4B15-C1E1-C17D374665E8}"/>
          </ac:spMkLst>
        </pc:spChg>
        <pc:spChg chg="del">
          <ac:chgData name="Ismaël Tuo" userId="fca7baf0e513a1e6" providerId="LiveId" clId="{FA439B40-CE70-4594-AB51-0583BED6F80E}" dt="2024-03-17T13:50:39.449" v="2808" actId="478"/>
          <ac:spMkLst>
            <pc:docMk/>
            <pc:sldMk cId="2796775175" sldId="307"/>
            <ac:spMk id="13" creationId="{DACD804D-C242-FFDB-28BA-1674EB3C8D24}"/>
          </ac:spMkLst>
        </pc:spChg>
        <pc:spChg chg="del">
          <ac:chgData name="Ismaël Tuo" userId="fca7baf0e513a1e6" providerId="LiveId" clId="{FA439B40-CE70-4594-AB51-0583BED6F80E}" dt="2024-03-17T13:50:39.449" v="2808" actId="478"/>
          <ac:spMkLst>
            <pc:docMk/>
            <pc:sldMk cId="2796775175" sldId="307"/>
            <ac:spMk id="14" creationId="{961394F3-9E35-8B0F-A290-0018DC87F773}"/>
          </ac:spMkLst>
        </pc:spChg>
        <pc:spChg chg="del">
          <ac:chgData name="Ismaël Tuo" userId="fca7baf0e513a1e6" providerId="LiveId" clId="{FA439B40-CE70-4594-AB51-0583BED6F80E}" dt="2024-03-17T13:50:39.449" v="2808" actId="478"/>
          <ac:spMkLst>
            <pc:docMk/>
            <pc:sldMk cId="2796775175" sldId="307"/>
            <ac:spMk id="15" creationId="{E5677843-794E-E633-4B0B-99D5DF93786B}"/>
          </ac:spMkLst>
        </pc:spChg>
      </pc:sldChg>
      <pc:sldChg chg="del">
        <pc:chgData name="Ismaël Tuo" userId="fca7baf0e513a1e6" providerId="LiveId" clId="{FA439B40-CE70-4594-AB51-0583BED6F80E}" dt="2024-03-17T12:53:09.129" v="34" actId="2696"/>
        <pc:sldMkLst>
          <pc:docMk/>
          <pc:sldMk cId="904226985" sldId="308"/>
        </pc:sldMkLst>
      </pc:sldChg>
      <pc:sldChg chg="addSp modSp add mod ord">
        <pc:chgData name="Ismaël Tuo" userId="fca7baf0e513a1e6" providerId="LiveId" clId="{FA439B40-CE70-4594-AB51-0583BED6F80E}" dt="2024-05-22T16:21:33.057" v="8375" actId="113"/>
        <pc:sldMkLst>
          <pc:docMk/>
          <pc:sldMk cId="3697549747" sldId="308"/>
        </pc:sldMkLst>
        <pc:spChg chg="mod">
          <ac:chgData name="Ismaël Tuo" userId="fca7baf0e513a1e6" providerId="LiveId" clId="{FA439B40-CE70-4594-AB51-0583BED6F80E}" dt="2024-03-17T14:07:02.735" v="5444" actId="20577"/>
          <ac:spMkLst>
            <pc:docMk/>
            <pc:sldMk cId="3697549747" sldId="308"/>
            <ac:spMk id="2" creationId="{598CC1F4-92B5-97D6-5630-8A3701211AA4}"/>
          </ac:spMkLst>
        </pc:spChg>
        <pc:spChg chg="mod">
          <ac:chgData name="Ismaël Tuo" userId="fca7baf0e513a1e6" providerId="LiveId" clId="{FA439B40-CE70-4594-AB51-0583BED6F80E}" dt="2024-03-22T13:29:18.721" v="5710" actId="20577"/>
          <ac:spMkLst>
            <pc:docMk/>
            <pc:sldMk cId="3697549747" sldId="308"/>
            <ac:spMk id="7" creationId="{990321CC-02EF-ED64-0AA9-789ED60F60B1}"/>
          </ac:spMkLst>
        </pc:spChg>
        <pc:spChg chg="add mod">
          <ac:chgData name="Ismaël Tuo" userId="fca7baf0e513a1e6" providerId="LiveId" clId="{FA439B40-CE70-4594-AB51-0583BED6F80E}" dt="2024-03-22T14:01:14.439" v="8255" actId="20577"/>
          <ac:spMkLst>
            <pc:docMk/>
            <pc:sldMk cId="3697549747" sldId="308"/>
            <ac:spMk id="8" creationId="{BEECF3A8-73CE-9EC0-B923-08D73787138E}"/>
          </ac:spMkLst>
        </pc:spChg>
        <pc:spChg chg="add mod">
          <ac:chgData name="Ismaël Tuo" userId="fca7baf0e513a1e6" providerId="LiveId" clId="{FA439B40-CE70-4594-AB51-0583BED6F80E}" dt="2024-05-22T16:21:33.057" v="8375" actId="113"/>
          <ac:spMkLst>
            <pc:docMk/>
            <pc:sldMk cId="3697549747" sldId="308"/>
            <ac:spMk id="9" creationId="{855DD3C9-6D26-77D0-6ED2-7C5E00EB6800}"/>
          </ac:spMkLst>
        </pc:spChg>
      </pc:sldChg>
      <pc:sldChg chg="modSp add mod ord">
        <pc:chgData name="Ismaël Tuo" userId="fca7baf0e513a1e6" providerId="LiveId" clId="{FA439B40-CE70-4594-AB51-0583BED6F80E}" dt="2024-07-14T13:57:23.842" v="24201" actId="20577"/>
        <pc:sldMkLst>
          <pc:docMk/>
          <pc:sldMk cId="2280855446" sldId="309"/>
        </pc:sldMkLst>
        <pc:spChg chg="mod">
          <ac:chgData name="Ismaël Tuo" userId="fca7baf0e513a1e6" providerId="LiveId" clId="{FA439B40-CE70-4594-AB51-0583BED6F80E}" dt="2024-07-14T13:57:23.842" v="24201" actId="20577"/>
          <ac:spMkLst>
            <pc:docMk/>
            <pc:sldMk cId="2280855446" sldId="309"/>
            <ac:spMk id="7" creationId="{990321CC-02EF-ED64-0AA9-789ED60F60B1}"/>
          </ac:spMkLst>
        </pc:spChg>
      </pc:sldChg>
      <pc:sldChg chg="del">
        <pc:chgData name="Ismaël Tuo" userId="fca7baf0e513a1e6" providerId="LiveId" clId="{FA439B40-CE70-4594-AB51-0583BED6F80E}" dt="2024-03-17T12:53:09.129" v="34" actId="2696"/>
        <pc:sldMkLst>
          <pc:docMk/>
          <pc:sldMk cId="3738375972" sldId="309"/>
        </pc:sldMkLst>
      </pc:sldChg>
      <pc:sldChg chg="modSp add mod">
        <pc:chgData name="Ismaël Tuo" userId="fca7baf0e513a1e6" providerId="LiveId" clId="{FA439B40-CE70-4594-AB51-0583BED6F80E}" dt="2024-03-17T14:09:08.684" v="5482" actId="20577"/>
        <pc:sldMkLst>
          <pc:docMk/>
          <pc:sldMk cId="2204220729" sldId="310"/>
        </pc:sldMkLst>
        <pc:spChg chg="mod">
          <ac:chgData name="Ismaël Tuo" userId="fca7baf0e513a1e6" providerId="LiveId" clId="{FA439B40-CE70-4594-AB51-0583BED6F80E}" dt="2024-03-17T14:09:08.684" v="5482" actId="20577"/>
          <ac:spMkLst>
            <pc:docMk/>
            <pc:sldMk cId="2204220729" sldId="310"/>
            <ac:spMk id="2" creationId="{598CC1F4-92B5-97D6-5630-8A3701211AA4}"/>
          </ac:spMkLst>
        </pc:spChg>
        <pc:spChg chg="mod">
          <ac:chgData name="Ismaël Tuo" userId="fca7baf0e513a1e6" providerId="LiveId" clId="{FA439B40-CE70-4594-AB51-0583BED6F80E}" dt="2024-03-17T14:07:22.452" v="5469" actId="20577"/>
          <ac:spMkLst>
            <pc:docMk/>
            <pc:sldMk cId="2204220729" sldId="310"/>
            <ac:spMk id="7" creationId="{990321CC-02EF-ED64-0AA9-789ED60F60B1}"/>
          </ac:spMkLst>
        </pc:spChg>
      </pc:sldChg>
      <pc:sldChg chg="modSp add mod">
        <pc:chgData name="Ismaël Tuo" userId="fca7baf0e513a1e6" providerId="LiveId" clId="{FA439B40-CE70-4594-AB51-0583BED6F80E}" dt="2024-03-17T14:09:31.320" v="5510" actId="20577"/>
        <pc:sldMkLst>
          <pc:docMk/>
          <pc:sldMk cId="11946480" sldId="311"/>
        </pc:sldMkLst>
        <pc:spChg chg="mod">
          <ac:chgData name="Ismaël Tuo" userId="fca7baf0e513a1e6" providerId="LiveId" clId="{FA439B40-CE70-4594-AB51-0583BED6F80E}" dt="2024-03-17T14:09:16.308" v="5484" actId="20577"/>
          <ac:spMkLst>
            <pc:docMk/>
            <pc:sldMk cId="11946480" sldId="311"/>
            <ac:spMk id="2" creationId="{598CC1F4-92B5-97D6-5630-8A3701211AA4}"/>
          </ac:spMkLst>
        </pc:spChg>
        <pc:spChg chg="mod">
          <ac:chgData name="Ismaël Tuo" userId="fca7baf0e513a1e6" providerId="LiveId" clId="{FA439B40-CE70-4594-AB51-0583BED6F80E}" dt="2024-03-17T14:09:31.320" v="5510" actId="20577"/>
          <ac:spMkLst>
            <pc:docMk/>
            <pc:sldMk cId="11946480" sldId="311"/>
            <ac:spMk id="7" creationId="{990321CC-02EF-ED64-0AA9-789ED60F60B1}"/>
          </ac:spMkLst>
        </pc:spChg>
      </pc:sldChg>
      <pc:sldChg chg="addSp delSp modSp add mod">
        <pc:chgData name="Ismaël Tuo" userId="fca7baf0e513a1e6" providerId="LiveId" clId="{FA439B40-CE70-4594-AB51-0583BED6F80E}" dt="2024-05-22T16:31:35.019" v="8471" actId="20577"/>
        <pc:sldMkLst>
          <pc:docMk/>
          <pc:sldMk cId="1993176343" sldId="312"/>
        </pc:sldMkLst>
        <pc:spChg chg="del">
          <ac:chgData name="Ismaël Tuo" userId="fca7baf0e513a1e6" providerId="LiveId" clId="{FA439B40-CE70-4594-AB51-0583BED6F80E}" dt="2024-03-22T13:42:52.887" v="7189" actId="478"/>
          <ac:spMkLst>
            <pc:docMk/>
            <pc:sldMk cId="1993176343" sldId="312"/>
            <ac:spMk id="2" creationId="{598CC1F4-92B5-97D6-5630-8A3701211AA4}"/>
          </ac:spMkLst>
        </pc:spChg>
        <pc:spChg chg="add del mod">
          <ac:chgData name="Ismaël Tuo" userId="fca7baf0e513a1e6" providerId="LiveId" clId="{FA439B40-CE70-4594-AB51-0583BED6F80E}" dt="2024-05-14T12:15:07.724" v="8279"/>
          <ac:spMkLst>
            <pc:docMk/>
            <pc:sldMk cId="1993176343" sldId="312"/>
            <ac:spMk id="2" creationId="{EF634B8F-027C-3770-854F-02742D128F53}"/>
          </ac:spMkLst>
        </pc:spChg>
        <pc:spChg chg="mod">
          <ac:chgData name="Ismaël Tuo" userId="fca7baf0e513a1e6" providerId="LiveId" clId="{FA439B40-CE70-4594-AB51-0583BED6F80E}" dt="2024-03-22T13:55:07.073" v="8242" actId="1076"/>
          <ac:spMkLst>
            <pc:docMk/>
            <pc:sldMk cId="1993176343" sldId="312"/>
            <ac:spMk id="7" creationId="{990321CC-02EF-ED64-0AA9-789ED60F60B1}"/>
          </ac:spMkLst>
        </pc:spChg>
        <pc:spChg chg="mod">
          <ac:chgData name="Ismaël Tuo" userId="fca7baf0e513a1e6" providerId="LiveId" clId="{FA439B40-CE70-4594-AB51-0583BED6F80E}" dt="2024-05-22T16:31:35.019" v="8471" actId="20577"/>
          <ac:spMkLst>
            <pc:docMk/>
            <pc:sldMk cId="1993176343" sldId="312"/>
            <ac:spMk id="8" creationId="{BEECF3A8-73CE-9EC0-B923-08D73787138E}"/>
          </ac:spMkLst>
        </pc:spChg>
        <pc:spChg chg="del">
          <ac:chgData name="Ismaël Tuo" userId="fca7baf0e513a1e6" providerId="LiveId" clId="{FA439B40-CE70-4594-AB51-0583BED6F80E}" dt="2024-03-22T13:44:15.097" v="7470" actId="478"/>
          <ac:spMkLst>
            <pc:docMk/>
            <pc:sldMk cId="1993176343" sldId="312"/>
            <ac:spMk id="9" creationId="{855DD3C9-6D26-77D0-6ED2-7C5E00EB6800}"/>
          </ac:spMkLst>
        </pc:spChg>
        <pc:spChg chg="add mod">
          <ac:chgData name="Ismaël Tuo" userId="fca7baf0e513a1e6" providerId="LiveId" clId="{FA439B40-CE70-4594-AB51-0583BED6F80E}" dt="2024-03-22T14:05:43.503" v="8258" actId="1076"/>
          <ac:spMkLst>
            <pc:docMk/>
            <pc:sldMk cId="1993176343" sldId="312"/>
            <ac:spMk id="10" creationId="{24D98DAF-178C-EE92-6768-D47D152A08B6}"/>
          </ac:spMkLst>
        </pc:spChg>
        <pc:spChg chg="add mod">
          <ac:chgData name="Ismaël Tuo" userId="fca7baf0e513a1e6" providerId="LiveId" clId="{FA439B40-CE70-4594-AB51-0583BED6F80E}" dt="2024-03-22T13:51:37.820" v="8067"/>
          <ac:spMkLst>
            <pc:docMk/>
            <pc:sldMk cId="1993176343" sldId="312"/>
            <ac:spMk id="11" creationId="{F746C6FC-0DAA-D0CB-B420-4ECE34891936}"/>
          </ac:spMkLst>
        </pc:spChg>
        <pc:spChg chg="add mod">
          <ac:chgData name="Ismaël Tuo" userId="fca7baf0e513a1e6" providerId="LiveId" clId="{FA439B40-CE70-4594-AB51-0583BED6F80E}" dt="2024-05-14T12:13:35.764" v="8261" actId="1076"/>
          <ac:spMkLst>
            <pc:docMk/>
            <pc:sldMk cId="1993176343" sldId="312"/>
            <ac:spMk id="12" creationId="{19CB152B-9880-A07F-BB5E-1B89D0E262F0}"/>
          </ac:spMkLst>
        </pc:spChg>
        <pc:picChg chg="add mod">
          <ac:chgData name="Ismaël Tuo" userId="fca7baf0e513a1e6" providerId="LiveId" clId="{FA439B40-CE70-4594-AB51-0583BED6F80E}" dt="2024-03-22T13:54:52.441" v="8237" actId="1076"/>
          <ac:picMkLst>
            <pc:docMk/>
            <pc:sldMk cId="1993176343" sldId="312"/>
            <ac:picMk id="14" creationId="{BED949AF-1F38-1FCE-BFDB-F258BCE9ADBC}"/>
          </ac:picMkLst>
        </pc:picChg>
        <pc:picChg chg="add mod">
          <ac:chgData name="Ismaël Tuo" userId="fca7baf0e513a1e6" providerId="LiveId" clId="{FA439B40-CE70-4594-AB51-0583BED6F80E}" dt="2024-05-14T12:13:32.150" v="8259" actId="1076"/>
          <ac:picMkLst>
            <pc:docMk/>
            <pc:sldMk cId="1993176343" sldId="312"/>
            <ac:picMk id="16" creationId="{512CC83F-89E7-E85A-C945-D7CA300770B6}"/>
          </ac:picMkLst>
        </pc:picChg>
      </pc:sldChg>
      <pc:sldChg chg="addSp delSp modSp add mod">
        <pc:chgData name="Ismaël Tuo" userId="fca7baf0e513a1e6" providerId="LiveId" clId="{FA439B40-CE70-4594-AB51-0583BED6F80E}" dt="2024-07-14T13:16:47.453" v="23969" actId="1076"/>
        <pc:sldMkLst>
          <pc:docMk/>
          <pc:sldMk cId="1044631931" sldId="313"/>
        </pc:sldMkLst>
        <pc:spChg chg="mod">
          <ac:chgData name="Ismaël Tuo" userId="fca7baf0e513a1e6" providerId="LiveId" clId="{FA439B40-CE70-4594-AB51-0583BED6F80E}" dt="2024-06-23T06:05:50.541" v="16465" actId="20577"/>
          <ac:spMkLst>
            <pc:docMk/>
            <pc:sldMk cId="1044631931" sldId="313"/>
            <ac:spMk id="7" creationId="{B31AF22B-77AC-398F-8B32-17C6B4914236}"/>
          </ac:spMkLst>
        </pc:spChg>
        <pc:picChg chg="add mod">
          <ac:chgData name="Ismaël Tuo" userId="fca7baf0e513a1e6" providerId="LiveId" clId="{FA439B40-CE70-4594-AB51-0583BED6F80E}" dt="2024-07-14T13:16:47.453" v="23969" actId="1076"/>
          <ac:picMkLst>
            <pc:docMk/>
            <pc:sldMk cId="1044631931" sldId="313"/>
            <ac:picMk id="9" creationId="{986B89E5-D32A-9C94-E29C-00A029609242}"/>
          </ac:picMkLst>
        </pc:picChg>
        <pc:picChg chg="del">
          <ac:chgData name="Ismaël Tuo" userId="fca7baf0e513a1e6" providerId="LiveId" clId="{FA439B40-CE70-4594-AB51-0583BED6F80E}" dt="2024-07-14T13:16:40.267" v="23963" actId="478"/>
          <ac:picMkLst>
            <pc:docMk/>
            <pc:sldMk cId="1044631931" sldId="313"/>
            <ac:picMk id="17" creationId="{20B0DB46-AEED-4947-5D24-7F0CBBFB6CC1}"/>
          </ac:picMkLst>
        </pc:picChg>
      </pc:sldChg>
      <pc:sldChg chg="add del">
        <pc:chgData name="Ismaël Tuo" userId="fca7baf0e513a1e6" providerId="LiveId" clId="{FA439B40-CE70-4594-AB51-0583BED6F80E}" dt="2024-05-22T17:02:51.540" v="10138" actId="2696"/>
        <pc:sldMkLst>
          <pc:docMk/>
          <pc:sldMk cId="2168285796" sldId="313"/>
        </pc:sldMkLst>
      </pc:sldChg>
      <pc:sldChg chg="addSp delSp modSp add mod">
        <pc:chgData name="Ismaël Tuo" userId="fca7baf0e513a1e6" providerId="LiveId" clId="{FA439B40-CE70-4594-AB51-0583BED6F80E}" dt="2024-07-14T13:32:41.369" v="24006" actId="1076"/>
        <pc:sldMkLst>
          <pc:docMk/>
          <pc:sldMk cId="2384567302" sldId="314"/>
        </pc:sldMkLst>
        <pc:spChg chg="add mod">
          <ac:chgData name="Ismaël Tuo" userId="fca7baf0e513a1e6" providerId="LiveId" clId="{FA439B40-CE70-4594-AB51-0583BED6F80E}" dt="2024-06-06T13:48:34.175" v="12590" actId="20577"/>
          <ac:spMkLst>
            <pc:docMk/>
            <pc:sldMk cId="2384567302" sldId="314"/>
            <ac:spMk id="2" creationId="{9D49DB88-46E9-F872-4F76-BF51883715DD}"/>
          </ac:spMkLst>
        </pc:spChg>
        <pc:spChg chg="mod">
          <ac:chgData name="Ismaël Tuo" userId="fca7baf0e513a1e6" providerId="LiveId" clId="{FA439B40-CE70-4594-AB51-0583BED6F80E}" dt="2024-06-06T13:48:25.534" v="12587" actId="20577"/>
          <ac:spMkLst>
            <pc:docMk/>
            <pc:sldMk cId="2384567302" sldId="314"/>
            <ac:spMk id="7" creationId="{B31AF22B-77AC-398F-8B32-17C6B4914236}"/>
          </ac:spMkLst>
        </pc:spChg>
        <pc:spChg chg="del">
          <ac:chgData name="Ismaël Tuo" userId="fca7baf0e513a1e6" providerId="LiveId" clId="{FA439B40-CE70-4594-AB51-0583BED6F80E}" dt="2024-05-22T17:40:32.796" v="11905" actId="478"/>
          <ac:spMkLst>
            <pc:docMk/>
            <pc:sldMk cId="2384567302" sldId="314"/>
            <ac:spMk id="11" creationId="{7F6059A5-E9C9-7E04-3BAA-0ADEF57B1468}"/>
          </ac:spMkLst>
        </pc:spChg>
        <pc:spChg chg="add mod">
          <ac:chgData name="Ismaël Tuo" userId="fca7baf0e513a1e6" providerId="LiveId" clId="{FA439B40-CE70-4594-AB51-0583BED6F80E}" dt="2024-05-22T17:47:01.706" v="12291" actId="1076"/>
          <ac:spMkLst>
            <pc:docMk/>
            <pc:sldMk cId="2384567302" sldId="314"/>
            <ac:spMk id="14" creationId="{5EC14445-091B-C74A-BC79-312EC11E4D8D}"/>
          </ac:spMkLst>
        </pc:spChg>
        <pc:spChg chg="add mod">
          <ac:chgData name="Ismaël Tuo" userId="fca7baf0e513a1e6" providerId="LiveId" clId="{FA439B40-CE70-4594-AB51-0583BED6F80E}" dt="2024-06-06T13:49:04.211" v="12593" actId="20577"/>
          <ac:spMkLst>
            <pc:docMk/>
            <pc:sldMk cId="2384567302" sldId="314"/>
            <ac:spMk id="17" creationId="{8309470E-954D-47AE-A4C2-6B0CAFE27050}"/>
          </ac:spMkLst>
        </pc:spChg>
        <pc:picChg chg="del">
          <ac:chgData name="Ismaël Tuo" userId="fca7baf0e513a1e6" providerId="LiveId" clId="{FA439B40-CE70-4594-AB51-0583BED6F80E}" dt="2024-05-22T17:40:29.473" v="11903" actId="478"/>
          <ac:picMkLst>
            <pc:docMk/>
            <pc:sldMk cId="2384567302" sldId="314"/>
            <ac:picMk id="8" creationId="{AE918B32-4BCF-B0BA-09B9-AE6FEA448C0D}"/>
          </ac:picMkLst>
        </pc:picChg>
        <pc:picChg chg="add mod">
          <ac:chgData name="Ismaël Tuo" userId="fca7baf0e513a1e6" providerId="LiveId" clId="{FA439B40-CE70-4594-AB51-0583BED6F80E}" dt="2024-07-14T13:28:55.441" v="23995" actId="1076"/>
          <ac:picMkLst>
            <pc:docMk/>
            <pc:sldMk cId="2384567302" sldId="314"/>
            <ac:picMk id="9" creationId="{ADFEFCCB-A565-F6B9-26D3-74A4B0A39A26}"/>
          </ac:picMkLst>
        </pc:picChg>
        <pc:picChg chg="del">
          <ac:chgData name="Ismaël Tuo" userId="fca7baf0e513a1e6" providerId="LiveId" clId="{FA439B40-CE70-4594-AB51-0583BED6F80E}" dt="2024-05-22T17:40:31.182" v="11904" actId="478"/>
          <ac:picMkLst>
            <pc:docMk/>
            <pc:sldMk cId="2384567302" sldId="314"/>
            <ac:picMk id="10" creationId="{704CCBC2-B285-2A73-A725-3456882490EB}"/>
          </ac:picMkLst>
        </pc:picChg>
        <pc:picChg chg="add mod">
          <ac:chgData name="Ismaël Tuo" userId="fca7baf0e513a1e6" providerId="LiveId" clId="{FA439B40-CE70-4594-AB51-0583BED6F80E}" dt="2024-07-14T13:29:48.030" v="24004" actId="1076"/>
          <ac:picMkLst>
            <pc:docMk/>
            <pc:sldMk cId="2384567302" sldId="314"/>
            <ac:picMk id="11" creationId="{77064B76-B2F3-8143-19B6-E6E8A63FEE2C}"/>
          </ac:picMkLst>
        </pc:picChg>
        <pc:picChg chg="add del mod">
          <ac:chgData name="Ismaël Tuo" userId="fca7baf0e513a1e6" providerId="LiveId" clId="{FA439B40-CE70-4594-AB51-0583BED6F80E}" dt="2024-07-14T13:28:51.924" v="23993" actId="478"/>
          <ac:picMkLst>
            <pc:docMk/>
            <pc:sldMk cId="2384567302" sldId="314"/>
            <ac:picMk id="12" creationId="{675E1319-262B-BE84-4C1D-5F6C6889FB2A}"/>
          </ac:picMkLst>
        </pc:picChg>
        <pc:picChg chg="del">
          <ac:chgData name="Ismaël Tuo" userId="fca7baf0e513a1e6" providerId="LiveId" clId="{FA439B40-CE70-4594-AB51-0583BED6F80E}" dt="2024-05-22T17:40:33.363" v="11906" actId="478"/>
          <ac:picMkLst>
            <pc:docMk/>
            <pc:sldMk cId="2384567302" sldId="314"/>
            <ac:picMk id="13" creationId="{69DFD89B-0A7E-0E00-BAC3-F58583D1F94B}"/>
          </ac:picMkLst>
        </pc:picChg>
        <pc:picChg chg="add mod">
          <ac:chgData name="Ismaël Tuo" userId="fca7baf0e513a1e6" providerId="LiveId" clId="{FA439B40-CE70-4594-AB51-0583BED6F80E}" dt="2024-07-14T13:32:41.369" v="24006" actId="1076"/>
          <ac:picMkLst>
            <pc:docMk/>
            <pc:sldMk cId="2384567302" sldId="314"/>
            <ac:picMk id="15" creationId="{C04AFA3D-D5D9-8ACD-A83F-BF6C7F3689F4}"/>
          </ac:picMkLst>
        </pc:picChg>
        <pc:picChg chg="add del mod">
          <ac:chgData name="Ismaël Tuo" userId="fca7baf0e513a1e6" providerId="LiveId" clId="{FA439B40-CE70-4594-AB51-0583BED6F80E}" dt="2024-07-14T13:29:18.192" v="23996" actId="478"/>
          <ac:picMkLst>
            <pc:docMk/>
            <pc:sldMk cId="2384567302" sldId="314"/>
            <ac:picMk id="16" creationId="{A7DD7EF1-2159-33A6-5E11-251A45A697E2}"/>
          </ac:picMkLst>
        </pc:picChg>
        <pc:picChg chg="add del mod">
          <ac:chgData name="Ismaël Tuo" userId="fca7baf0e513a1e6" providerId="LiveId" clId="{FA439B40-CE70-4594-AB51-0583BED6F80E}" dt="2024-07-14T13:29:45.999" v="24003" actId="478"/>
          <ac:picMkLst>
            <pc:docMk/>
            <pc:sldMk cId="2384567302" sldId="314"/>
            <ac:picMk id="19" creationId="{B0B1DA3B-4204-7FE9-566F-A6173CA3034D}"/>
          </ac:picMkLst>
        </pc:picChg>
      </pc:sldChg>
      <pc:sldChg chg="addSp delSp modSp add mod">
        <pc:chgData name="Ismaël Tuo" userId="fca7baf0e513a1e6" providerId="LiveId" clId="{FA439B40-CE70-4594-AB51-0583BED6F80E}" dt="2024-07-14T13:35:04.390" v="24023" actId="20577"/>
        <pc:sldMkLst>
          <pc:docMk/>
          <pc:sldMk cId="718073844" sldId="315"/>
        </pc:sldMkLst>
        <pc:spChg chg="del mod">
          <ac:chgData name="Ismaël Tuo" userId="fca7baf0e513a1e6" providerId="LiveId" clId="{FA439B40-CE70-4594-AB51-0583BED6F80E}" dt="2024-06-06T14:22:27.012" v="14298" actId="478"/>
          <ac:spMkLst>
            <pc:docMk/>
            <pc:sldMk cId="718073844" sldId="315"/>
            <ac:spMk id="2" creationId="{FE81D5E0-2CE9-25B8-A1F0-49FA2542D2A6}"/>
          </ac:spMkLst>
        </pc:spChg>
        <pc:spChg chg="mod">
          <ac:chgData name="Ismaël Tuo" userId="fca7baf0e513a1e6" providerId="LiveId" clId="{FA439B40-CE70-4594-AB51-0583BED6F80E}" dt="2024-06-23T06:11:13.823" v="16481" actId="20577"/>
          <ac:spMkLst>
            <pc:docMk/>
            <pc:sldMk cId="718073844" sldId="315"/>
            <ac:spMk id="7" creationId="{B31AF22B-77AC-398F-8B32-17C6B4914236}"/>
          </ac:spMkLst>
        </pc:spChg>
        <pc:spChg chg="mod">
          <ac:chgData name="Ismaël Tuo" userId="fca7baf0e513a1e6" providerId="LiveId" clId="{FA439B40-CE70-4594-AB51-0583BED6F80E}" dt="2024-06-06T14:22:29.936" v="14299" actId="1076"/>
          <ac:spMkLst>
            <pc:docMk/>
            <pc:sldMk cId="718073844" sldId="315"/>
            <ac:spMk id="8" creationId="{28731657-1982-0564-6148-8700366FB9ED}"/>
          </ac:spMkLst>
        </pc:spChg>
        <pc:spChg chg="add mod">
          <ac:chgData name="Ismaël Tuo" userId="fca7baf0e513a1e6" providerId="LiveId" clId="{FA439B40-CE70-4594-AB51-0583BED6F80E}" dt="2024-07-14T13:34:32.576" v="24010" actId="20577"/>
          <ac:spMkLst>
            <pc:docMk/>
            <pc:sldMk cId="718073844" sldId="315"/>
            <ac:spMk id="9" creationId="{042C645D-E09C-C962-FD62-79D0A79985EE}"/>
          </ac:spMkLst>
        </pc:spChg>
        <pc:spChg chg="add mod">
          <ac:chgData name="Ismaël Tuo" userId="fca7baf0e513a1e6" providerId="LiveId" clId="{FA439B40-CE70-4594-AB51-0583BED6F80E}" dt="2024-07-14T13:35:04.390" v="24023" actId="20577"/>
          <ac:spMkLst>
            <pc:docMk/>
            <pc:sldMk cId="718073844" sldId="315"/>
            <ac:spMk id="11" creationId="{2D7C2A00-B2F0-C0ED-B766-C0B945788C7B}"/>
          </ac:spMkLst>
        </pc:spChg>
        <pc:spChg chg="del">
          <ac:chgData name="Ismaël Tuo" userId="fca7baf0e513a1e6" providerId="LiveId" clId="{FA439B40-CE70-4594-AB51-0583BED6F80E}" dt="2024-06-06T14:13:09.223" v="13709" actId="478"/>
          <ac:spMkLst>
            <pc:docMk/>
            <pc:sldMk cId="718073844" sldId="315"/>
            <ac:spMk id="13" creationId="{1386D3BD-C3F5-B426-7E8C-622F33DE6D52}"/>
          </ac:spMkLst>
        </pc:spChg>
        <pc:spChg chg="mod">
          <ac:chgData name="Ismaël Tuo" userId="fca7baf0e513a1e6" providerId="LiveId" clId="{FA439B40-CE70-4594-AB51-0583BED6F80E}" dt="2024-06-06T14:22:39.160" v="14302" actId="1076"/>
          <ac:spMkLst>
            <pc:docMk/>
            <pc:sldMk cId="718073844" sldId="315"/>
            <ac:spMk id="16" creationId="{C9D056B6-D304-8387-B6CE-76BE299A9E20}"/>
          </ac:spMkLst>
        </pc:spChg>
        <pc:picChg chg="del">
          <ac:chgData name="Ismaël Tuo" userId="fca7baf0e513a1e6" providerId="LiveId" clId="{FA439B40-CE70-4594-AB51-0583BED6F80E}" dt="2024-06-06T14:13:11.430" v="13711" actId="478"/>
          <ac:picMkLst>
            <pc:docMk/>
            <pc:sldMk cId="718073844" sldId="315"/>
            <ac:picMk id="10" creationId="{6B70F036-8836-7A94-4CA7-2F46B8742336}"/>
          </ac:picMkLst>
        </pc:picChg>
        <pc:picChg chg="add mod">
          <ac:chgData name="Ismaël Tuo" userId="fca7baf0e513a1e6" providerId="LiveId" clId="{FA439B40-CE70-4594-AB51-0583BED6F80E}" dt="2024-06-23T06:12:09.753" v="16487" actId="14100"/>
          <ac:picMkLst>
            <pc:docMk/>
            <pc:sldMk cId="718073844" sldId="315"/>
            <ac:picMk id="14" creationId="{C9202565-E9ED-FD65-8665-D1E614BDC4F9}"/>
          </ac:picMkLst>
        </pc:picChg>
        <pc:picChg chg="del">
          <ac:chgData name="Ismaël Tuo" userId="fca7baf0e513a1e6" providerId="LiveId" clId="{FA439B40-CE70-4594-AB51-0583BED6F80E}" dt="2024-06-06T14:13:10.667" v="13710" actId="478"/>
          <ac:picMkLst>
            <pc:docMk/>
            <pc:sldMk cId="718073844" sldId="315"/>
            <ac:picMk id="15" creationId="{A6838FB9-917D-4D7F-C97C-46E2D412F0AF}"/>
          </ac:picMkLst>
        </pc:picChg>
      </pc:sldChg>
      <pc:sldChg chg="modSp add del mod">
        <pc:chgData name="Ismaël Tuo" userId="fca7baf0e513a1e6" providerId="LiveId" clId="{FA439B40-CE70-4594-AB51-0583BED6F80E}" dt="2024-07-14T12:11:50.213" v="21357" actId="2696"/>
        <pc:sldMkLst>
          <pc:docMk/>
          <pc:sldMk cId="4119819306" sldId="316"/>
        </pc:sldMkLst>
        <pc:spChg chg="mod">
          <ac:chgData name="Ismaël Tuo" userId="fca7baf0e513a1e6" providerId="LiveId" clId="{FA439B40-CE70-4594-AB51-0583BED6F80E}" dt="2024-06-06T14:08:38.273" v="13462" actId="20577"/>
          <ac:spMkLst>
            <pc:docMk/>
            <pc:sldMk cId="4119819306" sldId="316"/>
            <ac:spMk id="6" creationId="{84F10693-2FE8-EFC8-8DB6-84BFD181D260}"/>
          </ac:spMkLst>
        </pc:spChg>
        <pc:spChg chg="mod">
          <ac:chgData name="Ismaël Tuo" userId="fca7baf0e513a1e6" providerId="LiveId" clId="{FA439B40-CE70-4594-AB51-0583BED6F80E}" dt="2024-06-06T14:08:48.739" v="13464"/>
          <ac:spMkLst>
            <pc:docMk/>
            <pc:sldMk cId="4119819306" sldId="316"/>
            <ac:spMk id="7" creationId="{B31AF22B-77AC-398F-8B32-17C6B4914236}"/>
          </ac:spMkLst>
        </pc:spChg>
      </pc:sldChg>
      <pc:sldChg chg="addSp delSp modSp add mod">
        <pc:chgData name="Ismaël Tuo" userId="fca7baf0e513a1e6" providerId="LiveId" clId="{FA439B40-CE70-4594-AB51-0583BED6F80E}" dt="2024-07-14T13:39:55.851" v="24101"/>
        <pc:sldMkLst>
          <pc:docMk/>
          <pc:sldMk cId="3421814034" sldId="317"/>
        </pc:sldMkLst>
        <pc:spChg chg="mod">
          <ac:chgData name="Ismaël Tuo" userId="fca7baf0e513a1e6" providerId="LiveId" clId="{FA439B40-CE70-4594-AB51-0583BED6F80E}" dt="2024-06-23T06:13:58.705" v="16498" actId="1076"/>
          <ac:spMkLst>
            <pc:docMk/>
            <pc:sldMk cId="3421814034" sldId="317"/>
            <ac:spMk id="2" creationId="{4144CDDC-1B2C-E89E-6225-FE9353112FC2}"/>
          </ac:spMkLst>
        </pc:spChg>
        <pc:spChg chg="mod">
          <ac:chgData name="Ismaël Tuo" userId="fca7baf0e513a1e6" providerId="LiveId" clId="{FA439B40-CE70-4594-AB51-0583BED6F80E}" dt="2024-07-14T13:37:10.248" v="24093" actId="20577"/>
          <ac:spMkLst>
            <pc:docMk/>
            <pc:sldMk cId="3421814034" sldId="317"/>
            <ac:spMk id="7" creationId="{B31AF22B-77AC-398F-8B32-17C6B4914236}"/>
          </ac:spMkLst>
        </pc:spChg>
        <pc:spChg chg="add mod">
          <ac:chgData name="Ismaël Tuo" userId="fca7baf0e513a1e6" providerId="LiveId" clId="{FA439B40-CE70-4594-AB51-0583BED6F80E}" dt="2024-06-06T14:51:50.217" v="16064" actId="1076"/>
          <ac:spMkLst>
            <pc:docMk/>
            <pc:sldMk cId="3421814034" sldId="317"/>
            <ac:spMk id="8" creationId="{5132B88B-DD3F-B9FA-E628-51A0D3097B8F}"/>
          </ac:spMkLst>
        </pc:spChg>
        <pc:spChg chg="del">
          <ac:chgData name="Ismaël Tuo" userId="fca7baf0e513a1e6" providerId="LiveId" clId="{FA439B40-CE70-4594-AB51-0583BED6F80E}" dt="2024-06-06T14:43:13.905" v="15450" actId="478"/>
          <ac:spMkLst>
            <pc:docMk/>
            <pc:sldMk cId="3421814034" sldId="317"/>
            <ac:spMk id="10" creationId="{97479AE7-F9AC-4733-3C43-E3439B7323DF}"/>
          </ac:spMkLst>
        </pc:spChg>
        <pc:spChg chg="del">
          <ac:chgData name="Ismaël Tuo" userId="fca7baf0e513a1e6" providerId="LiveId" clId="{FA439B40-CE70-4594-AB51-0583BED6F80E}" dt="2024-06-06T14:43:16.247" v="15452" actId="478"/>
          <ac:spMkLst>
            <pc:docMk/>
            <pc:sldMk cId="3421814034" sldId="317"/>
            <ac:spMk id="13" creationId="{53E96248-3DF2-2FE8-1295-30F979312E12}"/>
          </ac:spMkLst>
        </pc:spChg>
        <pc:spChg chg="del">
          <ac:chgData name="Ismaël Tuo" userId="fca7baf0e513a1e6" providerId="LiveId" clId="{FA439B40-CE70-4594-AB51-0583BED6F80E}" dt="2024-06-06T14:43:17.576" v="15453" actId="478"/>
          <ac:spMkLst>
            <pc:docMk/>
            <pc:sldMk cId="3421814034" sldId="317"/>
            <ac:spMk id="14" creationId="{C559A984-F6DD-C562-FD56-5DFBEE3E9BBF}"/>
          </ac:spMkLst>
        </pc:spChg>
        <pc:spChg chg="add mod">
          <ac:chgData name="Ismaël Tuo" userId="fca7baf0e513a1e6" providerId="LiveId" clId="{FA439B40-CE70-4594-AB51-0583BED6F80E}" dt="2024-06-06T15:01:09.291" v="16455" actId="1076"/>
          <ac:spMkLst>
            <pc:docMk/>
            <pc:sldMk cId="3421814034" sldId="317"/>
            <ac:spMk id="18" creationId="{2696CA0A-7371-D0E2-3C70-2523085C57BD}"/>
          </ac:spMkLst>
        </pc:spChg>
        <pc:spChg chg="add mod">
          <ac:chgData name="Ismaël Tuo" userId="fca7baf0e513a1e6" providerId="LiveId" clId="{FA439B40-CE70-4594-AB51-0583BED6F80E}" dt="2024-07-14T13:39:55.851" v="24101"/>
          <ac:spMkLst>
            <pc:docMk/>
            <pc:sldMk cId="3421814034" sldId="317"/>
            <ac:spMk id="19" creationId="{34134044-774D-1358-E8A0-180B7E04885A}"/>
          </ac:spMkLst>
        </pc:spChg>
        <pc:picChg chg="del">
          <ac:chgData name="Ismaël Tuo" userId="fca7baf0e513a1e6" providerId="LiveId" clId="{FA439B40-CE70-4594-AB51-0583BED6F80E}" dt="2024-06-06T14:43:12.446" v="15449" actId="478"/>
          <ac:picMkLst>
            <pc:docMk/>
            <pc:sldMk cId="3421814034" sldId="317"/>
            <ac:picMk id="9" creationId="{D0D22AFC-A0EF-C77F-765C-0CEF9FCC4010}"/>
          </ac:picMkLst>
        </pc:picChg>
        <pc:picChg chg="add mod">
          <ac:chgData name="Ismaël Tuo" userId="fca7baf0e513a1e6" providerId="LiveId" clId="{FA439B40-CE70-4594-AB51-0583BED6F80E}" dt="2024-07-14T13:39:45.584" v="24100" actId="14100"/>
          <ac:picMkLst>
            <pc:docMk/>
            <pc:sldMk cId="3421814034" sldId="317"/>
            <ac:picMk id="10" creationId="{0F5D4356-EAA4-2C3B-934D-997770077A2B}"/>
          </ac:picMkLst>
        </pc:picChg>
        <pc:picChg chg="del">
          <ac:chgData name="Ismaël Tuo" userId="fca7baf0e513a1e6" providerId="LiveId" clId="{FA439B40-CE70-4594-AB51-0583BED6F80E}" dt="2024-06-06T14:43:14.702" v="15451" actId="478"/>
          <ac:picMkLst>
            <pc:docMk/>
            <pc:sldMk cId="3421814034" sldId="317"/>
            <ac:picMk id="12" creationId="{AEAB14F0-0D3D-CF8A-A508-B8E84058620E}"/>
          </ac:picMkLst>
        </pc:picChg>
        <pc:picChg chg="add mod">
          <ac:chgData name="Ismaël Tuo" userId="fca7baf0e513a1e6" providerId="LiveId" clId="{FA439B40-CE70-4594-AB51-0583BED6F80E}" dt="2024-06-23T06:14:02.890" v="16499" actId="14100"/>
          <ac:picMkLst>
            <pc:docMk/>
            <pc:sldMk cId="3421814034" sldId="317"/>
            <ac:picMk id="15" creationId="{484A56E5-DF3E-387E-2C4C-DC897AA83F19}"/>
          </ac:picMkLst>
        </pc:picChg>
        <pc:picChg chg="add del mod">
          <ac:chgData name="Ismaël Tuo" userId="fca7baf0e513a1e6" providerId="LiveId" clId="{FA439B40-CE70-4594-AB51-0583BED6F80E}" dt="2024-07-14T13:39:32.788" v="24094" actId="478"/>
          <ac:picMkLst>
            <pc:docMk/>
            <pc:sldMk cId="3421814034" sldId="317"/>
            <ac:picMk id="17" creationId="{B02DA241-16BB-4691-8FB3-E88AC8C244A3}"/>
          </ac:picMkLst>
        </pc:picChg>
      </pc:sldChg>
      <pc:sldChg chg="addSp delSp modSp add mod">
        <pc:chgData name="Ismaël Tuo" userId="fca7baf0e513a1e6" providerId="LiveId" clId="{FA439B40-CE70-4594-AB51-0583BED6F80E}" dt="2024-07-14T13:44:16.659" v="24114" actId="20577"/>
        <pc:sldMkLst>
          <pc:docMk/>
          <pc:sldMk cId="3600390279" sldId="318"/>
        </pc:sldMkLst>
        <pc:spChg chg="del">
          <ac:chgData name="Ismaël Tuo" userId="fca7baf0e513a1e6" providerId="LiveId" clId="{FA439B40-CE70-4594-AB51-0583BED6F80E}" dt="2024-06-23T06:34:41.492" v="17286" actId="478"/>
          <ac:spMkLst>
            <pc:docMk/>
            <pc:sldMk cId="3600390279" sldId="318"/>
            <ac:spMk id="2" creationId="{793CA879-4CF1-525B-CF6B-1C167DF2CAA9}"/>
          </ac:spMkLst>
        </pc:spChg>
        <pc:spChg chg="mod">
          <ac:chgData name="Ismaël Tuo" userId="fca7baf0e513a1e6" providerId="LiveId" clId="{FA439B40-CE70-4594-AB51-0583BED6F80E}" dt="2024-06-23T06:47:41.970" v="17933" actId="20577"/>
          <ac:spMkLst>
            <pc:docMk/>
            <pc:sldMk cId="3600390279" sldId="318"/>
            <ac:spMk id="7" creationId="{B31AF22B-77AC-398F-8B32-17C6B4914236}"/>
          </ac:spMkLst>
        </pc:spChg>
        <pc:spChg chg="del">
          <ac:chgData name="Ismaël Tuo" userId="fca7baf0e513a1e6" providerId="LiveId" clId="{FA439B40-CE70-4594-AB51-0583BED6F80E}" dt="2024-06-23T06:34:40.211" v="17285" actId="478"/>
          <ac:spMkLst>
            <pc:docMk/>
            <pc:sldMk cId="3600390279" sldId="318"/>
            <ac:spMk id="8" creationId="{D48F4945-B9EC-D94F-EEBF-C3D3A1FFEF19}"/>
          </ac:spMkLst>
        </pc:spChg>
        <pc:spChg chg="mod">
          <ac:chgData name="Ismaël Tuo" userId="fca7baf0e513a1e6" providerId="LiveId" clId="{FA439B40-CE70-4594-AB51-0583BED6F80E}" dt="2024-06-23T06:41:39.674" v="17650" actId="1076"/>
          <ac:spMkLst>
            <pc:docMk/>
            <pc:sldMk cId="3600390279" sldId="318"/>
            <ac:spMk id="9" creationId="{ECE358B8-E556-2A56-F975-95DC865AB70C}"/>
          </ac:spMkLst>
        </pc:spChg>
        <pc:spChg chg="add mod">
          <ac:chgData name="Ismaël Tuo" userId="fca7baf0e513a1e6" providerId="LiveId" clId="{FA439B40-CE70-4594-AB51-0583BED6F80E}" dt="2024-07-14T13:41:14.476" v="24105" actId="20577"/>
          <ac:spMkLst>
            <pc:docMk/>
            <pc:sldMk cId="3600390279" sldId="318"/>
            <ac:spMk id="10" creationId="{F7D71576-3616-CC6B-5244-B49F9B2CA299}"/>
          </ac:spMkLst>
        </pc:spChg>
        <pc:spChg chg="del">
          <ac:chgData name="Ismaël Tuo" userId="fca7baf0e513a1e6" providerId="LiveId" clId="{FA439B40-CE70-4594-AB51-0583BED6F80E}" dt="2024-06-23T06:38:01.621" v="17643" actId="478"/>
          <ac:spMkLst>
            <pc:docMk/>
            <pc:sldMk cId="3600390279" sldId="318"/>
            <ac:spMk id="12" creationId="{6FD4F71A-43C3-CA2C-192F-8D33511A5BA8}"/>
          </ac:spMkLst>
        </pc:spChg>
        <pc:spChg chg="add mod">
          <ac:chgData name="Ismaël Tuo" userId="fca7baf0e513a1e6" providerId="LiveId" clId="{FA439B40-CE70-4594-AB51-0583BED6F80E}" dt="2024-07-14T13:44:16.659" v="24114" actId="20577"/>
          <ac:spMkLst>
            <pc:docMk/>
            <pc:sldMk cId="3600390279" sldId="318"/>
            <ac:spMk id="15" creationId="{C098172D-C366-2670-7543-C5078DA87EF7}"/>
          </ac:spMkLst>
        </pc:spChg>
        <pc:picChg chg="add del mod">
          <ac:chgData name="Ismaël Tuo" userId="fca7baf0e513a1e6" providerId="LiveId" clId="{FA439B40-CE70-4594-AB51-0583BED6F80E}" dt="2024-07-14T13:43:56.802" v="24106" actId="478"/>
          <ac:picMkLst>
            <pc:docMk/>
            <pc:sldMk cId="3600390279" sldId="318"/>
            <ac:picMk id="8" creationId="{1E684827-6FD3-043E-BF9B-D5F26DA6C684}"/>
          </ac:picMkLst>
        </pc:picChg>
        <pc:picChg chg="del">
          <ac:chgData name="Ismaël Tuo" userId="fca7baf0e513a1e6" providerId="LiveId" clId="{FA439B40-CE70-4594-AB51-0583BED6F80E}" dt="2024-06-23T06:37:58.809" v="17642" actId="478"/>
          <ac:picMkLst>
            <pc:docMk/>
            <pc:sldMk cId="3600390279" sldId="318"/>
            <ac:picMk id="11" creationId="{90EEB4D1-7809-D128-5EF3-036DF24CD9A2}"/>
          </ac:picMkLst>
        </pc:picChg>
        <pc:picChg chg="add mod">
          <ac:chgData name="Ismaël Tuo" userId="fca7baf0e513a1e6" providerId="LiveId" clId="{FA439B40-CE70-4594-AB51-0583BED6F80E}" dt="2024-07-14T13:44:02.985" v="24109" actId="1076"/>
          <ac:picMkLst>
            <pc:docMk/>
            <pc:sldMk cId="3600390279" sldId="318"/>
            <ac:picMk id="11" creationId="{C27942EC-CF0A-758B-CC1D-655838CDCA26}"/>
          </ac:picMkLst>
        </pc:picChg>
        <pc:picChg chg="add del mod">
          <ac:chgData name="Ismaël Tuo" userId="fca7baf0e513a1e6" providerId="LiveId" clId="{FA439B40-CE70-4594-AB51-0583BED6F80E}" dt="2024-07-14T11:37:43.571" v="20144" actId="478"/>
          <ac:picMkLst>
            <pc:docMk/>
            <pc:sldMk cId="3600390279" sldId="318"/>
            <ac:picMk id="14" creationId="{C85F7359-9ED6-74D2-E98C-67EB52F06FA2}"/>
          </ac:picMkLst>
        </pc:picChg>
      </pc:sldChg>
      <pc:sldChg chg="addSp delSp modSp add mod">
        <pc:chgData name="Ismaël Tuo" userId="fca7baf0e513a1e6" providerId="LiveId" clId="{FA439B40-CE70-4594-AB51-0583BED6F80E}" dt="2024-06-23T07:37:48.351" v="19408" actId="1076"/>
        <pc:sldMkLst>
          <pc:docMk/>
          <pc:sldMk cId="181240145" sldId="319"/>
        </pc:sldMkLst>
        <pc:spChg chg="del">
          <ac:chgData name="Ismaël Tuo" userId="fca7baf0e513a1e6" providerId="LiveId" clId="{FA439B40-CE70-4594-AB51-0583BED6F80E}" dt="2024-06-23T07:34:24.340" v="19252" actId="478"/>
          <ac:spMkLst>
            <pc:docMk/>
            <pc:sldMk cId="181240145" sldId="319"/>
            <ac:spMk id="2" creationId="{2E2EA51C-74B9-1EC7-D4DF-5B1912068B72}"/>
          </ac:spMkLst>
        </pc:spChg>
        <pc:spChg chg="mod">
          <ac:chgData name="Ismaël Tuo" userId="fca7baf0e513a1e6" providerId="LiveId" clId="{FA439B40-CE70-4594-AB51-0583BED6F80E}" dt="2024-06-23T07:33:52.295" v="19244" actId="20577"/>
          <ac:spMkLst>
            <pc:docMk/>
            <pc:sldMk cId="181240145" sldId="319"/>
            <ac:spMk id="6" creationId="{84F10693-2FE8-EFC8-8DB6-84BFD181D260}"/>
          </ac:spMkLst>
        </pc:spChg>
        <pc:spChg chg="del">
          <ac:chgData name="Ismaël Tuo" userId="fca7baf0e513a1e6" providerId="LiveId" clId="{FA439B40-CE70-4594-AB51-0583BED6F80E}" dt="2024-06-23T07:34:25.822" v="19253" actId="478"/>
          <ac:spMkLst>
            <pc:docMk/>
            <pc:sldMk cId="181240145" sldId="319"/>
            <ac:spMk id="7" creationId="{B31AF22B-77AC-398F-8B32-17C6B4914236}"/>
          </ac:spMkLst>
        </pc:spChg>
        <pc:spChg chg="del">
          <ac:chgData name="Ismaël Tuo" userId="fca7baf0e513a1e6" providerId="LiveId" clId="{FA439B40-CE70-4594-AB51-0583BED6F80E}" dt="2024-06-23T07:34:22.731" v="19251" actId="478"/>
          <ac:spMkLst>
            <pc:docMk/>
            <pc:sldMk cId="181240145" sldId="319"/>
            <ac:spMk id="8" creationId="{85B91D4A-A37F-E342-C665-D06ACEFEE8FB}"/>
          </ac:spMkLst>
        </pc:spChg>
        <pc:spChg chg="add del mod">
          <ac:chgData name="Ismaël Tuo" userId="fca7baf0e513a1e6" providerId="LiveId" clId="{FA439B40-CE70-4594-AB51-0583BED6F80E}" dt="2024-06-23T07:36:21.574" v="19320" actId="478"/>
          <ac:spMkLst>
            <pc:docMk/>
            <pc:sldMk cId="181240145" sldId="319"/>
            <ac:spMk id="9" creationId="{FF76EF76-6838-FCF2-0BD5-58BF1C6687C6}"/>
          </ac:spMkLst>
        </pc:spChg>
        <pc:spChg chg="add del mod">
          <ac:chgData name="Ismaël Tuo" userId="fca7baf0e513a1e6" providerId="LiveId" clId="{FA439B40-CE70-4594-AB51-0583BED6F80E}" dt="2024-06-23T07:36:15.462" v="19318" actId="478"/>
          <ac:spMkLst>
            <pc:docMk/>
            <pc:sldMk cId="181240145" sldId="319"/>
            <ac:spMk id="11" creationId="{EF0AEBA6-7FA1-3C09-5029-ECDB4EBEADAA}"/>
          </ac:spMkLst>
        </pc:spChg>
        <pc:spChg chg="add mod">
          <ac:chgData name="Ismaël Tuo" userId="fca7baf0e513a1e6" providerId="LiveId" clId="{FA439B40-CE70-4594-AB51-0583BED6F80E}" dt="2024-06-23T07:36:42.941" v="19330" actId="20577"/>
          <ac:spMkLst>
            <pc:docMk/>
            <pc:sldMk cId="181240145" sldId="319"/>
            <ac:spMk id="12" creationId="{87EE0FFC-BE2F-35CD-08BC-19FBF34356EE}"/>
          </ac:spMkLst>
        </pc:spChg>
        <pc:spChg chg="add mod">
          <ac:chgData name="Ismaël Tuo" userId="fca7baf0e513a1e6" providerId="LiveId" clId="{FA439B40-CE70-4594-AB51-0583BED6F80E}" dt="2024-06-23T07:36:36.884" v="19324" actId="1076"/>
          <ac:spMkLst>
            <pc:docMk/>
            <pc:sldMk cId="181240145" sldId="319"/>
            <ac:spMk id="13" creationId="{550CC47A-591C-0103-FCE5-20238642F845}"/>
          </ac:spMkLst>
        </pc:spChg>
        <pc:spChg chg="add del mod">
          <ac:chgData name="Ismaël Tuo" userId="fca7baf0e513a1e6" providerId="LiveId" clId="{FA439B40-CE70-4594-AB51-0583BED6F80E}" dt="2024-06-23T07:36:12.479" v="19317" actId="478"/>
          <ac:spMkLst>
            <pc:docMk/>
            <pc:sldMk cId="181240145" sldId="319"/>
            <ac:spMk id="14" creationId="{EC38F649-7BF4-E834-180F-54931BC30F29}"/>
          </ac:spMkLst>
        </pc:spChg>
        <pc:spChg chg="add mod">
          <ac:chgData name="Ismaël Tuo" userId="fca7baf0e513a1e6" providerId="LiveId" clId="{FA439B40-CE70-4594-AB51-0583BED6F80E}" dt="2024-06-23T07:35:54.878" v="19310" actId="1076"/>
          <ac:spMkLst>
            <pc:docMk/>
            <pc:sldMk cId="181240145" sldId="319"/>
            <ac:spMk id="15" creationId="{E8B19608-4BCA-8D17-9957-BF3693EA707C}"/>
          </ac:spMkLst>
        </pc:spChg>
        <pc:spChg chg="add mod">
          <ac:chgData name="Ismaël Tuo" userId="fca7baf0e513a1e6" providerId="LiveId" clId="{FA439B40-CE70-4594-AB51-0583BED6F80E}" dt="2024-06-23T07:35:54.878" v="19310" actId="1076"/>
          <ac:spMkLst>
            <pc:docMk/>
            <pc:sldMk cId="181240145" sldId="319"/>
            <ac:spMk id="16" creationId="{A7D9AC37-902D-B2F9-DBD1-3B7629224B55}"/>
          </ac:spMkLst>
        </pc:spChg>
        <pc:spChg chg="add mod">
          <ac:chgData name="Ismaël Tuo" userId="fca7baf0e513a1e6" providerId="LiveId" clId="{FA439B40-CE70-4594-AB51-0583BED6F80E}" dt="2024-06-23T07:35:54.878" v="19310" actId="1076"/>
          <ac:spMkLst>
            <pc:docMk/>
            <pc:sldMk cId="181240145" sldId="319"/>
            <ac:spMk id="17" creationId="{4E8E49D4-73A5-8550-1015-ECE4658E1D30}"/>
          </ac:spMkLst>
        </pc:spChg>
        <pc:spChg chg="add mod">
          <ac:chgData name="Ismaël Tuo" userId="fca7baf0e513a1e6" providerId="LiveId" clId="{FA439B40-CE70-4594-AB51-0583BED6F80E}" dt="2024-06-23T07:36:30.096" v="19322" actId="1076"/>
          <ac:spMkLst>
            <pc:docMk/>
            <pc:sldMk cId="181240145" sldId="319"/>
            <ac:spMk id="18" creationId="{DBDE3CC0-A619-C9E1-1B15-1A4562794A97}"/>
          </ac:spMkLst>
        </pc:spChg>
        <pc:spChg chg="add mod">
          <ac:chgData name="Ismaël Tuo" userId="fca7baf0e513a1e6" providerId="LiveId" clId="{FA439B40-CE70-4594-AB51-0583BED6F80E}" dt="2024-06-23T07:37:41.230" v="19407" actId="20577"/>
          <ac:spMkLst>
            <pc:docMk/>
            <pc:sldMk cId="181240145" sldId="319"/>
            <ac:spMk id="19" creationId="{CCFED438-B015-8135-FFDD-E52A4405CA2D}"/>
          </ac:spMkLst>
        </pc:spChg>
        <pc:spChg chg="add mod">
          <ac:chgData name="Ismaël Tuo" userId="fca7baf0e513a1e6" providerId="LiveId" clId="{FA439B40-CE70-4594-AB51-0583BED6F80E}" dt="2024-06-23T07:37:48.351" v="19408" actId="1076"/>
          <ac:spMkLst>
            <pc:docMk/>
            <pc:sldMk cId="181240145" sldId="319"/>
            <ac:spMk id="20" creationId="{652DA9E9-8B94-3DA4-490F-C50A844FA9CF}"/>
          </ac:spMkLst>
        </pc:spChg>
        <pc:picChg chg="del">
          <ac:chgData name="Ismaël Tuo" userId="fca7baf0e513a1e6" providerId="LiveId" clId="{FA439B40-CE70-4594-AB51-0583BED6F80E}" dt="2024-06-23T07:34:20.945" v="19250" actId="478"/>
          <ac:picMkLst>
            <pc:docMk/>
            <pc:sldMk cId="181240145" sldId="319"/>
            <ac:picMk id="10" creationId="{0F80DE41-7C8C-2EFF-3385-EBC736D6FD34}"/>
          </ac:picMkLst>
        </pc:picChg>
      </pc:sldChg>
      <pc:sldChg chg="addSp delSp modSp add mod">
        <pc:chgData name="Ismaël Tuo" userId="fca7baf0e513a1e6" providerId="LiveId" clId="{FA439B40-CE70-4594-AB51-0583BED6F80E}" dt="2024-07-14T12:25:28.156" v="21691" actId="1076"/>
        <pc:sldMkLst>
          <pc:docMk/>
          <pc:sldMk cId="684792020" sldId="320"/>
        </pc:sldMkLst>
        <pc:spChg chg="del">
          <ac:chgData name="Ismaël Tuo" userId="fca7baf0e513a1e6" providerId="LiveId" clId="{FA439B40-CE70-4594-AB51-0583BED6F80E}" dt="2024-07-14T12:17:00.302" v="21390" actId="478"/>
          <ac:spMkLst>
            <pc:docMk/>
            <pc:sldMk cId="684792020" sldId="320"/>
            <ac:spMk id="2" creationId="{8360613C-81CA-94B4-384B-99B828382C39}"/>
          </ac:spMkLst>
        </pc:spChg>
        <pc:spChg chg="mod">
          <ac:chgData name="Ismaël Tuo" userId="fca7baf0e513a1e6" providerId="LiveId" clId="{FA439B40-CE70-4594-AB51-0583BED6F80E}" dt="2024-07-14T12:17:44.997" v="21464" actId="1076"/>
          <ac:spMkLst>
            <pc:docMk/>
            <pc:sldMk cId="684792020" sldId="320"/>
            <ac:spMk id="8" creationId="{BE77EC90-D650-5D21-95CC-3ABCC76C8203}"/>
          </ac:spMkLst>
        </pc:spChg>
        <pc:spChg chg="mod">
          <ac:chgData name="Ismaël Tuo" userId="fca7baf0e513a1e6" providerId="LiveId" clId="{FA439B40-CE70-4594-AB51-0583BED6F80E}" dt="2024-07-14T12:25:18.872" v="21690" actId="1076"/>
          <ac:spMkLst>
            <pc:docMk/>
            <pc:sldMk cId="684792020" sldId="320"/>
            <ac:spMk id="9" creationId="{58B8AF80-45A6-C955-68FD-57A17D3A66DB}"/>
          </ac:spMkLst>
        </pc:spChg>
        <pc:spChg chg="del">
          <ac:chgData name="Ismaël Tuo" userId="fca7baf0e513a1e6" providerId="LiveId" clId="{FA439B40-CE70-4594-AB51-0583BED6F80E}" dt="2024-07-14T12:16:58.312" v="21389" actId="478"/>
          <ac:spMkLst>
            <pc:docMk/>
            <pc:sldMk cId="684792020" sldId="320"/>
            <ac:spMk id="10" creationId="{C0865043-9B45-278C-9681-A63F9A9103DB}"/>
          </ac:spMkLst>
        </pc:spChg>
        <pc:spChg chg="del">
          <ac:chgData name="Ismaël Tuo" userId="fca7baf0e513a1e6" providerId="LiveId" clId="{FA439B40-CE70-4594-AB51-0583BED6F80E}" dt="2024-07-14T12:16:56.791" v="21388" actId="478"/>
          <ac:spMkLst>
            <pc:docMk/>
            <pc:sldMk cId="684792020" sldId="320"/>
            <ac:spMk id="11" creationId="{D98BC2BD-CA50-C0F4-F869-68DABF6BD913}"/>
          </ac:spMkLst>
        </pc:spChg>
        <pc:spChg chg="add mod">
          <ac:chgData name="Ismaël Tuo" userId="fca7baf0e513a1e6" providerId="LiveId" clId="{FA439B40-CE70-4594-AB51-0583BED6F80E}" dt="2024-07-14T12:24:20.137" v="21667" actId="1076"/>
          <ac:spMkLst>
            <pc:docMk/>
            <pc:sldMk cId="684792020" sldId="320"/>
            <ac:spMk id="14" creationId="{726781E1-07CA-4BE9-0024-87A0E0C3AA3A}"/>
          </ac:spMkLst>
        </pc:spChg>
        <pc:spChg chg="add mod">
          <ac:chgData name="Ismaël Tuo" userId="fca7baf0e513a1e6" providerId="LiveId" clId="{FA439B40-CE70-4594-AB51-0583BED6F80E}" dt="2024-07-14T12:25:28.156" v="21691" actId="1076"/>
          <ac:spMkLst>
            <pc:docMk/>
            <pc:sldMk cId="684792020" sldId="320"/>
            <ac:spMk id="16" creationId="{BB598D31-99B6-36A1-7CD1-5971A856FA26}"/>
          </ac:spMkLst>
        </pc:spChg>
        <pc:spChg chg="add mod">
          <ac:chgData name="Ismaël Tuo" userId="fca7baf0e513a1e6" providerId="LiveId" clId="{FA439B40-CE70-4594-AB51-0583BED6F80E}" dt="2024-07-14T12:24:30.115" v="21671" actId="20577"/>
          <ac:spMkLst>
            <pc:docMk/>
            <pc:sldMk cId="684792020" sldId="320"/>
            <ac:spMk id="19" creationId="{730EE541-C3C2-4A29-9F1C-939515D97338}"/>
          </ac:spMkLst>
        </pc:spChg>
        <pc:picChg chg="add mod">
          <ac:chgData name="Ismaël Tuo" userId="fca7baf0e513a1e6" providerId="LiveId" clId="{FA439B40-CE70-4594-AB51-0583BED6F80E}" dt="2024-07-14T12:24:17.086" v="21666" actId="1076"/>
          <ac:picMkLst>
            <pc:docMk/>
            <pc:sldMk cId="684792020" sldId="320"/>
            <ac:picMk id="12" creationId="{D72903F9-336B-A1BF-DA59-E5356536A14E}"/>
          </ac:picMkLst>
        </pc:picChg>
        <pc:picChg chg="del mod">
          <ac:chgData name="Ismaël Tuo" userId="fca7baf0e513a1e6" providerId="LiveId" clId="{FA439B40-CE70-4594-AB51-0583BED6F80E}" dt="2024-07-14T12:19:36.914" v="21489" actId="478"/>
          <ac:picMkLst>
            <pc:docMk/>
            <pc:sldMk cId="684792020" sldId="320"/>
            <ac:picMk id="13" creationId="{8BD3E0A0-87A1-93E5-31E9-AE5E798A4129}"/>
          </ac:picMkLst>
        </pc:picChg>
        <pc:picChg chg="del">
          <ac:chgData name="Ismaël Tuo" userId="fca7baf0e513a1e6" providerId="LiveId" clId="{FA439B40-CE70-4594-AB51-0583BED6F80E}" dt="2024-07-14T12:16:54.531" v="21387" actId="478"/>
          <ac:picMkLst>
            <pc:docMk/>
            <pc:sldMk cId="684792020" sldId="320"/>
            <ac:picMk id="15" creationId="{2368AF97-7258-9D89-2BC5-98918A04A940}"/>
          </ac:picMkLst>
        </pc:picChg>
        <pc:picChg chg="add mod">
          <ac:chgData name="Ismaël Tuo" userId="fca7baf0e513a1e6" providerId="LiveId" clId="{FA439B40-CE70-4594-AB51-0583BED6F80E}" dt="2024-07-14T12:24:25.029" v="21669" actId="1076"/>
          <ac:picMkLst>
            <pc:docMk/>
            <pc:sldMk cId="684792020" sldId="320"/>
            <ac:picMk id="18" creationId="{E5CB24E6-11F0-A54A-AA8D-87EDE7DCE0DF}"/>
          </ac:picMkLst>
        </pc:picChg>
      </pc:sldChg>
      <pc:sldChg chg="addSp delSp modSp add mod">
        <pc:chgData name="Ismaël Tuo" userId="fca7baf0e513a1e6" providerId="LiveId" clId="{FA439B40-CE70-4594-AB51-0583BED6F80E}" dt="2024-07-14T13:52:39.541" v="24148" actId="20577"/>
        <pc:sldMkLst>
          <pc:docMk/>
          <pc:sldMk cId="1131319035" sldId="321"/>
        </pc:sldMkLst>
        <pc:spChg chg="del">
          <ac:chgData name="Ismaël Tuo" userId="fca7baf0e513a1e6" providerId="LiveId" clId="{FA439B40-CE70-4594-AB51-0583BED6F80E}" dt="2024-07-14T12:39:33.671" v="22678" actId="478"/>
          <ac:spMkLst>
            <pc:docMk/>
            <pc:sldMk cId="1131319035" sldId="321"/>
            <ac:spMk id="2" creationId="{C5601B79-492D-FCD6-863E-2850C14DE21B}"/>
          </ac:spMkLst>
        </pc:spChg>
        <pc:spChg chg="mod">
          <ac:chgData name="Ismaël Tuo" userId="fca7baf0e513a1e6" providerId="LiveId" clId="{FA439B40-CE70-4594-AB51-0583BED6F80E}" dt="2024-07-14T12:42:11.349" v="22976" actId="20577"/>
          <ac:spMkLst>
            <pc:docMk/>
            <pc:sldMk cId="1131319035" sldId="321"/>
            <ac:spMk id="7" creationId="{B31AF22B-77AC-398F-8B32-17C6B4914236}"/>
          </ac:spMkLst>
        </pc:spChg>
        <pc:spChg chg="del">
          <ac:chgData name="Ismaël Tuo" userId="fca7baf0e513a1e6" providerId="LiveId" clId="{FA439B40-CE70-4594-AB51-0583BED6F80E}" dt="2024-07-14T12:39:30.768" v="22676" actId="478"/>
          <ac:spMkLst>
            <pc:docMk/>
            <pc:sldMk cId="1131319035" sldId="321"/>
            <ac:spMk id="8" creationId="{1AFE3B03-4614-B65C-95A8-D5B32B311AFC}"/>
          </ac:spMkLst>
        </pc:spChg>
        <pc:spChg chg="del">
          <ac:chgData name="Ismaël Tuo" userId="fca7baf0e513a1e6" providerId="LiveId" clId="{FA439B40-CE70-4594-AB51-0583BED6F80E}" dt="2024-07-14T12:39:32.328" v="22677" actId="478"/>
          <ac:spMkLst>
            <pc:docMk/>
            <pc:sldMk cId="1131319035" sldId="321"/>
            <ac:spMk id="9" creationId="{E4A44A26-7A15-0766-5818-C8677821D593}"/>
          </ac:spMkLst>
        </pc:spChg>
        <pc:spChg chg="del">
          <ac:chgData name="Ismaël Tuo" userId="fca7baf0e513a1e6" providerId="LiveId" clId="{FA439B40-CE70-4594-AB51-0583BED6F80E}" dt="2024-07-14T12:39:28.863" v="22673" actId="478"/>
          <ac:spMkLst>
            <pc:docMk/>
            <pc:sldMk cId="1131319035" sldId="321"/>
            <ac:spMk id="12" creationId="{4EFB1AB3-038C-2072-5DC9-FF788EFE916E}"/>
          </ac:spMkLst>
        </pc:spChg>
        <pc:spChg chg="del">
          <ac:chgData name="Ismaël Tuo" userId="fca7baf0e513a1e6" providerId="LiveId" clId="{FA439B40-CE70-4594-AB51-0583BED6F80E}" dt="2024-07-14T12:39:27.394" v="22672" actId="478"/>
          <ac:spMkLst>
            <pc:docMk/>
            <pc:sldMk cId="1131319035" sldId="321"/>
            <ac:spMk id="13" creationId="{155AD2C9-F372-D317-AFAD-90149CBE3BE4}"/>
          </ac:spMkLst>
        </pc:spChg>
        <pc:spChg chg="add mod">
          <ac:chgData name="Ismaël Tuo" userId="fca7baf0e513a1e6" providerId="LiveId" clId="{FA439B40-CE70-4594-AB51-0583BED6F80E}" dt="2024-07-14T13:52:39.541" v="24148" actId="20577"/>
          <ac:spMkLst>
            <pc:docMk/>
            <pc:sldMk cId="1131319035" sldId="321"/>
            <ac:spMk id="15" creationId="{1135D377-EB34-B19E-50F0-692D761410D1}"/>
          </ac:spMkLst>
        </pc:spChg>
        <pc:picChg chg="del mod">
          <ac:chgData name="Ismaël Tuo" userId="fca7baf0e513a1e6" providerId="LiveId" clId="{FA439B40-CE70-4594-AB51-0583BED6F80E}" dt="2024-07-14T12:39:29.460" v="22675" actId="478"/>
          <ac:picMkLst>
            <pc:docMk/>
            <pc:sldMk cId="1131319035" sldId="321"/>
            <ac:picMk id="11" creationId="{A5308081-296F-5447-59F4-8AF8F57048AE}"/>
          </ac:picMkLst>
        </pc:picChg>
        <pc:picChg chg="add mod">
          <ac:chgData name="Ismaël Tuo" userId="fca7baf0e513a1e6" providerId="LiveId" clId="{FA439B40-CE70-4594-AB51-0583BED6F80E}" dt="2024-07-14T12:42:54.344" v="22987" actId="1076"/>
          <ac:picMkLst>
            <pc:docMk/>
            <pc:sldMk cId="1131319035" sldId="321"/>
            <ac:picMk id="14" creationId="{B01112CE-598B-B4D6-2939-A2E1CC97E026}"/>
          </ac:picMkLst>
        </pc:picChg>
      </pc:sldChg>
      <pc:sldChg chg="addSp delSp modSp add mod">
        <pc:chgData name="Ismaël Tuo" userId="fca7baf0e513a1e6" providerId="LiveId" clId="{FA439B40-CE70-4594-AB51-0583BED6F80E}" dt="2024-07-14T13:53:43.380" v="24162" actId="20577"/>
        <pc:sldMkLst>
          <pc:docMk/>
          <pc:sldMk cId="3409626170" sldId="322"/>
        </pc:sldMkLst>
        <pc:spChg chg="mod">
          <ac:chgData name="Ismaël Tuo" userId="fca7baf0e513a1e6" providerId="LiveId" clId="{FA439B40-CE70-4594-AB51-0583BED6F80E}" dt="2024-07-14T13:53:11.504" v="24151" actId="20577"/>
          <ac:spMkLst>
            <pc:docMk/>
            <pc:sldMk cId="3409626170" sldId="322"/>
            <ac:spMk id="7" creationId="{B31AF22B-77AC-398F-8B32-17C6B4914236}"/>
          </ac:spMkLst>
        </pc:spChg>
        <pc:spChg chg="add mod">
          <ac:chgData name="Ismaël Tuo" userId="fca7baf0e513a1e6" providerId="LiveId" clId="{FA439B40-CE70-4594-AB51-0583BED6F80E}" dt="2024-07-14T12:52:12.086" v="23868" actId="1076"/>
          <ac:spMkLst>
            <pc:docMk/>
            <pc:sldMk cId="3409626170" sldId="322"/>
            <ac:spMk id="10" creationId="{83768967-1696-8C4F-9FD1-D7DA1F003343}"/>
          </ac:spMkLst>
        </pc:spChg>
        <pc:spChg chg="add mod">
          <ac:chgData name="Ismaël Tuo" userId="fca7baf0e513a1e6" providerId="LiveId" clId="{FA439B40-CE70-4594-AB51-0583BED6F80E}" dt="2024-07-14T13:53:43.380" v="24162" actId="20577"/>
          <ac:spMkLst>
            <pc:docMk/>
            <pc:sldMk cId="3409626170" sldId="322"/>
            <ac:spMk id="11" creationId="{F860C26C-9F57-0F4D-4274-5AA5BE3BF8F7}"/>
          </ac:spMkLst>
        </pc:spChg>
        <pc:spChg chg="add mod">
          <ac:chgData name="Ismaël Tuo" userId="fca7baf0e513a1e6" providerId="LiveId" clId="{FA439B40-CE70-4594-AB51-0583BED6F80E}" dt="2024-07-14T12:53:08.990" v="23876"/>
          <ac:spMkLst>
            <pc:docMk/>
            <pc:sldMk cId="3409626170" sldId="322"/>
            <ac:spMk id="12" creationId="{B91DE30A-AFBA-0D2A-FE3D-11B12CC16D4C}"/>
          </ac:spMkLst>
        </pc:spChg>
        <pc:spChg chg="del">
          <ac:chgData name="Ismaël Tuo" userId="fca7baf0e513a1e6" providerId="LiveId" clId="{FA439B40-CE70-4594-AB51-0583BED6F80E}" dt="2024-07-14T12:47:49.814" v="23341" actId="478"/>
          <ac:spMkLst>
            <pc:docMk/>
            <pc:sldMk cId="3409626170" sldId="322"/>
            <ac:spMk id="15" creationId="{1135D377-EB34-B19E-50F0-692D761410D1}"/>
          </ac:spMkLst>
        </pc:spChg>
        <pc:picChg chg="add mod">
          <ac:chgData name="Ismaël Tuo" userId="fca7baf0e513a1e6" providerId="LiveId" clId="{FA439B40-CE70-4594-AB51-0583BED6F80E}" dt="2024-07-14T12:54:04.678" v="23925" actId="1076"/>
          <ac:picMkLst>
            <pc:docMk/>
            <pc:sldMk cId="3409626170" sldId="322"/>
            <ac:picMk id="8" creationId="{3F6A5D9B-37D3-B7F7-F0B3-D6752617F531}"/>
          </ac:picMkLst>
        </pc:picChg>
        <pc:picChg chg="add mod">
          <ac:chgData name="Ismaël Tuo" userId="fca7baf0e513a1e6" providerId="LiveId" clId="{FA439B40-CE70-4594-AB51-0583BED6F80E}" dt="2024-07-14T12:50:35.303" v="23672"/>
          <ac:picMkLst>
            <pc:docMk/>
            <pc:sldMk cId="3409626170" sldId="322"/>
            <ac:picMk id="9" creationId="{C4520B68-F7A0-6EAF-6940-F59FA2E1EE89}"/>
          </ac:picMkLst>
        </pc:picChg>
        <pc:picChg chg="del">
          <ac:chgData name="Ismaël Tuo" userId="fca7baf0e513a1e6" providerId="LiveId" clId="{FA439B40-CE70-4594-AB51-0583BED6F80E}" dt="2024-07-14T12:47:47.774" v="23340" actId="478"/>
          <ac:picMkLst>
            <pc:docMk/>
            <pc:sldMk cId="3409626170" sldId="322"/>
            <ac:picMk id="14" creationId="{B01112CE-598B-B4D6-2939-A2E1CC97E02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14/07/2024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14/07/2024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14/07/2024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14/07/2024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14/07/2024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14/07/2024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14/07/2024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14/07/2024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14/07/2024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14/07/2024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14/07/2024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14/07/2024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14/07/2024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docs.python.org/fr/3/tutorial/datastructures.html" TargetMode="Externa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12.xml"/><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7.xml"/><Relationship Id="rId5" Type="http://schemas.openxmlformats.org/officeDocument/2006/relationships/slide" Target="slide8.xml"/><Relationship Id="rId15" Type="http://schemas.openxmlformats.org/officeDocument/2006/relationships/slide" Target="slide24.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5.xml"/><Relationship Id="rId14"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hyperlink" Target="https://docs.python.org/fr/3/tutorial/datastructures.html" TargetMode="External"/><Relationship Id="rId5" Type="http://schemas.openxmlformats.org/officeDocument/2006/relationships/image" Target="../media/image66.png"/><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hyperlink" Target="https://dev.to/isma/quelle-est-le-role-de-la-fonction-id-en-python--21o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9: Les listes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500931" y="836978"/>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les valeurs d’une liste, on peut utiliser les mots clés d’itération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𝒘𝒉𝒊𝒍𝒆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dirty="0">
                    <a:latin typeface="Times New Roman" panose="02020603050405020304" pitchFamily="18" charset="0"/>
                    <a:cs typeface="Times New Roman" panose="02020603050405020304" pitchFamily="18" charset="0"/>
                  </a:rPr>
                  <a:t>.  </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31" y="836978"/>
                <a:ext cx="11441731" cy="400110"/>
              </a:xfrm>
              <a:prstGeom prst="rect">
                <a:avLst/>
              </a:prstGeom>
              <a:blipFill>
                <a:blip r:embed="rId2"/>
                <a:stretch>
                  <a:fillRect l="-533" t="-7576" b="-25758"/>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4144CDDC-1B2C-E89E-6225-FE9353112FC2}"/>
              </a:ext>
            </a:extLst>
          </p:cNvPr>
          <p:cNvSpPr txBox="1"/>
          <p:nvPr/>
        </p:nvSpPr>
        <p:spPr>
          <a:xfrm>
            <a:off x="500931" y="132560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consiste à accéder à chaque valeur de la liste à partir de leur indice qui sera généré par les mots clés de boucles.</a:t>
            </a:r>
          </a:p>
        </p:txBody>
      </p:sp>
      <p:pic>
        <p:nvPicPr>
          <p:cNvPr id="9" name="Image 8">
            <a:extLst>
              <a:ext uri="{FF2B5EF4-FFF2-40B4-BE49-F238E27FC236}">
                <a16:creationId xmlns:a16="http://schemas.microsoft.com/office/drawing/2014/main" id="{D0D22AFC-A0EF-C77F-765C-0CEF9FCC4010}"/>
              </a:ext>
            </a:extLst>
          </p:cNvPr>
          <p:cNvPicPr>
            <a:picLocks noChangeAspect="1"/>
          </p:cNvPicPr>
          <p:nvPr/>
        </p:nvPicPr>
        <p:blipFill>
          <a:blip r:embed="rId3"/>
          <a:stretch>
            <a:fillRect/>
          </a:stretch>
        </p:blipFill>
        <p:spPr>
          <a:xfrm>
            <a:off x="500931" y="2149399"/>
            <a:ext cx="5195419" cy="2421391"/>
          </a:xfrm>
          <a:prstGeom prst="rect">
            <a:avLst/>
          </a:prstGeom>
        </p:spPr>
      </p:pic>
      <p:sp>
        <p:nvSpPr>
          <p:cNvPr id="10" name="Flèche : droite 9">
            <a:extLst>
              <a:ext uri="{FF2B5EF4-FFF2-40B4-BE49-F238E27FC236}">
                <a16:creationId xmlns:a16="http://schemas.microsoft.com/office/drawing/2014/main" id="{97479AE7-F9AC-4733-3C43-E3439B7323DF}"/>
              </a:ext>
            </a:extLst>
          </p:cNvPr>
          <p:cNvSpPr/>
          <p:nvPr/>
        </p:nvSpPr>
        <p:spPr>
          <a:xfrm>
            <a:off x="5769591" y="2903307"/>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pic>
        <p:nvPicPr>
          <p:cNvPr id="12" name="Image 11">
            <a:extLst>
              <a:ext uri="{FF2B5EF4-FFF2-40B4-BE49-F238E27FC236}">
                <a16:creationId xmlns:a16="http://schemas.microsoft.com/office/drawing/2014/main" id="{AEAB14F0-0D3D-CF8A-A508-B8E84058620E}"/>
              </a:ext>
            </a:extLst>
          </p:cNvPr>
          <p:cNvPicPr>
            <a:picLocks noChangeAspect="1"/>
          </p:cNvPicPr>
          <p:nvPr/>
        </p:nvPicPr>
        <p:blipFill>
          <a:blip r:embed="rId4"/>
          <a:stretch>
            <a:fillRect/>
          </a:stretch>
        </p:blipFill>
        <p:spPr>
          <a:xfrm>
            <a:off x="7435865" y="2076206"/>
            <a:ext cx="4402348" cy="2565073"/>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53E96248-3DF2-2FE8-1295-30F979312E12}"/>
                  </a:ext>
                </a:extLst>
              </p:cNvPr>
              <p:cNvSpPr txBox="1"/>
              <p:nvPr/>
            </p:nvSpPr>
            <p:spPr>
              <a:xfrm>
                <a:off x="369698" y="4633202"/>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l’indice est incrémenté à chaque parcours ce qui n’est pas le cas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𝒘𝒉𝒊𝒍𝒆</m:t>
                    </m:r>
                  </m:oMath>
                </a14:m>
                <a:r>
                  <a:rPr lang="fr-FR" sz="2000" b="1" dirty="0">
                    <a:latin typeface="Times New Roman" panose="02020603050405020304" pitchFamily="18" charset="0"/>
                    <a:cs typeface="Times New Roman" panose="02020603050405020304" pitchFamily="18" charset="0"/>
                  </a:rPr>
                  <a:t> il faut veiller à incrémenter l’indice sinon on rentre dans une boucle infinie.</a:t>
                </a:r>
              </a:p>
            </p:txBody>
          </p:sp>
        </mc:Choice>
        <mc:Fallback xmlns="">
          <p:sp>
            <p:nvSpPr>
              <p:cNvPr id="13" name="ZoneTexte 12">
                <a:extLst>
                  <a:ext uri="{FF2B5EF4-FFF2-40B4-BE49-F238E27FC236}">
                    <a16:creationId xmlns:a16="http://schemas.microsoft.com/office/drawing/2014/main" id="{53E96248-3DF2-2FE8-1295-30F979312E12}"/>
                  </a:ext>
                </a:extLst>
              </p:cNvPr>
              <p:cNvSpPr txBox="1">
                <a:spLocks noRot="1" noChangeAspect="1" noMove="1" noResize="1" noEditPoints="1" noAdjustHandles="1" noChangeArrowheads="1" noChangeShapeType="1" noTextEdit="1"/>
              </p:cNvSpPr>
              <p:nvPr/>
            </p:nvSpPr>
            <p:spPr>
              <a:xfrm>
                <a:off x="369698" y="4633202"/>
                <a:ext cx="11441731" cy="707886"/>
              </a:xfrm>
              <a:prstGeom prst="rect">
                <a:avLst/>
              </a:prstGeom>
              <a:blipFill>
                <a:blip r:embed="rId5"/>
                <a:stretch>
                  <a:fillRect l="-586" t="-4310" r="-1012" b="-14655"/>
                </a:stretch>
              </a:blipFill>
            </p:spPr>
            <p:txBody>
              <a:bodyPr/>
              <a:lstStyle/>
              <a:p>
                <a:r>
                  <a:rPr lang="fr-FR">
                    <a:noFill/>
                  </a:rPr>
                  <a:t> </a:t>
                </a:r>
              </a:p>
            </p:txBody>
          </p:sp>
        </mc:Fallback>
      </mc:AlternateContent>
      <p:sp>
        <p:nvSpPr>
          <p:cNvPr id="14" name="ZoneTexte 13">
            <a:extLst>
              <a:ext uri="{FF2B5EF4-FFF2-40B4-BE49-F238E27FC236}">
                <a16:creationId xmlns:a16="http://schemas.microsoft.com/office/drawing/2014/main" id="{C559A984-F6DD-C562-FD56-5DFBEE3E9BBF}"/>
              </a:ext>
            </a:extLst>
          </p:cNvPr>
          <p:cNvSpPr txBox="1"/>
          <p:nvPr/>
        </p:nvSpPr>
        <p:spPr>
          <a:xfrm>
            <a:off x="369291" y="5403499"/>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exemples précédents affichaient les éléments de la liste on aurait pu exécuter d’autres types d’opérations comme le filtrage ou la mise en majuscule des caractères…</a:t>
            </a:r>
          </a:p>
        </p:txBody>
      </p:sp>
    </p:spTree>
    <p:extLst>
      <p:ext uri="{BB962C8B-B14F-4D97-AF65-F5344CB8AC3E}">
        <p14:creationId xmlns:p14="http://schemas.microsoft.com/office/powerpoint/2010/main" val="15284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454167" y="802349"/>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la majorité des cas, on utilisera la syntaxe d’itération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car le parcours est fait de manière implicite.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La méthode avec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appliquée à une chaine de caractère va parcourir chaque caractère et si c’est une liste c’est le parcours de chaque élément de la liste </a:t>
                </a:r>
                <a:r>
                  <a:rPr lang="fr-FR" sz="2000">
                    <a:latin typeface="Times New Roman" panose="02020603050405020304" pitchFamily="18" charset="0"/>
                    <a:cs typeface="Times New Roman" panose="02020603050405020304" pitchFamily="18" charset="0"/>
                  </a:rPr>
                  <a:t>qui sera fait.</a:t>
                </a:r>
                <a:endParaRPr lang="fr-FR" sz="2000" b="1" dirty="0">
                  <a:latin typeface="Times New Roman" panose="02020603050405020304" pitchFamily="18" charset="0"/>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454167" y="802349"/>
                <a:ext cx="11441731" cy="1015663"/>
              </a:xfrm>
              <a:prstGeom prst="rect">
                <a:avLst/>
              </a:prstGeom>
              <a:blipFill>
                <a:blip r:embed="rId2"/>
                <a:stretch>
                  <a:fillRect l="-586" t="-3614" b="-10241"/>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4144CDDC-1B2C-E89E-6225-FE9353112FC2}"/>
              </a:ext>
            </a:extLst>
          </p:cNvPr>
          <p:cNvSpPr txBox="1"/>
          <p:nvPr/>
        </p:nvSpPr>
        <p:spPr>
          <a:xfrm>
            <a:off x="454166" y="1775298"/>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syntaxe est la suivante: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132B88B-DD3F-B9FA-E628-51A0D3097B8F}"/>
                  </a:ext>
                </a:extLst>
              </p:cNvPr>
              <p:cNvSpPr txBox="1"/>
              <p:nvPr/>
            </p:nvSpPr>
            <p:spPr>
              <a:xfrm>
                <a:off x="500931" y="2132693"/>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𝑒𝑙𝑒𝑚𝑒𝑛𝑡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𝑖𝑛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𝑛𝑜𝑚</m:t>
                      </m:r>
                      <m:r>
                        <a:rPr lang="fr-FR" sz="2000" b="0" i="1" smtClean="0">
                          <a:latin typeface="Cambria Math" panose="02040503050406030204" pitchFamily="18" charset="0"/>
                          <a:cs typeface="Times New Roman" panose="02020603050405020304" pitchFamily="18" charset="0"/>
                        </a:rPr>
                        <m:t>_</m:t>
                      </m:r>
                      <m:r>
                        <a:rPr lang="fr-FR" sz="2000" b="0" i="1" smtClean="0">
                          <a:latin typeface="Cambria Math" panose="02040503050406030204" pitchFamily="18" charset="0"/>
                          <a:cs typeface="Times New Roman" panose="02020603050405020304" pitchFamily="18" charset="0"/>
                        </a:rPr>
                        <m:t>𝑙𝑖𝑠𝑡𝑒</m:t>
                      </m:r>
                    </m:oMath>
                  </m:oMathPara>
                </a14:m>
                <a:endParaRPr lang="fr-FR" sz="2000" dirty="0">
                  <a:latin typeface="Times New Roman" panose="02020603050405020304" pitchFamily="18" charset="0"/>
                  <a:cs typeface="Times New Roman" panose="02020603050405020304" pitchFamily="18" charset="0"/>
                </a:endParaRPr>
              </a:p>
            </p:txBody>
          </p:sp>
        </mc:Choice>
        <mc:Fallback xmlns="">
          <p:sp>
            <p:nvSpPr>
              <p:cNvPr id="8" name="ZoneTexte 7">
                <a:extLst>
                  <a:ext uri="{FF2B5EF4-FFF2-40B4-BE49-F238E27FC236}">
                    <a16:creationId xmlns:a16="http://schemas.microsoft.com/office/drawing/2014/main" id="{5132B88B-DD3F-B9FA-E628-51A0D3097B8F}"/>
                  </a:ext>
                </a:extLst>
              </p:cNvPr>
              <p:cNvSpPr txBox="1">
                <a:spLocks noRot="1" noChangeAspect="1" noMove="1" noResize="1" noEditPoints="1" noAdjustHandles="1" noChangeArrowheads="1" noChangeShapeType="1" noTextEdit="1"/>
              </p:cNvSpPr>
              <p:nvPr/>
            </p:nvSpPr>
            <p:spPr>
              <a:xfrm>
                <a:off x="500931" y="2132693"/>
                <a:ext cx="11441731" cy="400110"/>
              </a:xfrm>
              <a:prstGeom prst="rect">
                <a:avLst/>
              </a:prstGeom>
              <a:blipFill>
                <a:blip r:embed="rId3"/>
                <a:stretch>
                  <a:fillRect b="-16923"/>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484A56E5-DF3E-387E-2C4C-DC897AA83F19}"/>
              </a:ext>
            </a:extLst>
          </p:cNvPr>
          <p:cNvPicPr>
            <a:picLocks noChangeAspect="1"/>
          </p:cNvPicPr>
          <p:nvPr/>
        </p:nvPicPr>
        <p:blipFill>
          <a:blip r:embed="rId4"/>
          <a:stretch>
            <a:fillRect/>
          </a:stretch>
        </p:blipFill>
        <p:spPr>
          <a:xfrm>
            <a:off x="500931" y="2609222"/>
            <a:ext cx="4652174" cy="2373558"/>
          </a:xfrm>
          <a:prstGeom prst="rect">
            <a:avLst/>
          </a:prstGeom>
        </p:spPr>
      </p:pic>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2696CA0A-7371-D0E2-3C70-2523085C57BD}"/>
                  </a:ext>
                </a:extLst>
              </p:cNvPr>
              <p:cNvSpPr txBox="1"/>
              <p:nvPr/>
            </p:nvSpPr>
            <p:spPr>
              <a:xfrm>
                <a:off x="397565" y="4982780"/>
                <a:ext cx="1144173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variables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𝒆𝒍𝒕</m:t>
                    </m:r>
                  </m:oMath>
                </a14:m>
                <a:r>
                  <a:rPr lang="fr-FR" sz="2000" b="1" dirty="0">
                    <a:latin typeface="Times New Roman" panose="02020603050405020304" pitchFamily="18" charset="0"/>
                    <a:cs typeface="Times New Roman" panose="02020603050405020304" pitchFamily="18" charset="0"/>
                  </a:rPr>
                  <a:t> et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𝒄𝒂𝒓𝒂𝒄</m:t>
                    </m:r>
                  </m:oMath>
                </a14:m>
                <a:r>
                  <a:rPr lang="fr-FR" sz="2000" b="1" dirty="0">
                    <a:latin typeface="Times New Roman" panose="02020603050405020304" pitchFamily="18" charset="0"/>
                    <a:cs typeface="Times New Roman" panose="02020603050405020304" pitchFamily="18" charset="0"/>
                  </a:rPr>
                  <a:t> vont prendre à chaque parcours une valeur de la liste.</a:t>
                </a:r>
              </a:p>
            </p:txBody>
          </p:sp>
        </mc:Choice>
        <mc:Fallback xmlns="">
          <p:sp>
            <p:nvSpPr>
              <p:cNvPr id="18" name="ZoneTexte 17">
                <a:extLst>
                  <a:ext uri="{FF2B5EF4-FFF2-40B4-BE49-F238E27FC236}">
                    <a16:creationId xmlns:a16="http://schemas.microsoft.com/office/drawing/2014/main" id="{2696CA0A-7371-D0E2-3C70-2523085C57BD}"/>
                  </a:ext>
                </a:extLst>
              </p:cNvPr>
              <p:cNvSpPr txBox="1">
                <a:spLocks noRot="1" noChangeAspect="1" noMove="1" noResize="1" noEditPoints="1" noAdjustHandles="1" noChangeArrowheads="1" noChangeShapeType="1" noTextEdit="1"/>
              </p:cNvSpPr>
              <p:nvPr/>
            </p:nvSpPr>
            <p:spPr>
              <a:xfrm>
                <a:off x="397565" y="4982780"/>
                <a:ext cx="11441731" cy="400110"/>
              </a:xfrm>
              <a:prstGeom prst="rect">
                <a:avLst/>
              </a:prstGeom>
              <a:blipFill>
                <a:blip r:embed="rId6"/>
                <a:stretch>
                  <a:fillRect l="-533" t="-7576" b="-2575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34134044-774D-1358-E8A0-180B7E04885A}"/>
                  </a:ext>
                </a:extLst>
              </p:cNvPr>
              <p:cNvSpPr txBox="1"/>
              <p:nvPr/>
            </p:nvSpPr>
            <p:spPr>
              <a:xfrm>
                <a:off x="369291" y="5431367"/>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fonctionnement implicite 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sera aussi utilisé dans les autres types d’objets complexes comme les dictionnaires ou tuples.</a:t>
                </a:r>
              </a:p>
            </p:txBody>
          </p:sp>
        </mc:Choice>
        <mc:Fallback>
          <p:sp>
            <p:nvSpPr>
              <p:cNvPr id="19" name="ZoneTexte 18">
                <a:extLst>
                  <a:ext uri="{FF2B5EF4-FFF2-40B4-BE49-F238E27FC236}">
                    <a16:creationId xmlns:a16="http://schemas.microsoft.com/office/drawing/2014/main" id="{34134044-774D-1358-E8A0-180B7E04885A}"/>
                  </a:ext>
                </a:extLst>
              </p:cNvPr>
              <p:cNvSpPr txBox="1">
                <a:spLocks noRot="1" noChangeAspect="1" noMove="1" noResize="1" noEditPoints="1" noAdjustHandles="1" noChangeArrowheads="1" noChangeShapeType="1" noTextEdit="1"/>
              </p:cNvSpPr>
              <p:nvPr/>
            </p:nvSpPr>
            <p:spPr>
              <a:xfrm>
                <a:off x="369291" y="5431367"/>
                <a:ext cx="11441731" cy="707886"/>
              </a:xfrm>
              <a:prstGeom prst="rect">
                <a:avLst/>
              </a:prstGeom>
              <a:blipFill>
                <a:blip r:embed="rId7"/>
                <a:stretch>
                  <a:fillRect l="-586" t="-5172" b="-14655"/>
                </a:stretch>
              </a:blipFill>
            </p:spPr>
            <p:txBody>
              <a:bodyPr/>
              <a:lstStyle/>
              <a:p>
                <a:r>
                  <a:rPr lang="fr-FR">
                    <a:noFill/>
                  </a:rPr>
                  <a:t> </a:t>
                </a:r>
              </a:p>
            </p:txBody>
          </p:sp>
        </mc:Fallback>
      </mc:AlternateContent>
      <p:pic>
        <p:nvPicPr>
          <p:cNvPr id="10" name="Image 9">
            <a:extLst>
              <a:ext uri="{FF2B5EF4-FFF2-40B4-BE49-F238E27FC236}">
                <a16:creationId xmlns:a16="http://schemas.microsoft.com/office/drawing/2014/main" id="{0F5D4356-EAA4-2C3B-934D-997770077A2B}"/>
              </a:ext>
            </a:extLst>
          </p:cNvPr>
          <p:cNvPicPr>
            <a:picLocks noChangeAspect="1"/>
          </p:cNvPicPr>
          <p:nvPr/>
        </p:nvPicPr>
        <p:blipFill>
          <a:blip r:embed="rId8"/>
          <a:stretch>
            <a:fillRect/>
          </a:stretch>
        </p:blipFill>
        <p:spPr>
          <a:xfrm>
            <a:off x="5944216" y="2609222"/>
            <a:ext cx="5336402" cy="2349319"/>
          </a:xfrm>
          <a:prstGeom prst="rect">
            <a:avLst/>
          </a:prstGeom>
        </p:spPr>
      </p:pic>
    </p:spTree>
    <p:extLst>
      <p:ext uri="{BB962C8B-B14F-4D97-AF65-F5344CB8AC3E}">
        <p14:creationId xmlns:p14="http://schemas.microsoft.com/office/powerpoint/2010/main" val="342181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871450"/>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permet de parcourir une liste en capturant les éléments dans une variable sans qu’on sache où ils sont dans la liste. </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871450"/>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793CA879-4CF1-525B-CF6B-1C167DF2CAA9}"/>
                  </a:ext>
                </a:extLst>
              </p:cNvPr>
              <p:cNvSpPr txBox="1"/>
              <p:nvPr/>
            </p:nvSpPr>
            <p:spPr>
              <a:xfrm>
                <a:off x="397565" y="157779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offre la fonction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𝒆𝒏𝒖𝒎𝒆𝒓𝒂𝒕𝒆</m:t>
                    </m:r>
                  </m:oMath>
                </a14:m>
                <a:r>
                  <a:rPr lang="fr-FR" sz="2000" dirty="0">
                    <a:latin typeface="Times New Roman" panose="02020603050405020304" pitchFamily="18" charset="0"/>
                    <a:cs typeface="Times New Roman" panose="02020603050405020304" pitchFamily="18" charset="0"/>
                  </a:rPr>
                  <a:t> qui permet de parcourir une liste en récupérant en même temps la valeur de l’élément ainsi que son indice.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𝒆𝒏𝒖𝒎𝒆𝒓𝒂𝒕𝒆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sera combiné avec la boucle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2" name="ZoneTexte 1">
                <a:extLst>
                  <a:ext uri="{FF2B5EF4-FFF2-40B4-BE49-F238E27FC236}">
                    <a16:creationId xmlns:a16="http://schemas.microsoft.com/office/drawing/2014/main" id="{793CA879-4CF1-525B-CF6B-1C167DF2CAA9}"/>
                  </a:ext>
                </a:extLst>
              </p:cNvPr>
              <p:cNvSpPr txBox="1">
                <a:spLocks noRot="1" noChangeAspect="1" noMove="1" noResize="1" noEditPoints="1" noAdjustHandles="1" noChangeArrowheads="1" noChangeShapeType="1" noTextEdit="1"/>
              </p:cNvSpPr>
              <p:nvPr/>
            </p:nvSpPr>
            <p:spPr>
              <a:xfrm>
                <a:off x="397565" y="1577798"/>
                <a:ext cx="11441731" cy="707886"/>
              </a:xfrm>
              <a:prstGeom prst="rect">
                <a:avLst/>
              </a:prstGeom>
              <a:blipFill>
                <a:blip r:embed="rId3"/>
                <a:stretch>
                  <a:fillRect l="-533" t="-5172" b="-14655"/>
                </a:stretch>
              </a:blipFill>
            </p:spPr>
            <p:txBody>
              <a:bodyPr/>
              <a:lstStyle/>
              <a:p>
                <a:r>
                  <a:rPr lang="fr-FR">
                    <a:noFill/>
                  </a:rPr>
                  <a:t> </a:t>
                </a:r>
              </a:p>
            </p:txBody>
          </p:sp>
        </mc:Fallback>
      </mc:AlternateContent>
      <p:sp>
        <p:nvSpPr>
          <p:cNvPr id="8" name="ZoneTexte 7">
            <a:extLst>
              <a:ext uri="{FF2B5EF4-FFF2-40B4-BE49-F238E27FC236}">
                <a16:creationId xmlns:a16="http://schemas.microsoft.com/office/drawing/2014/main" id="{D48F4945-B9EC-D94F-EEBF-C3D3A1FFEF19}"/>
              </a:ext>
            </a:extLst>
          </p:cNvPr>
          <p:cNvSpPr txBox="1"/>
          <p:nvPr/>
        </p:nvSpPr>
        <p:spPr>
          <a:xfrm>
            <a:off x="500931" y="2387332"/>
            <a:ext cx="1117845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syntaxe est la suivante:</a:t>
            </a:r>
          </a:p>
        </p:txBody>
      </p:sp>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ECE358B8-E556-2A56-F975-95DC865AB70C}"/>
                  </a:ext>
                </a:extLst>
              </p:cNvPr>
              <p:cNvSpPr txBox="1"/>
              <p:nvPr/>
            </p:nvSpPr>
            <p:spPr>
              <a:xfrm>
                <a:off x="500933" y="2771849"/>
                <a:ext cx="113383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𝒗𝒂𝒓𝒊𝒂𝒃𝒍𝒆𝑪𝒐𝒏𝒕𝒆𝒏𝒂𝒏𝒕𝑳𝒊𝒏𝒅𝒊𝒄𝒆</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𝒗𝒂𝒓𝒊𝒂𝒃𝒍𝒆𝑪𝒐𝒏𝒕𝒆𝒏𝒂𝒏𝒕𝑳𝒂𝑽𝒂𝒍𝒆𝒖𝒓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𝒆𝒏𝒖𝒎𝒆𝒓𝒂𝒕𝒆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p:sp>
            <p:nvSpPr>
              <p:cNvPr id="9" name="ZoneTexte 8">
                <a:extLst>
                  <a:ext uri="{FF2B5EF4-FFF2-40B4-BE49-F238E27FC236}">
                    <a16:creationId xmlns:a16="http://schemas.microsoft.com/office/drawing/2014/main" id="{ECE358B8-E556-2A56-F975-95DC865AB70C}"/>
                  </a:ext>
                </a:extLst>
              </p:cNvPr>
              <p:cNvSpPr txBox="1">
                <a:spLocks noRot="1" noChangeAspect="1" noMove="1" noResize="1" noEditPoints="1" noAdjustHandles="1" noChangeArrowheads="1" noChangeShapeType="1" noTextEdit="1"/>
              </p:cNvSpPr>
              <p:nvPr/>
            </p:nvSpPr>
            <p:spPr>
              <a:xfrm>
                <a:off x="500933" y="2771849"/>
                <a:ext cx="11338363" cy="400110"/>
              </a:xfrm>
              <a:prstGeom prst="rect">
                <a:avLst/>
              </a:prstGeom>
              <a:blipFill>
                <a:blip r:embed="rId4"/>
                <a:stretch>
                  <a:fillRect l="-215" r="-699" b="-16923"/>
                </a:stretch>
              </a:blipFill>
            </p:spPr>
            <p:txBody>
              <a:bodyPr/>
              <a:lstStyle/>
              <a:p>
                <a:r>
                  <a:rPr lang="fr-FR">
                    <a:noFill/>
                  </a:rPr>
                  <a:t> </a:t>
                </a:r>
              </a:p>
            </p:txBody>
          </p:sp>
        </mc:Fallback>
      </mc:AlternateContent>
      <p:pic>
        <p:nvPicPr>
          <p:cNvPr id="11" name="Image 10">
            <a:extLst>
              <a:ext uri="{FF2B5EF4-FFF2-40B4-BE49-F238E27FC236}">
                <a16:creationId xmlns:a16="http://schemas.microsoft.com/office/drawing/2014/main" id="{90EEB4D1-7809-D128-5EF3-036DF24CD9A2}"/>
              </a:ext>
            </a:extLst>
          </p:cNvPr>
          <p:cNvPicPr>
            <a:picLocks noChangeAspect="1"/>
          </p:cNvPicPr>
          <p:nvPr/>
        </p:nvPicPr>
        <p:blipFill>
          <a:blip r:embed="rId5"/>
          <a:stretch>
            <a:fillRect/>
          </a:stretch>
        </p:blipFill>
        <p:spPr>
          <a:xfrm>
            <a:off x="2184319" y="3273607"/>
            <a:ext cx="6159704" cy="2079137"/>
          </a:xfrm>
          <a:prstGeom prst="rect">
            <a:avLst/>
          </a:prstGeom>
        </p:spPr>
      </p:pic>
      <p:sp>
        <p:nvSpPr>
          <p:cNvPr id="12" name="ZoneTexte 11">
            <a:extLst>
              <a:ext uri="{FF2B5EF4-FFF2-40B4-BE49-F238E27FC236}">
                <a16:creationId xmlns:a16="http://schemas.microsoft.com/office/drawing/2014/main" id="{6FD4F71A-43C3-CA2C-192F-8D33511A5BA8}"/>
              </a:ext>
            </a:extLst>
          </p:cNvPr>
          <p:cNvSpPr txBox="1"/>
          <p:nvPr/>
        </p:nvSpPr>
        <p:spPr>
          <a:xfrm>
            <a:off x="500931" y="5483693"/>
            <a:ext cx="1144173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indices commencent à partir de 0 car le premier élément est situé à l’indice 0.</a:t>
            </a:r>
          </a:p>
        </p:txBody>
      </p:sp>
    </p:spTree>
    <p:extLst>
      <p:ext uri="{BB962C8B-B14F-4D97-AF65-F5344CB8AC3E}">
        <p14:creationId xmlns:p14="http://schemas.microsoft.com/office/powerpoint/2010/main" val="321081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verra l’utilisation 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𝑒𝑛𝑢𝑚𝑒𝑟𝑎𝑡𝑒</m:t>
                    </m:r>
                  </m:oMath>
                </a14:m>
                <a:r>
                  <a:rPr lang="fr-FR" sz="2000" dirty="0">
                    <a:latin typeface="Times New Roman" panose="02020603050405020304" pitchFamily="18" charset="0"/>
                    <a:cs typeface="Times New Roman" panose="02020603050405020304" pitchFamily="18" charset="0"/>
                  </a:rPr>
                  <a:t> avec une seule valeur comme ci-dessous:</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787913"/>
                <a:ext cx="11441731" cy="400110"/>
              </a:xfrm>
              <a:prstGeom prst="rect">
                <a:avLst/>
              </a:prstGeom>
              <a:blipFill>
                <a:blip r:embed="rId2"/>
                <a:stretch>
                  <a:fillRect l="-533" t="-7576"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ECE358B8-E556-2A56-F975-95DC865AB70C}"/>
                  </a:ext>
                </a:extLst>
              </p:cNvPr>
              <p:cNvSpPr txBox="1"/>
              <p:nvPr/>
            </p:nvSpPr>
            <p:spPr>
              <a:xfrm>
                <a:off x="604299" y="1226389"/>
                <a:ext cx="113383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𝒗𝒂𝒍𝒆𝒖𝒓𝑨𝒄𝒕𝒖𝒆𝒍𝒍𝒆</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𝒆𝒏𝒖𝒎𝒆𝒓𝒂𝒕𝒆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ECE358B8-E556-2A56-F975-95DC865AB70C}"/>
                  </a:ext>
                </a:extLst>
              </p:cNvPr>
              <p:cNvSpPr txBox="1">
                <a:spLocks noRot="1" noChangeAspect="1" noMove="1" noResize="1" noEditPoints="1" noAdjustHandles="1" noChangeArrowheads="1" noChangeShapeType="1" noTextEdit="1"/>
              </p:cNvSpPr>
              <p:nvPr/>
            </p:nvSpPr>
            <p:spPr>
              <a:xfrm>
                <a:off x="604299" y="1226389"/>
                <a:ext cx="11338363" cy="400110"/>
              </a:xfrm>
              <a:prstGeom prst="rect">
                <a:avLst/>
              </a:prstGeom>
              <a:blipFill>
                <a:blip r:embed="rId3"/>
                <a:stretch>
                  <a:fillRect b="-16667"/>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0" name="ZoneTexte 9">
                <a:extLst>
                  <a:ext uri="{FF2B5EF4-FFF2-40B4-BE49-F238E27FC236}">
                    <a16:creationId xmlns:a16="http://schemas.microsoft.com/office/drawing/2014/main" id="{F7D71576-3616-CC6B-5244-B49F9B2CA299}"/>
                  </a:ext>
                </a:extLst>
              </p:cNvPr>
              <p:cNvSpPr txBox="1"/>
              <p:nvPr/>
            </p:nvSpPr>
            <p:spPr>
              <a:xfrm>
                <a:off x="409251" y="1567417"/>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ce cas la variable va contenir deux éléments l’indice et la valeur qui sera dans un type spécial appelé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𝒕𝒖𝒑𝒍𝒆</m:t>
                    </m:r>
                  </m:oMath>
                </a14:m>
                <a:r>
                  <a:rPr lang="fr-FR" sz="2000" b="1" dirty="0">
                    <a:latin typeface="Times New Roman" panose="02020603050405020304" pitchFamily="18" charset="0"/>
                    <a:cs typeface="Times New Roman" panose="02020603050405020304" pitchFamily="18" charset="0"/>
                  </a:rPr>
                  <a:t> (à voir chapitre 10).</a:t>
                </a:r>
              </a:p>
            </p:txBody>
          </p:sp>
        </mc:Choice>
        <mc:Fallback>
          <p:sp>
            <p:nvSpPr>
              <p:cNvPr id="10" name="ZoneTexte 9">
                <a:extLst>
                  <a:ext uri="{FF2B5EF4-FFF2-40B4-BE49-F238E27FC236}">
                    <a16:creationId xmlns:a16="http://schemas.microsoft.com/office/drawing/2014/main" id="{F7D71576-3616-CC6B-5244-B49F9B2CA299}"/>
                  </a:ext>
                </a:extLst>
              </p:cNvPr>
              <p:cNvSpPr txBox="1">
                <a:spLocks noRot="1" noChangeAspect="1" noMove="1" noResize="1" noEditPoints="1" noAdjustHandles="1" noChangeArrowheads="1" noChangeShapeType="1" noTextEdit="1"/>
              </p:cNvSpPr>
              <p:nvPr/>
            </p:nvSpPr>
            <p:spPr>
              <a:xfrm>
                <a:off x="409251" y="1567417"/>
                <a:ext cx="11178450" cy="707886"/>
              </a:xfrm>
              <a:prstGeom prst="rect">
                <a:avLst/>
              </a:prstGeom>
              <a:blipFill>
                <a:blip r:embed="rId4"/>
                <a:stretch>
                  <a:fillRect l="-545" t="-4310" b="-14655"/>
                </a:stretch>
              </a:blipFill>
            </p:spPr>
            <p:txBody>
              <a:bodyPr/>
              <a:lstStyle/>
              <a:p>
                <a:r>
                  <a:rPr lang="fr-FR">
                    <a:noFill/>
                  </a:rPr>
                  <a:t> </a:t>
                </a:r>
              </a:p>
            </p:txBody>
          </p:sp>
        </mc:Fallback>
      </mc:AlternateContent>
      <p:sp>
        <p:nvSpPr>
          <p:cNvPr id="15" name="ZoneTexte 14">
            <a:extLst>
              <a:ext uri="{FF2B5EF4-FFF2-40B4-BE49-F238E27FC236}">
                <a16:creationId xmlns:a16="http://schemas.microsoft.com/office/drawing/2014/main" id="{C098172D-C366-2670-7543-C5078DA87EF7}"/>
              </a:ext>
            </a:extLst>
          </p:cNvPr>
          <p:cNvSpPr txBox="1"/>
          <p:nvPr/>
        </p:nvSpPr>
        <p:spPr>
          <a:xfrm>
            <a:off x="397565" y="5531451"/>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tuples sont semblables aux listes mais on ne peut modifier un tuple après qu’il a été créé. Après création on ne peut ni ajouter ou ni retirer un élément dans le tuple.</a:t>
            </a:r>
          </a:p>
        </p:txBody>
      </p:sp>
      <p:pic>
        <p:nvPicPr>
          <p:cNvPr id="11" name="Image 10">
            <a:extLst>
              <a:ext uri="{FF2B5EF4-FFF2-40B4-BE49-F238E27FC236}">
                <a16:creationId xmlns:a16="http://schemas.microsoft.com/office/drawing/2014/main" id="{C27942EC-CF0A-758B-CC1D-655838CDCA26}"/>
              </a:ext>
            </a:extLst>
          </p:cNvPr>
          <p:cNvPicPr>
            <a:picLocks noChangeAspect="1"/>
          </p:cNvPicPr>
          <p:nvPr/>
        </p:nvPicPr>
        <p:blipFill>
          <a:blip r:embed="rId5"/>
          <a:stretch>
            <a:fillRect/>
          </a:stretch>
        </p:blipFill>
        <p:spPr>
          <a:xfrm>
            <a:off x="1965170" y="2331256"/>
            <a:ext cx="8306520" cy="2987299"/>
          </a:xfrm>
          <a:prstGeom prst="rect">
            <a:avLst/>
          </a:prstGeom>
        </p:spPr>
      </p:pic>
    </p:spTree>
    <p:extLst>
      <p:ext uri="{BB962C8B-B14F-4D97-AF65-F5344CB8AC3E}">
        <p14:creationId xmlns:p14="http://schemas.microsoft.com/office/powerpoint/2010/main" val="360039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 chaînes aux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500930"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convertir une chaîne de caractères en liste, pour cela on utilise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(éclater en français).</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30" y="787913"/>
                <a:ext cx="11441731" cy="707886"/>
              </a:xfrm>
              <a:prstGeom prst="rect">
                <a:avLst/>
              </a:prstGeom>
              <a:blipFill>
                <a:blip r:embed="rId2"/>
                <a:stretch>
                  <a:fillRect l="-533" t="-431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125AE19A-3191-8F02-48F8-4E2D7CFDA294}"/>
                  </a:ext>
                </a:extLst>
              </p:cNvPr>
              <p:cNvSpPr txBox="1"/>
              <p:nvPr/>
            </p:nvSpPr>
            <p:spPr>
              <a:xfrm>
                <a:off x="500929" y="1514396"/>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méthode des chaines de caractères et prend en paramètre un caractère définissant comment on va découper la chaîne initiale.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renvoie une liste.</a:t>
                </a:r>
                <a:endParaRPr lang="fr-FR" sz="2000" b="1" dirty="0">
                  <a:latin typeface="Times New Roman" panose="02020603050405020304" pitchFamily="18"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125AE19A-3191-8F02-48F8-4E2D7CFDA294}"/>
                  </a:ext>
                </a:extLst>
              </p:cNvPr>
              <p:cNvSpPr txBox="1">
                <a:spLocks noRot="1" noChangeAspect="1" noMove="1" noResize="1" noEditPoints="1" noAdjustHandles="1" noChangeArrowheads="1" noChangeShapeType="1" noTextEdit="1"/>
              </p:cNvSpPr>
              <p:nvPr/>
            </p:nvSpPr>
            <p:spPr>
              <a:xfrm>
                <a:off x="500929" y="1514396"/>
                <a:ext cx="11441731" cy="707886"/>
              </a:xfrm>
              <a:prstGeom prst="rect">
                <a:avLst/>
              </a:prstGeom>
              <a:blipFill>
                <a:blip r:embed="rId3"/>
                <a:stretch>
                  <a:fillRect l="-533" t="-4274" b="-13675"/>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CFDC7E58-87C1-15CF-30FE-B098BC1FB822}"/>
              </a:ext>
            </a:extLst>
          </p:cNvPr>
          <p:cNvPicPr>
            <a:picLocks noChangeAspect="1"/>
          </p:cNvPicPr>
          <p:nvPr/>
        </p:nvPicPr>
        <p:blipFill>
          <a:blip r:embed="rId4"/>
          <a:stretch>
            <a:fillRect/>
          </a:stretch>
        </p:blipFill>
        <p:spPr>
          <a:xfrm>
            <a:off x="611240" y="2267859"/>
            <a:ext cx="5478917" cy="1577254"/>
          </a:xfrm>
          <a:prstGeom prst="rect">
            <a:avLst/>
          </a:prstGeom>
        </p:spPr>
      </p:pic>
      <p:pic>
        <p:nvPicPr>
          <p:cNvPr id="11" name="Image 10">
            <a:extLst>
              <a:ext uri="{FF2B5EF4-FFF2-40B4-BE49-F238E27FC236}">
                <a16:creationId xmlns:a16="http://schemas.microsoft.com/office/drawing/2014/main" id="{93D6B94B-23FB-FBE4-1E04-6FE5B3120249}"/>
              </a:ext>
            </a:extLst>
          </p:cNvPr>
          <p:cNvPicPr>
            <a:picLocks noChangeAspect="1"/>
          </p:cNvPicPr>
          <p:nvPr/>
        </p:nvPicPr>
        <p:blipFill>
          <a:blip r:embed="rId5"/>
          <a:stretch>
            <a:fillRect/>
          </a:stretch>
        </p:blipFill>
        <p:spPr>
          <a:xfrm>
            <a:off x="6548286" y="2240570"/>
            <a:ext cx="5131096" cy="1577254"/>
          </a:xfrm>
          <a:prstGeom prst="rect">
            <a:avLst/>
          </a:prstGeom>
        </p:spPr>
      </p:pic>
      <mc:AlternateContent xmlns:mc="http://schemas.openxmlformats.org/markup-compatibility/2006">
        <mc:Choice xmlns:a14="http://schemas.microsoft.com/office/drawing/2010/main" Requires="a14">
          <p:sp>
            <p:nvSpPr>
              <p:cNvPr id="12" name="ZoneTexte 11">
                <a:extLst>
                  <a:ext uri="{FF2B5EF4-FFF2-40B4-BE49-F238E27FC236}">
                    <a16:creationId xmlns:a16="http://schemas.microsoft.com/office/drawing/2014/main" id="{B2926172-04A4-4091-542A-D2D64D8901EB}"/>
                  </a:ext>
                </a:extLst>
              </p:cNvPr>
              <p:cNvSpPr txBox="1"/>
              <p:nvPr/>
            </p:nvSpPr>
            <p:spPr>
              <a:xfrm>
                <a:off x="500928" y="3827786"/>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Quand on utilise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sans spécifier un caractère de découpage, la chaîne sera découpée en se basant sur les espaces, les tabulations et les sauts de ligne.</a:t>
                </a:r>
              </a:p>
            </p:txBody>
          </p:sp>
        </mc:Choice>
        <mc:Fallback>
          <p:sp>
            <p:nvSpPr>
              <p:cNvPr id="12" name="ZoneTexte 11">
                <a:extLst>
                  <a:ext uri="{FF2B5EF4-FFF2-40B4-BE49-F238E27FC236}">
                    <a16:creationId xmlns:a16="http://schemas.microsoft.com/office/drawing/2014/main" id="{B2926172-04A4-4091-542A-D2D64D8901EB}"/>
                  </a:ext>
                </a:extLst>
              </p:cNvPr>
              <p:cNvSpPr txBox="1">
                <a:spLocks noRot="1" noChangeAspect="1" noMove="1" noResize="1" noEditPoints="1" noAdjustHandles="1" noChangeArrowheads="1" noChangeShapeType="1" noTextEdit="1"/>
              </p:cNvSpPr>
              <p:nvPr/>
            </p:nvSpPr>
            <p:spPr>
              <a:xfrm>
                <a:off x="500928" y="3827786"/>
                <a:ext cx="11441731" cy="707886"/>
              </a:xfrm>
              <a:prstGeom prst="rect">
                <a:avLst/>
              </a:prstGeom>
              <a:blipFill>
                <a:blip r:embed="rId6"/>
                <a:stretch>
                  <a:fillRect l="-533" t="-5172" b="-14655"/>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2A64AF5B-839E-23A9-9297-9E7D7A357663}"/>
              </a:ext>
            </a:extLst>
          </p:cNvPr>
          <p:cNvPicPr>
            <a:picLocks noChangeAspect="1"/>
          </p:cNvPicPr>
          <p:nvPr/>
        </p:nvPicPr>
        <p:blipFill>
          <a:blip r:embed="rId7"/>
          <a:stretch>
            <a:fillRect/>
          </a:stretch>
        </p:blipFill>
        <p:spPr>
          <a:xfrm>
            <a:off x="3353599" y="4502480"/>
            <a:ext cx="5736388" cy="1682248"/>
          </a:xfrm>
          <a:prstGeom prst="rect">
            <a:avLst/>
          </a:prstGeom>
        </p:spPr>
      </p:pic>
    </p:spTree>
    <p:extLst>
      <p:ext uri="{BB962C8B-B14F-4D97-AF65-F5344CB8AC3E}">
        <p14:creationId xmlns:p14="http://schemas.microsoft.com/office/powerpoint/2010/main" val="319404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Des listes aux chaînes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460932" y="787913"/>
                <a:ext cx="1125844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aussi transformer une liste en chaine de caractères en utilisant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𝒋𝒐𝒊𝒏</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des chaines de caractères avec la syntaxe suivante:</a:t>
                </a:r>
                <a:endParaRPr lang="fr-FR" sz="2000" b="1" dirty="0">
                  <a:latin typeface="Times New Roman" panose="02020603050405020304" pitchFamily="18" charset="0"/>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460932" y="787913"/>
                <a:ext cx="11258449" cy="707886"/>
              </a:xfrm>
              <a:prstGeom prst="rect">
                <a:avLst/>
              </a:prstGeom>
              <a:blipFill>
                <a:blip r:embed="rId2"/>
                <a:stretch>
                  <a:fillRect l="-596" t="-431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E2EA51C-74B9-1EC7-D4DF-5B1912068B72}"/>
                  </a:ext>
                </a:extLst>
              </p:cNvPr>
              <p:cNvSpPr txBox="1"/>
              <p:nvPr/>
            </p:nvSpPr>
            <p:spPr>
              <a:xfrm>
                <a:off x="500932" y="1522934"/>
                <a:ext cx="112584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𝒓𝒆𝑫𝒆𝑱𝒐𝒊𝒏𝒕𝒖𝒓</m:t>
                      </m:r>
                      <m:sSup>
                        <m:sSupPr>
                          <m:ctrlPr>
                            <a:rPr lang="fr-FR" sz="2000" b="1" i="1" smtClean="0">
                              <a:latin typeface="Cambria Math" panose="02040503050406030204" pitchFamily="18" charset="0"/>
                              <a:cs typeface="Times New Roman" panose="02020603050405020304" pitchFamily="18" charset="0"/>
                            </a:rPr>
                          </m:ctrlPr>
                        </m:sSupPr>
                        <m:e>
                          <m:r>
                            <a:rPr lang="fr-FR" sz="2000" b="1" i="1" smtClean="0">
                              <a:latin typeface="Cambria Math" panose="02040503050406030204" pitchFamily="18" charset="0"/>
                              <a:cs typeface="Times New Roman" panose="02020603050405020304" pitchFamily="18" charset="0"/>
                            </a:rPr>
                            <m:t>𝒆</m:t>
                          </m:r>
                        </m:e>
                        <m:sup>
                          <m:r>
                            <a:rPr lang="fr-FR" sz="2000" b="1" i="1" smtClean="0">
                              <a:latin typeface="Cambria Math" panose="02040503050406030204" pitchFamily="18" charset="0"/>
                              <a:cs typeface="Times New Roman" panose="02020603050405020304" pitchFamily="18" charset="0"/>
                            </a:rPr>
                            <m:t>′</m:t>
                          </m:r>
                        </m:sup>
                      </m:sSup>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𝒋𝒐𝒊𝒏</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2E2EA51C-74B9-1EC7-D4DF-5B1912068B72}"/>
                  </a:ext>
                </a:extLst>
              </p:cNvPr>
              <p:cNvSpPr txBox="1">
                <a:spLocks noRot="1" noChangeAspect="1" noMove="1" noResize="1" noEditPoints="1" noAdjustHandles="1" noChangeArrowheads="1" noChangeShapeType="1" noTextEdit="1"/>
              </p:cNvSpPr>
              <p:nvPr/>
            </p:nvSpPr>
            <p:spPr>
              <a:xfrm>
                <a:off x="500932" y="1522934"/>
                <a:ext cx="11258449" cy="400110"/>
              </a:xfrm>
              <a:prstGeom prst="rect">
                <a:avLst/>
              </a:prstGeom>
              <a:blipFill>
                <a:blip r:embed="rId3"/>
                <a:stretch>
                  <a:fillRect b="-16923"/>
                </a:stretch>
              </a:blipFill>
            </p:spPr>
            <p:txBody>
              <a:bodyPr/>
              <a:lstStyle/>
              <a:p>
                <a:r>
                  <a:rPr lang="fr-FR">
                    <a:noFill/>
                  </a:rPr>
                  <a:t> </a:t>
                </a:r>
              </a:p>
            </p:txBody>
          </p:sp>
        </mc:Fallback>
      </mc:AlternateContent>
      <p:sp>
        <p:nvSpPr>
          <p:cNvPr id="8" name="ZoneTexte 7">
            <a:extLst>
              <a:ext uri="{FF2B5EF4-FFF2-40B4-BE49-F238E27FC236}">
                <a16:creationId xmlns:a16="http://schemas.microsoft.com/office/drawing/2014/main" id="{85B91D4A-A37F-E342-C665-D06ACEFEE8FB}"/>
              </a:ext>
            </a:extLst>
          </p:cNvPr>
          <p:cNvSpPr txBox="1"/>
          <p:nvPr/>
        </p:nvSpPr>
        <p:spPr>
          <a:xfrm>
            <a:off x="510140" y="1997469"/>
            <a:ext cx="1125844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Cette méthode renverra une chaine de caractères en associant tous les éléments de la liste avec le caractère de jointure.</a:t>
            </a:r>
          </a:p>
        </p:txBody>
      </p:sp>
      <p:pic>
        <p:nvPicPr>
          <p:cNvPr id="10" name="Image 9">
            <a:extLst>
              <a:ext uri="{FF2B5EF4-FFF2-40B4-BE49-F238E27FC236}">
                <a16:creationId xmlns:a16="http://schemas.microsoft.com/office/drawing/2014/main" id="{0F80DE41-7C8C-2EFF-3385-EBC736D6FD34}"/>
              </a:ext>
            </a:extLst>
          </p:cNvPr>
          <p:cNvPicPr>
            <a:picLocks noChangeAspect="1"/>
          </p:cNvPicPr>
          <p:nvPr/>
        </p:nvPicPr>
        <p:blipFill>
          <a:blip r:embed="rId4"/>
          <a:stretch>
            <a:fillRect/>
          </a:stretch>
        </p:blipFill>
        <p:spPr>
          <a:xfrm>
            <a:off x="2452905" y="2779780"/>
            <a:ext cx="7850431" cy="3180677"/>
          </a:xfrm>
          <a:prstGeom prst="rect">
            <a:avLst/>
          </a:prstGeom>
        </p:spPr>
      </p:pic>
    </p:spTree>
    <p:extLst>
      <p:ext uri="{BB962C8B-B14F-4D97-AF65-F5344CB8AC3E}">
        <p14:creationId xmlns:p14="http://schemas.microsoft.com/office/powerpoint/2010/main" val="81423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i="1" dirty="0">
                <a:latin typeface="Times New Roman" panose="02020603050405020304" pitchFamily="18" charset="0"/>
                <a:cs typeface="Times New Roman" panose="02020603050405020304" pitchFamily="18" charset="0"/>
              </a:rPr>
              <a:t>Split vs </a:t>
            </a:r>
            <a:r>
              <a:rPr lang="fr-FR" sz="2400" b="1" i="1" dirty="0" err="1">
                <a:latin typeface="Times New Roman" panose="02020603050405020304" pitchFamily="18" charset="0"/>
                <a:cs typeface="Times New Roman" panose="02020603050405020304" pitchFamily="18" charset="0"/>
              </a:rPr>
              <a:t>Join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12" name="Flèche : droite 11">
                <a:extLst>
                  <a:ext uri="{FF2B5EF4-FFF2-40B4-BE49-F238E27FC236}">
                    <a16:creationId xmlns:a16="http://schemas.microsoft.com/office/drawing/2014/main" id="{87EE0FFC-BE2F-35CD-08BC-19FBF34356EE}"/>
                  </a:ext>
                </a:extLst>
              </p:cNvPr>
              <p:cNvSpPr/>
              <p:nvPr/>
            </p:nvSpPr>
            <p:spPr>
              <a:xfrm>
                <a:off x="3826938" y="968314"/>
                <a:ext cx="4589475" cy="133717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Utiliser la méthode </a:t>
                </a:r>
                <a14:m>
                  <m:oMath xmlns:m="http://schemas.openxmlformats.org/officeDocument/2006/math">
                    <m:r>
                      <a:rPr lang="fr-FR" b="0" i="1" smtClean="0">
                        <a:latin typeface="Cambria Math" panose="02040503050406030204" pitchFamily="18" charset="0"/>
                      </a:rPr>
                      <m:t>𝑠𝑝𝑙𝑖𝑡</m:t>
                    </m:r>
                  </m:oMath>
                </a14:m>
                <a:endParaRPr lang="fr-FR" dirty="0"/>
              </a:p>
            </p:txBody>
          </p:sp>
        </mc:Choice>
        <mc:Fallback xmlns="">
          <p:sp>
            <p:nvSpPr>
              <p:cNvPr id="12" name="Flèche : droite 11">
                <a:extLst>
                  <a:ext uri="{FF2B5EF4-FFF2-40B4-BE49-F238E27FC236}">
                    <a16:creationId xmlns:a16="http://schemas.microsoft.com/office/drawing/2014/main" id="{87EE0FFC-BE2F-35CD-08BC-19FBF34356EE}"/>
                  </a:ext>
                </a:extLst>
              </p:cNvPr>
              <p:cNvSpPr>
                <a:spLocks noRot="1" noChangeAspect="1" noMove="1" noResize="1" noEditPoints="1" noAdjustHandles="1" noChangeArrowheads="1" noChangeShapeType="1" noTextEdit="1"/>
              </p:cNvSpPr>
              <p:nvPr/>
            </p:nvSpPr>
            <p:spPr>
              <a:xfrm>
                <a:off x="3826938" y="968314"/>
                <a:ext cx="4589475" cy="1337173"/>
              </a:xfrm>
              <a:prstGeom prst="rightArrow">
                <a:avLst/>
              </a:prstGeom>
              <a:blipFill>
                <a:blip r:embed="rId2"/>
                <a:stretch>
                  <a:fillRect/>
                </a:stretch>
              </a:blipFill>
            </p:spPr>
            <p:txBody>
              <a:bodyPr/>
              <a:lstStyle/>
              <a:p>
                <a:r>
                  <a:rPr lang="fr-FR">
                    <a:noFill/>
                  </a:rPr>
                  <a:t> </a:t>
                </a:r>
              </a:p>
            </p:txBody>
          </p:sp>
        </mc:Fallback>
      </mc:AlternateContent>
      <p:sp>
        <p:nvSpPr>
          <p:cNvPr id="13" name="Rectangle 12">
            <a:extLst>
              <a:ext uri="{FF2B5EF4-FFF2-40B4-BE49-F238E27FC236}">
                <a16:creationId xmlns:a16="http://schemas.microsoft.com/office/drawing/2014/main" id="{550CC47A-591C-0103-FCE5-20238642F845}"/>
              </a:ext>
            </a:extLst>
          </p:cNvPr>
          <p:cNvSpPr/>
          <p:nvPr/>
        </p:nvSpPr>
        <p:spPr>
          <a:xfrm>
            <a:off x="8890215" y="1029443"/>
            <a:ext cx="2800853" cy="1337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Liste</a:t>
            </a:r>
          </a:p>
        </p:txBody>
      </p:sp>
      <p:sp>
        <p:nvSpPr>
          <p:cNvPr id="15" name="Rectangle 14">
            <a:extLst>
              <a:ext uri="{FF2B5EF4-FFF2-40B4-BE49-F238E27FC236}">
                <a16:creationId xmlns:a16="http://schemas.microsoft.com/office/drawing/2014/main" id="{E8B19608-4BCA-8D17-9957-BF3693EA707C}"/>
              </a:ext>
            </a:extLst>
          </p:cNvPr>
          <p:cNvSpPr/>
          <p:nvPr/>
        </p:nvSpPr>
        <p:spPr>
          <a:xfrm>
            <a:off x="8760542" y="3582204"/>
            <a:ext cx="2918840" cy="13371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Chaîne</a:t>
            </a:r>
          </a:p>
        </p:txBody>
      </p:sp>
      <p:sp>
        <p:nvSpPr>
          <p:cNvPr id="16" name="Rectangle 15">
            <a:extLst>
              <a:ext uri="{FF2B5EF4-FFF2-40B4-BE49-F238E27FC236}">
                <a16:creationId xmlns:a16="http://schemas.microsoft.com/office/drawing/2014/main" id="{A7D9AC37-902D-B2F9-DBD1-3B7629224B55}"/>
              </a:ext>
            </a:extLst>
          </p:cNvPr>
          <p:cNvSpPr/>
          <p:nvPr/>
        </p:nvSpPr>
        <p:spPr>
          <a:xfrm>
            <a:off x="527780" y="3523202"/>
            <a:ext cx="2800853" cy="1337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Liste</a:t>
            </a:r>
          </a:p>
        </p:txBody>
      </p:sp>
      <mc:AlternateContent xmlns:mc="http://schemas.openxmlformats.org/markup-compatibility/2006" xmlns:a14="http://schemas.microsoft.com/office/drawing/2010/main">
        <mc:Choice Requires="a14">
          <p:sp>
            <p:nvSpPr>
              <p:cNvPr id="17" name="Flèche : droite 16">
                <a:extLst>
                  <a:ext uri="{FF2B5EF4-FFF2-40B4-BE49-F238E27FC236}">
                    <a16:creationId xmlns:a16="http://schemas.microsoft.com/office/drawing/2014/main" id="{4E8E49D4-73A5-8550-1015-ECE4658E1D30}"/>
                  </a:ext>
                </a:extLst>
              </p:cNvPr>
              <p:cNvSpPr/>
              <p:nvPr/>
            </p:nvSpPr>
            <p:spPr>
              <a:xfrm>
                <a:off x="3941808" y="3630042"/>
                <a:ext cx="4296697" cy="133717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Utiliser la méthode </a:t>
                </a:r>
                <a14:m>
                  <m:oMath xmlns:m="http://schemas.openxmlformats.org/officeDocument/2006/math">
                    <m:r>
                      <a:rPr lang="fr-FR" b="0" i="1" smtClean="0">
                        <a:latin typeface="Cambria Math" panose="02040503050406030204" pitchFamily="18" charset="0"/>
                      </a:rPr>
                      <m:t>𝑗𝑜𝑖𝑛</m:t>
                    </m:r>
                  </m:oMath>
                </a14:m>
                <a:endParaRPr lang="fr-FR" dirty="0"/>
              </a:p>
            </p:txBody>
          </p:sp>
        </mc:Choice>
        <mc:Fallback xmlns="">
          <p:sp>
            <p:nvSpPr>
              <p:cNvPr id="17" name="Flèche : droite 16">
                <a:extLst>
                  <a:ext uri="{FF2B5EF4-FFF2-40B4-BE49-F238E27FC236}">
                    <a16:creationId xmlns:a16="http://schemas.microsoft.com/office/drawing/2014/main" id="{4E8E49D4-73A5-8550-1015-ECE4658E1D30}"/>
                  </a:ext>
                </a:extLst>
              </p:cNvPr>
              <p:cNvSpPr>
                <a:spLocks noRot="1" noChangeAspect="1" noMove="1" noResize="1" noEditPoints="1" noAdjustHandles="1" noChangeArrowheads="1" noChangeShapeType="1" noTextEdit="1"/>
              </p:cNvSpPr>
              <p:nvPr/>
            </p:nvSpPr>
            <p:spPr>
              <a:xfrm>
                <a:off x="3941808" y="3630042"/>
                <a:ext cx="4296697" cy="1337173"/>
              </a:xfrm>
              <a:prstGeom prst="rightArrow">
                <a:avLst/>
              </a:prstGeom>
              <a:blipFill>
                <a:blip r:embed="rId3"/>
                <a:stretch>
                  <a:fillRect/>
                </a:stretch>
              </a:blipFill>
            </p:spPr>
            <p:txBody>
              <a:bodyPr/>
              <a:lstStyle/>
              <a:p>
                <a:r>
                  <a:rPr lang="fr-FR">
                    <a:noFill/>
                  </a:rPr>
                  <a:t> </a:t>
                </a:r>
              </a:p>
            </p:txBody>
          </p:sp>
        </mc:Fallback>
      </mc:AlternateContent>
      <p:sp>
        <p:nvSpPr>
          <p:cNvPr id="18" name="Rectangle 17">
            <a:extLst>
              <a:ext uri="{FF2B5EF4-FFF2-40B4-BE49-F238E27FC236}">
                <a16:creationId xmlns:a16="http://schemas.microsoft.com/office/drawing/2014/main" id="{DBDE3CC0-A619-C9E1-1B15-1A4562794A97}"/>
              </a:ext>
            </a:extLst>
          </p:cNvPr>
          <p:cNvSpPr/>
          <p:nvPr/>
        </p:nvSpPr>
        <p:spPr>
          <a:xfrm>
            <a:off x="500932" y="1029443"/>
            <a:ext cx="2918840" cy="13371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Chaîne</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CCFED438-B015-8135-FFDD-E52A4405CA2D}"/>
                  </a:ext>
                </a:extLst>
              </p:cNvPr>
              <p:cNvSpPr txBox="1"/>
              <p:nvPr/>
            </p:nvSpPr>
            <p:spPr>
              <a:xfrm>
                <a:off x="527780" y="2601008"/>
                <a:ext cx="112584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𝒔𝒑𝒍𝒊𝒕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𝒓𝒆𝑫𝒆𝑺𝒆𝒑𝒂𝒓𝒂𝒕𝒊𝒐𝒏</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19" name="ZoneTexte 18">
                <a:extLst>
                  <a:ext uri="{FF2B5EF4-FFF2-40B4-BE49-F238E27FC236}">
                    <a16:creationId xmlns:a16="http://schemas.microsoft.com/office/drawing/2014/main" id="{CCFED438-B015-8135-FFDD-E52A4405CA2D}"/>
                  </a:ext>
                </a:extLst>
              </p:cNvPr>
              <p:cNvSpPr txBox="1">
                <a:spLocks noRot="1" noChangeAspect="1" noMove="1" noResize="1" noEditPoints="1" noAdjustHandles="1" noChangeArrowheads="1" noChangeShapeType="1" noTextEdit="1"/>
              </p:cNvSpPr>
              <p:nvPr/>
            </p:nvSpPr>
            <p:spPr>
              <a:xfrm>
                <a:off x="527780" y="2601008"/>
                <a:ext cx="11258449" cy="400110"/>
              </a:xfrm>
              <a:prstGeom prst="rect">
                <a:avLst/>
              </a:prstGeom>
              <a:blipFill>
                <a:blip r:embed="rId4"/>
                <a:stretch>
                  <a:fillRect b="-1846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652DA9E9-8B94-3DA4-490F-C50A844FA9CF}"/>
                  </a:ext>
                </a:extLst>
              </p:cNvPr>
              <p:cNvSpPr txBox="1"/>
              <p:nvPr/>
            </p:nvSpPr>
            <p:spPr>
              <a:xfrm>
                <a:off x="346062" y="5428447"/>
                <a:ext cx="112584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𝒓𝒆𝑫𝒆𝑱𝒐𝒊𝒏𝒕𝒖𝒓</m:t>
                      </m:r>
                      <m:sSup>
                        <m:sSupPr>
                          <m:ctrlPr>
                            <a:rPr lang="fr-FR" sz="2000" b="1" i="1" smtClean="0">
                              <a:latin typeface="Cambria Math" panose="02040503050406030204" pitchFamily="18" charset="0"/>
                              <a:cs typeface="Times New Roman" panose="02020603050405020304" pitchFamily="18" charset="0"/>
                            </a:rPr>
                          </m:ctrlPr>
                        </m:sSupPr>
                        <m:e>
                          <m:r>
                            <a:rPr lang="fr-FR" sz="2000" b="1" i="1" smtClean="0">
                              <a:latin typeface="Cambria Math" panose="02040503050406030204" pitchFamily="18" charset="0"/>
                              <a:cs typeface="Times New Roman" panose="02020603050405020304" pitchFamily="18" charset="0"/>
                            </a:rPr>
                            <m:t>𝒆</m:t>
                          </m:r>
                        </m:e>
                        <m:sup>
                          <m:r>
                            <a:rPr lang="fr-FR" sz="2000" b="1" i="1" smtClean="0">
                              <a:latin typeface="Cambria Math" panose="02040503050406030204" pitchFamily="18" charset="0"/>
                              <a:cs typeface="Times New Roman" panose="02020603050405020304" pitchFamily="18" charset="0"/>
                            </a:rPr>
                            <m:t>′</m:t>
                          </m:r>
                        </m:sup>
                      </m:sSup>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𝒋𝒐𝒊𝒏</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20" name="ZoneTexte 19">
                <a:extLst>
                  <a:ext uri="{FF2B5EF4-FFF2-40B4-BE49-F238E27FC236}">
                    <a16:creationId xmlns:a16="http://schemas.microsoft.com/office/drawing/2014/main" id="{652DA9E9-8B94-3DA4-490F-C50A844FA9CF}"/>
                  </a:ext>
                </a:extLst>
              </p:cNvPr>
              <p:cNvSpPr txBox="1">
                <a:spLocks noRot="1" noChangeAspect="1" noMove="1" noResize="1" noEditPoints="1" noAdjustHandles="1" noChangeArrowheads="1" noChangeShapeType="1" noTextEdit="1"/>
              </p:cNvSpPr>
              <p:nvPr/>
            </p:nvSpPr>
            <p:spPr>
              <a:xfrm>
                <a:off x="346062" y="5428447"/>
                <a:ext cx="11258449" cy="400110"/>
              </a:xfrm>
              <a:prstGeom prst="rect">
                <a:avLst/>
              </a:prstGeom>
              <a:blipFill>
                <a:blip r:embed="rId5"/>
                <a:stretch>
                  <a:fillRect b="-16667"/>
                </a:stretch>
              </a:blipFill>
            </p:spPr>
            <p:txBody>
              <a:bodyPr/>
              <a:lstStyle/>
              <a:p>
                <a:r>
                  <a:rPr lang="fr-FR">
                    <a:noFill/>
                  </a:rPr>
                  <a:t> </a:t>
                </a:r>
              </a:p>
            </p:txBody>
          </p:sp>
        </mc:Fallback>
      </mc:AlternateContent>
    </p:spTree>
    <p:extLst>
      <p:ext uri="{BB962C8B-B14F-4D97-AF65-F5344CB8AC3E}">
        <p14:creationId xmlns:p14="http://schemas.microsoft.com/office/powerpoint/2010/main" val="18124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liste efficace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397565" y="680191"/>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programmeurs Python utilise une méthode efficace pour parcourir une liste en une ligne de code en la modifiant ou en la filtrant. On parle de </a:t>
            </a:r>
            <a:r>
              <a:rPr lang="fr-FR" sz="2000" b="1" dirty="0" err="1">
                <a:latin typeface="Times New Roman" panose="02020603050405020304" pitchFamily="18" charset="0"/>
                <a:cs typeface="Times New Roman" panose="02020603050405020304" pitchFamily="18" charset="0"/>
              </a:rPr>
              <a:t>list</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comprehensions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(compréhension de liste en français).</a:t>
            </a:r>
          </a:p>
        </p:txBody>
      </p:sp>
      <p:pic>
        <p:nvPicPr>
          <p:cNvPr id="8" name="Image 7">
            <a:extLst>
              <a:ext uri="{FF2B5EF4-FFF2-40B4-BE49-F238E27FC236}">
                <a16:creationId xmlns:a16="http://schemas.microsoft.com/office/drawing/2014/main" id="{65CE0B8A-CF39-B254-93A5-ADA10A3B2749}"/>
              </a:ext>
            </a:extLst>
          </p:cNvPr>
          <p:cNvPicPr>
            <a:picLocks noChangeAspect="1"/>
          </p:cNvPicPr>
          <p:nvPr/>
        </p:nvPicPr>
        <p:blipFill>
          <a:blip r:embed="rId2"/>
          <a:stretch>
            <a:fillRect/>
          </a:stretch>
        </p:blipFill>
        <p:spPr>
          <a:xfrm>
            <a:off x="2389238" y="1447231"/>
            <a:ext cx="6164025" cy="3204847"/>
          </a:xfrm>
          <a:prstGeom prst="rect">
            <a:avLst/>
          </a:prstGeom>
        </p:spPr>
      </p:pic>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F9EF1A2E-1D25-32D7-2A24-699F6C4B447C}"/>
                  </a:ext>
                </a:extLst>
              </p:cNvPr>
              <p:cNvSpPr txBox="1"/>
              <p:nvPr/>
            </p:nvSpPr>
            <p:spPr>
              <a:xfrm>
                <a:off x="500932" y="4688392"/>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Avec cette méthode, le résultat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2∗</m:t>
                    </m:r>
                    <m:r>
                      <a:rPr lang="fr-FR" sz="2000" b="0" i="1" smtClean="0">
                        <a:latin typeface="Cambria Math" panose="02040503050406030204" pitchFamily="18" charset="0"/>
                        <a:cs typeface="Times New Roman" panose="02020603050405020304" pitchFamily="18" charset="0"/>
                      </a:rPr>
                      <m:t>𝑛</m:t>
                    </m:r>
                  </m:oMath>
                </a14:m>
                <a:r>
                  <a:rPr lang="fr-FR" sz="2000" dirty="0">
                    <a:latin typeface="Times New Roman" panose="02020603050405020304" pitchFamily="18" charset="0"/>
                    <a:cs typeface="Times New Roman" panose="02020603050405020304" pitchFamily="18" charset="0"/>
                  </a:rPr>
                  <a:t> est spécifié avant le parcours de la liste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𝑖𝑛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𝑛𝑜𝑚𝑏𝑟𝑒𝑠</m:t>
                    </m:r>
                  </m:oMath>
                </a14:m>
                <a:r>
                  <a:rPr lang="fr-FR" sz="2000" dirty="0">
                    <a:latin typeface="Times New Roman" panose="02020603050405020304" pitchFamily="18" charset="0"/>
                    <a:cs typeface="Times New Roman" panose="02020603050405020304" pitchFamily="18" charset="0"/>
                  </a:rPr>
                  <a:t>.</a:t>
                </a:r>
              </a:p>
            </p:txBody>
          </p:sp>
        </mc:Choice>
        <mc:Fallback xmlns="">
          <p:sp>
            <p:nvSpPr>
              <p:cNvPr id="9" name="ZoneTexte 8">
                <a:extLst>
                  <a:ext uri="{FF2B5EF4-FFF2-40B4-BE49-F238E27FC236}">
                    <a16:creationId xmlns:a16="http://schemas.microsoft.com/office/drawing/2014/main" id="{F9EF1A2E-1D25-32D7-2A24-699F6C4B447C}"/>
                  </a:ext>
                </a:extLst>
              </p:cNvPr>
              <p:cNvSpPr txBox="1">
                <a:spLocks noRot="1" noChangeAspect="1" noMove="1" noResize="1" noEditPoints="1" noAdjustHandles="1" noChangeArrowheads="1" noChangeShapeType="1" noTextEdit="1"/>
              </p:cNvSpPr>
              <p:nvPr/>
            </p:nvSpPr>
            <p:spPr>
              <a:xfrm>
                <a:off x="500932" y="4688392"/>
                <a:ext cx="11178450" cy="400110"/>
              </a:xfrm>
              <a:prstGeom prst="rect">
                <a:avLst/>
              </a:prstGeom>
              <a:blipFill>
                <a:blip r:embed="rId3"/>
                <a:stretch>
                  <a:fillRect l="-545" t="-7576" b="-25758"/>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E770BF45-2882-2785-DE02-5403712C43EB}"/>
              </a:ext>
            </a:extLst>
          </p:cNvPr>
          <p:cNvSpPr txBox="1"/>
          <p:nvPr/>
        </p:nvSpPr>
        <p:spPr>
          <a:xfrm>
            <a:off x="397565" y="5165943"/>
            <a:ext cx="1128181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Python interprète le code il va parcourir la liste d’origine et utiliser chaque élément de la liste pour appliquer l’opération et renvoyer ensuite le résultat obtenu sous la forme d’une liste qui est de la même longueur que celle d’origine si aucune condition de filtrage.</a:t>
            </a:r>
          </a:p>
        </p:txBody>
      </p:sp>
    </p:spTree>
    <p:extLst>
      <p:ext uri="{BB962C8B-B14F-4D97-AF65-F5344CB8AC3E}">
        <p14:creationId xmlns:p14="http://schemas.microsoft.com/office/powerpoint/2010/main" val="286523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avec filtrage avec condition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1F7784F2-4E0E-A020-9460-CF81F01B006B}"/>
              </a:ext>
            </a:extLst>
          </p:cNvPr>
          <p:cNvSpPr txBox="1"/>
          <p:nvPr/>
        </p:nvSpPr>
        <p:spPr>
          <a:xfrm>
            <a:off x="443405" y="924634"/>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la compréhension de liste pour créer une liste avec filtrage par exemple en prenant des éléments de la liste de départ et d’autres non pour former la nouvelle liste.</a:t>
            </a:r>
          </a:p>
        </p:txBody>
      </p:sp>
      <p:grpSp>
        <p:nvGrpSpPr>
          <p:cNvPr id="7" name="Groupe 6">
            <a:extLst>
              <a:ext uri="{FF2B5EF4-FFF2-40B4-BE49-F238E27FC236}">
                <a16:creationId xmlns:a16="http://schemas.microsoft.com/office/drawing/2014/main" id="{4ADFD7DA-1C13-1116-159A-E43649D6F4C2}"/>
              </a:ext>
            </a:extLst>
          </p:cNvPr>
          <p:cNvGrpSpPr/>
          <p:nvPr/>
        </p:nvGrpSpPr>
        <p:grpSpPr>
          <a:xfrm>
            <a:off x="647329" y="1890099"/>
            <a:ext cx="11000708" cy="2959831"/>
            <a:chOff x="647329" y="1890099"/>
            <a:chExt cx="11000708" cy="2959831"/>
          </a:xfrm>
        </p:grpSpPr>
        <p:pic>
          <p:nvPicPr>
            <p:cNvPr id="10" name="Image 9">
              <a:extLst>
                <a:ext uri="{FF2B5EF4-FFF2-40B4-BE49-F238E27FC236}">
                  <a16:creationId xmlns:a16="http://schemas.microsoft.com/office/drawing/2014/main" id="{18EFC9B1-424F-7BDA-C8CA-EBF1858ACC76}"/>
                </a:ext>
              </a:extLst>
            </p:cNvPr>
            <p:cNvPicPr>
              <a:picLocks noChangeAspect="1"/>
            </p:cNvPicPr>
            <p:nvPr/>
          </p:nvPicPr>
          <p:blipFill>
            <a:blip r:embed="rId2"/>
            <a:stretch>
              <a:fillRect/>
            </a:stretch>
          </p:blipFill>
          <p:spPr>
            <a:xfrm>
              <a:off x="647329" y="1890099"/>
              <a:ext cx="11000708" cy="2959831"/>
            </a:xfrm>
            <a:prstGeom prst="rect">
              <a:avLst/>
            </a:prstGeom>
          </p:spPr>
        </p:pic>
        <p:sp>
          <p:nvSpPr>
            <p:cNvPr id="11" name="Rectangle 10">
              <a:extLst>
                <a:ext uri="{FF2B5EF4-FFF2-40B4-BE49-F238E27FC236}">
                  <a16:creationId xmlns:a16="http://schemas.microsoft.com/office/drawing/2014/main" id="{1DCC84E0-607A-A753-99D6-B36483C1DFD6}"/>
                </a:ext>
              </a:extLst>
            </p:cNvPr>
            <p:cNvSpPr/>
            <p:nvPr/>
          </p:nvSpPr>
          <p:spPr>
            <a:xfrm>
              <a:off x="1086417" y="3553485"/>
              <a:ext cx="5468293" cy="310081"/>
            </a:xfrm>
            <a:prstGeom prst="rect">
              <a:avLst/>
            </a:prstGeom>
            <a:noFill/>
            <a:ln w="38100">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mc:AlternateContent xmlns:mc="http://schemas.openxmlformats.org/markup-compatibility/2006">
        <mc:Choice xmlns:a14="http://schemas.microsoft.com/office/drawing/2010/main" Requires="a14">
          <p:sp>
            <p:nvSpPr>
              <p:cNvPr id="12" name="ZoneTexte 11">
                <a:extLst>
                  <a:ext uri="{FF2B5EF4-FFF2-40B4-BE49-F238E27FC236}">
                    <a16:creationId xmlns:a16="http://schemas.microsoft.com/office/drawing/2014/main" id="{242697A6-1214-B777-EB68-8EADB59A6306}"/>
                  </a:ext>
                </a:extLst>
              </p:cNvPr>
              <p:cNvSpPr txBox="1"/>
              <p:nvPr/>
            </p:nvSpPr>
            <p:spPr>
              <a:xfrm>
                <a:off x="500932" y="5107510"/>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L’instruction de filtrage de la liste d’origine doit toujours être spécifiée à la fin. Dans ce programme, la liste résultat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𝒑𝒂𝒊𝒓𝒔</m:t>
                    </m:r>
                  </m:oMath>
                </a14:m>
                <a:r>
                  <a:rPr lang="fr-FR" sz="2000" dirty="0">
                    <a:latin typeface="Times New Roman" panose="02020603050405020304" pitchFamily="18" charset="0"/>
                    <a:cs typeface="Times New Roman" panose="02020603050405020304" pitchFamily="18" charset="0"/>
                  </a:rPr>
                  <a:t> a une taille deux fois plus petite que celle de départ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𝒏𝒐𝒎𝒃𝒓𝒆𝒔</m:t>
                    </m:r>
                  </m:oMath>
                </a14:m>
                <a:r>
                  <a:rPr lang="fr-FR" sz="2000" dirty="0">
                    <a:latin typeface="Times New Roman" panose="02020603050405020304" pitchFamily="18" charset="0"/>
                    <a:cs typeface="Times New Roman" panose="02020603050405020304" pitchFamily="18" charset="0"/>
                  </a:rPr>
                  <a:t>. </a:t>
                </a:r>
              </a:p>
            </p:txBody>
          </p:sp>
        </mc:Choice>
        <mc:Fallback>
          <p:sp>
            <p:nvSpPr>
              <p:cNvPr id="12" name="ZoneTexte 11">
                <a:extLst>
                  <a:ext uri="{FF2B5EF4-FFF2-40B4-BE49-F238E27FC236}">
                    <a16:creationId xmlns:a16="http://schemas.microsoft.com/office/drawing/2014/main" id="{242697A6-1214-B777-EB68-8EADB59A6306}"/>
                  </a:ext>
                </a:extLst>
              </p:cNvPr>
              <p:cNvSpPr txBox="1">
                <a:spLocks noRot="1" noChangeAspect="1" noMove="1" noResize="1" noEditPoints="1" noAdjustHandles="1" noChangeArrowheads="1" noChangeShapeType="1" noTextEdit="1"/>
              </p:cNvSpPr>
              <p:nvPr/>
            </p:nvSpPr>
            <p:spPr>
              <a:xfrm>
                <a:off x="500932" y="5107510"/>
                <a:ext cx="11293503" cy="707886"/>
              </a:xfrm>
              <a:prstGeom prst="rect">
                <a:avLst/>
              </a:prstGeom>
              <a:blipFill>
                <a:blip r:embed="rId3"/>
                <a:stretch>
                  <a:fillRect l="-540" t="-5172" b="-14655"/>
                </a:stretch>
              </a:blipFill>
            </p:spPr>
            <p:txBody>
              <a:bodyPr/>
              <a:lstStyle/>
              <a:p>
                <a:r>
                  <a:rPr lang="fr-FR">
                    <a:noFill/>
                  </a:rPr>
                  <a:t> </a:t>
                </a:r>
              </a:p>
            </p:txBody>
          </p:sp>
        </mc:Fallback>
      </mc:AlternateContent>
    </p:spTree>
    <p:extLst>
      <p:ext uri="{BB962C8B-B14F-4D97-AF65-F5344CB8AC3E}">
        <p14:creationId xmlns:p14="http://schemas.microsoft.com/office/powerpoint/2010/main" val="715928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8360613C-81CA-94B4-384B-99B828382C39}"/>
              </a:ext>
            </a:extLst>
          </p:cNvPr>
          <p:cNvSpPr txBox="1"/>
          <p:nvPr/>
        </p:nvSpPr>
        <p:spPr>
          <a:xfrm>
            <a:off x="385879" y="713872"/>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offre plusieurs méthodes pour manipuler les listes qui sont répertoriées sur la documentation </a:t>
            </a:r>
            <a:r>
              <a:rPr lang="fr-FR" sz="2000" dirty="0">
                <a:hlinkClick r:id="rId2"/>
              </a:rPr>
              <a:t>5. Structures de données — Documentation Python 3.12.4</a:t>
            </a:r>
            <a:r>
              <a:rPr lang="fr-FR" sz="2000" dirty="0"/>
              <a:t>.</a:t>
            </a:r>
            <a:endParaRPr lang="fr-FR" sz="2000"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BE77EC90-D650-5D21-95CC-3ABCC76C8203}"/>
              </a:ext>
            </a:extLst>
          </p:cNvPr>
          <p:cNvSpPr txBox="1"/>
          <p:nvPr/>
        </p:nvSpPr>
        <p:spPr>
          <a:xfrm>
            <a:off x="385879" y="1454285"/>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vérifier qu’un élément est dans une liste on utilisera: </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8B8AF80-45A6-C955-68FD-57A17D3A66DB}"/>
                  </a:ext>
                </a:extLst>
              </p:cNvPr>
              <p:cNvSpPr txBox="1"/>
              <p:nvPr/>
            </p:nvSpPr>
            <p:spPr>
              <a:xfrm>
                <a:off x="397565" y="1813364"/>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𝒆𝒍𝒆𝒎𝒆𝒏𝒕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58B8AF80-45A6-C955-68FD-57A17D3A66DB}"/>
                  </a:ext>
                </a:extLst>
              </p:cNvPr>
              <p:cNvSpPr txBox="1">
                <a:spLocks noRot="1" noChangeAspect="1" noMove="1" noResize="1" noEditPoints="1" noAdjustHandles="1" noChangeArrowheads="1" noChangeShapeType="1" noTextEdit="1"/>
              </p:cNvSpPr>
              <p:nvPr/>
            </p:nvSpPr>
            <p:spPr>
              <a:xfrm>
                <a:off x="397565" y="1813364"/>
                <a:ext cx="11441731" cy="400110"/>
              </a:xfrm>
              <a:prstGeom prst="rect">
                <a:avLst/>
              </a:prstGeom>
              <a:blipFill>
                <a:blip r:embed="rId3"/>
                <a:stretch>
                  <a:fillRect/>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C0865043-9B45-278C-9681-A63F9A9103DB}"/>
              </a:ext>
            </a:extLst>
          </p:cNvPr>
          <p:cNvSpPr txBox="1"/>
          <p:nvPr/>
        </p:nvSpPr>
        <p:spPr>
          <a:xfrm>
            <a:off x="509714" y="3712930"/>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ajouter un élément à la fin de la liste: </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98BC2BD-CA50-C0F4-F869-68DABF6BD913}"/>
                  </a:ext>
                </a:extLst>
              </p:cNvPr>
              <p:cNvSpPr txBox="1"/>
              <p:nvPr/>
            </p:nvSpPr>
            <p:spPr>
              <a:xfrm>
                <a:off x="595244" y="4077437"/>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𝒂𝒑𝒑𝒆𝒏𝒅</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𝒆𝒍𝒆𝒎𝒆𝒏𝒕</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𝒂</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𝒂𝒋𝒐𝒖𝒕𝒆𝒓</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D98BC2BD-CA50-C0F4-F869-68DABF6BD913}"/>
                  </a:ext>
                </a:extLst>
              </p:cNvPr>
              <p:cNvSpPr txBox="1">
                <a:spLocks noRot="1" noChangeAspect="1" noMove="1" noResize="1" noEditPoints="1" noAdjustHandles="1" noChangeArrowheads="1" noChangeShapeType="1" noTextEdit="1"/>
              </p:cNvSpPr>
              <p:nvPr/>
            </p:nvSpPr>
            <p:spPr>
              <a:xfrm>
                <a:off x="595244" y="4077437"/>
                <a:ext cx="11441731" cy="400110"/>
              </a:xfrm>
              <a:prstGeom prst="rect">
                <a:avLst/>
              </a:prstGeom>
              <a:blipFill>
                <a:blip r:embed="rId4"/>
                <a:stretch>
                  <a:fillRect b="-15152"/>
                </a:stretch>
              </a:blipFill>
            </p:spPr>
            <p:txBody>
              <a:bodyPr/>
              <a:lstStyle/>
              <a:p>
                <a:r>
                  <a:rPr lang="fr-FR">
                    <a:noFill/>
                  </a:rPr>
                  <a:t> </a:t>
                </a:r>
              </a:p>
            </p:txBody>
          </p:sp>
        </mc:Fallback>
      </mc:AlternateContent>
      <p:pic>
        <p:nvPicPr>
          <p:cNvPr id="13" name="Image 12">
            <a:extLst>
              <a:ext uri="{FF2B5EF4-FFF2-40B4-BE49-F238E27FC236}">
                <a16:creationId xmlns:a16="http://schemas.microsoft.com/office/drawing/2014/main" id="{8BD3E0A0-87A1-93E5-31E9-AE5E798A4129}"/>
              </a:ext>
            </a:extLst>
          </p:cNvPr>
          <p:cNvPicPr>
            <a:picLocks noChangeAspect="1"/>
          </p:cNvPicPr>
          <p:nvPr/>
        </p:nvPicPr>
        <p:blipFill>
          <a:blip r:embed="rId5"/>
          <a:stretch>
            <a:fillRect/>
          </a:stretch>
        </p:blipFill>
        <p:spPr>
          <a:xfrm>
            <a:off x="4422132" y="2213474"/>
            <a:ext cx="3079257" cy="1465860"/>
          </a:xfrm>
          <a:prstGeom prst="rect">
            <a:avLst/>
          </a:prstGeom>
        </p:spPr>
      </p:pic>
      <p:pic>
        <p:nvPicPr>
          <p:cNvPr id="15" name="Image 14">
            <a:extLst>
              <a:ext uri="{FF2B5EF4-FFF2-40B4-BE49-F238E27FC236}">
                <a16:creationId xmlns:a16="http://schemas.microsoft.com/office/drawing/2014/main" id="{2368AF97-7258-9D89-2BC5-98918A04A940}"/>
              </a:ext>
            </a:extLst>
          </p:cNvPr>
          <p:cNvPicPr>
            <a:picLocks noChangeAspect="1"/>
          </p:cNvPicPr>
          <p:nvPr/>
        </p:nvPicPr>
        <p:blipFill>
          <a:blip r:embed="rId6"/>
          <a:stretch>
            <a:fillRect/>
          </a:stretch>
        </p:blipFill>
        <p:spPr>
          <a:xfrm>
            <a:off x="4200538" y="4463172"/>
            <a:ext cx="3549497" cy="1680956"/>
          </a:xfrm>
          <a:prstGeom prst="rect">
            <a:avLst/>
          </a:prstGeom>
        </p:spPr>
      </p:pic>
    </p:spTree>
    <p:extLst>
      <p:ext uri="{BB962C8B-B14F-4D97-AF65-F5344CB8AC3E}">
        <p14:creationId xmlns:p14="http://schemas.microsoft.com/office/powerpoint/2010/main" val="327948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741747"/>
            <a:ext cx="9192515" cy="5262979"/>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Création de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Insertion d’éléments dans une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Suppression d’éléments dans une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Lecture de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La fonction </a:t>
            </a:r>
            <a:r>
              <a:rPr lang="fr-FR" sz="2400" i="1" dirty="0" err="1">
                <a:latin typeface="Times New Roman" panose="02020603050405020304" pitchFamily="18" charset="0"/>
                <a:cs typeface="Times New Roman" panose="02020603050405020304" pitchFamily="18" charset="0"/>
                <a:hlinkClick r:id="rId7" action="ppaction://hlinksldjump"/>
              </a:rPr>
              <a:t>enumerate</a:t>
            </a:r>
            <a:endParaRPr lang="fr-FR" sz="24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De chaînes aux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Des listes aux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i="1" dirty="0">
                <a:latin typeface="Times New Roman" panose="02020603050405020304" pitchFamily="18" charset="0"/>
                <a:cs typeface="Times New Roman" panose="02020603050405020304" pitchFamily="18" charset="0"/>
                <a:hlinkClick r:id="rId10" action="ppaction://hlinksldjump"/>
              </a:rPr>
              <a:t>Split vs </a:t>
            </a:r>
            <a:r>
              <a:rPr lang="fr-FR" sz="2400" i="1" dirty="0" err="1">
                <a:latin typeface="Times New Roman" panose="02020603050405020304" pitchFamily="18" charset="0"/>
                <a:cs typeface="Times New Roman" panose="02020603050405020304" pitchFamily="18" charset="0"/>
                <a:hlinkClick r:id="rId10" action="ppaction://hlinksldjump"/>
              </a:rPr>
              <a:t>Join</a:t>
            </a:r>
            <a:endParaRPr lang="fr-FR" sz="24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Parcours de liste efficace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2" action="ppaction://hlinksldjump"/>
              </a:rPr>
              <a:t>Parcours avec filtrage avec condition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3" action="ppaction://hlinksldjump"/>
              </a:rPr>
              <a:t>Méthodes usuelles de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4" action="ppaction://hlinksldjump"/>
              </a:rPr>
              <a:t>La fonction id avec les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5"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BE77EC90-D650-5D21-95CC-3ABCC76C8203}"/>
              </a:ext>
            </a:extLst>
          </p:cNvPr>
          <p:cNvSpPr txBox="1"/>
          <p:nvPr/>
        </p:nvSpPr>
        <p:spPr>
          <a:xfrm>
            <a:off x="397565" y="741746"/>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inverser l’ordre des éléments de la liste, on utilisera:</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8B8AF80-45A6-C955-68FD-57A17D3A66DB}"/>
                  </a:ext>
                </a:extLst>
              </p:cNvPr>
              <p:cNvSpPr txBox="1"/>
              <p:nvPr/>
            </p:nvSpPr>
            <p:spPr>
              <a:xfrm>
                <a:off x="492419" y="1047305"/>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𝒓𝒆𝒗𝒆𝒓𝒔𝒆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58B8AF80-45A6-C955-68FD-57A17D3A66DB}"/>
                  </a:ext>
                </a:extLst>
              </p:cNvPr>
              <p:cNvSpPr txBox="1">
                <a:spLocks noRot="1" noChangeAspect="1" noMove="1" noResize="1" noEditPoints="1" noAdjustHandles="1" noChangeArrowheads="1" noChangeShapeType="1" noTextEdit="1"/>
              </p:cNvSpPr>
              <p:nvPr/>
            </p:nvSpPr>
            <p:spPr>
              <a:xfrm>
                <a:off x="492419" y="1047305"/>
                <a:ext cx="11441731" cy="400110"/>
              </a:xfrm>
              <a:prstGeom prst="rect">
                <a:avLst/>
              </a:prstGeom>
              <a:blipFill>
                <a:blip r:embed="rId2"/>
                <a:stretch>
                  <a:fillRect b="-16923"/>
                </a:stretch>
              </a:blipFill>
            </p:spPr>
            <p:txBody>
              <a:bodyPr/>
              <a:lstStyle/>
              <a:p>
                <a:r>
                  <a:rPr lang="fr-FR">
                    <a:noFill/>
                  </a:rPr>
                  <a:t> </a:t>
                </a:r>
              </a:p>
            </p:txBody>
          </p:sp>
        </mc:Fallback>
      </mc:AlternateContent>
      <p:pic>
        <p:nvPicPr>
          <p:cNvPr id="12" name="Image 11">
            <a:extLst>
              <a:ext uri="{FF2B5EF4-FFF2-40B4-BE49-F238E27FC236}">
                <a16:creationId xmlns:a16="http://schemas.microsoft.com/office/drawing/2014/main" id="{D72903F9-336B-A1BF-DA59-E5356536A14E}"/>
              </a:ext>
            </a:extLst>
          </p:cNvPr>
          <p:cNvPicPr>
            <a:picLocks noChangeAspect="1"/>
          </p:cNvPicPr>
          <p:nvPr/>
        </p:nvPicPr>
        <p:blipFill>
          <a:blip r:embed="rId3"/>
          <a:stretch>
            <a:fillRect/>
          </a:stretch>
        </p:blipFill>
        <p:spPr>
          <a:xfrm>
            <a:off x="4840231" y="1486136"/>
            <a:ext cx="2746109" cy="1254777"/>
          </a:xfrm>
          <a:prstGeom prst="rect">
            <a:avLst/>
          </a:prstGeom>
        </p:spPr>
      </p:pic>
      <p:sp>
        <p:nvSpPr>
          <p:cNvPr id="14" name="ZoneTexte 13">
            <a:extLst>
              <a:ext uri="{FF2B5EF4-FFF2-40B4-BE49-F238E27FC236}">
                <a16:creationId xmlns:a16="http://schemas.microsoft.com/office/drawing/2014/main" id="{726781E1-07CA-4BE9-0024-87A0E0C3AA3A}"/>
              </a:ext>
            </a:extLst>
          </p:cNvPr>
          <p:cNvSpPr txBox="1"/>
          <p:nvPr/>
        </p:nvSpPr>
        <p:spPr>
          <a:xfrm>
            <a:off x="397565" y="2818356"/>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compter le nombre de fois où un élément est présent dans une liste on utilisera:</a:t>
            </a:r>
          </a:p>
        </p:txBody>
      </p:sp>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BB598D31-99B6-36A1-7CD1-5971A856FA26}"/>
                  </a:ext>
                </a:extLst>
              </p:cNvPr>
              <p:cNvSpPr txBox="1"/>
              <p:nvPr/>
            </p:nvSpPr>
            <p:spPr>
              <a:xfrm>
                <a:off x="743688" y="3151936"/>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𝒄𝒐𝒖𝒏𝒕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𝒆𝒍𝒆𝒎𝒆𝒏𝒕</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16" name="ZoneTexte 15">
                <a:extLst>
                  <a:ext uri="{FF2B5EF4-FFF2-40B4-BE49-F238E27FC236}">
                    <a16:creationId xmlns:a16="http://schemas.microsoft.com/office/drawing/2014/main" id="{BB598D31-99B6-36A1-7CD1-5971A856FA26}"/>
                  </a:ext>
                </a:extLst>
              </p:cNvPr>
              <p:cNvSpPr txBox="1">
                <a:spLocks noRot="1" noChangeAspect="1" noMove="1" noResize="1" noEditPoints="1" noAdjustHandles="1" noChangeArrowheads="1" noChangeShapeType="1" noTextEdit="1"/>
              </p:cNvSpPr>
              <p:nvPr/>
            </p:nvSpPr>
            <p:spPr>
              <a:xfrm>
                <a:off x="743688" y="3151936"/>
                <a:ext cx="11441731" cy="400110"/>
              </a:xfrm>
              <a:prstGeom prst="rect">
                <a:avLst/>
              </a:prstGeom>
              <a:blipFill>
                <a:blip r:embed="rId4"/>
                <a:stretch>
                  <a:fillRect b="-16667"/>
                </a:stretch>
              </a:blipFill>
            </p:spPr>
            <p:txBody>
              <a:bodyPr/>
              <a:lstStyle/>
              <a:p>
                <a:r>
                  <a:rPr lang="fr-FR">
                    <a:noFill/>
                  </a:rPr>
                  <a:t> </a:t>
                </a:r>
              </a:p>
            </p:txBody>
          </p:sp>
        </mc:Fallback>
      </mc:AlternateContent>
      <p:pic>
        <p:nvPicPr>
          <p:cNvPr id="18" name="Image 17">
            <a:extLst>
              <a:ext uri="{FF2B5EF4-FFF2-40B4-BE49-F238E27FC236}">
                <a16:creationId xmlns:a16="http://schemas.microsoft.com/office/drawing/2014/main" id="{E5CB24E6-11F0-A54A-AA8D-87EDE7DCE0DF}"/>
              </a:ext>
            </a:extLst>
          </p:cNvPr>
          <p:cNvPicPr>
            <a:picLocks noChangeAspect="1"/>
          </p:cNvPicPr>
          <p:nvPr/>
        </p:nvPicPr>
        <p:blipFill>
          <a:blip r:embed="rId5"/>
          <a:stretch>
            <a:fillRect/>
          </a:stretch>
        </p:blipFill>
        <p:spPr>
          <a:xfrm>
            <a:off x="4550792" y="3629055"/>
            <a:ext cx="3827525" cy="1994626"/>
          </a:xfrm>
          <a:prstGeom prst="rect">
            <a:avLst/>
          </a:prstGeom>
        </p:spPr>
      </p:pic>
      <p:sp>
        <p:nvSpPr>
          <p:cNvPr id="19" name="ZoneTexte 18">
            <a:extLst>
              <a:ext uri="{FF2B5EF4-FFF2-40B4-BE49-F238E27FC236}">
                <a16:creationId xmlns:a16="http://schemas.microsoft.com/office/drawing/2014/main" id="{730EE541-C3C2-4A29-9F1C-939515D97338}"/>
              </a:ext>
            </a:extLst>
          </p:cNvPr>
          <p:cNvSpPr txBox="1"/>
          <p:nvPr/>
        </p:nvSpPr>
        <p:spPr>
          <a:xfrm>
            <a:off x="471678" y="5777699"/>
            <a:ext cx="11293503"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Encore plus de méthodes sur la documentation </a:t>
            </a:r>
            <a:r>
              <a:rPr lang="fr-FR" sz="2000" dirty="0">
                <a:hlinkClick r:id="rId6"/>
              </a:rPr>
              <a:t>5. Structures de données — Documentation Python 3.12.4</a:t>
            </a:r>
            <a:r>
              <a:rPr lang="fr-FR" sz="2000" dirty="0"/>
              <a:t>.</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79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Si la mémoire de l’ordinateur était représentée comme une étagère avec plusieurs tiroirs numéroté, la valeur d’une variable serait stockée dans un des tiroirs.</a:t>
            </a:r>
          </a:p>
        </p:txBody>
      </p:sp>
      <p:sp>
        <p:nvSpPr>
          <p:cNvPr id="2" name="ZoneTexte 1">
            <a:extLst>
              <a:ext uri="{FF2B5EF4-FFF2-40B4-BE49-F238E27FC236}">
                <a16:creationId xmlns:a16="http://schemas.microsoft.com/office/drawing/2014/main" id="{C5601B79-492D-FCD6-863E-2850C14DE21B}"/>
              </a:ext>
            </a:extLst>
          </p:cNvPr>
          <p:cNvSpPr txBox="1"/>
          <p:nvPr/>
        </p:nvSpPr>
        <p:spPr>
          <a:xfrm>
            <a:off x="397564" y="1495799"/>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Chaque tiroir serait appelé case mémoire et le numéro de tiroir le numéro de la case mémoire.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1AFE3B03-4614-B65C-95A8-D5B32B311AFC}"/>
                  </a:ext>
                </a:extLst>
              </p:cNvPr>
              <p:cNvSpPr txBox="1"/>
              <p:nvPr/>
            </p:nvSpPr>
            <p:spPr>
              <a:xfrm>
                <a:off x="397564" y="1981461"/>
                <a:ext cx="1154509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la fonction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𝑖𝑑</m:t>
                    </m:r>
                  </m:oMath>
                </a14:m>
                <a:r>
                  <a:rPr lang="fr-FR" sz="2000" dirty="0">
                    <a:latin typeface="Times New Roman" panose="02020603050405020304" pitchFamily="18" charset="0"/>
                    <a:cs typeface="Times New Roman" panose="02020603050405020304" pitchFamily="18" charset="0"/>
                  </a:rPr>
                  <a:t> qui permet d’avoir le numéro de la case mémoire où est stockée la valeur d’une variable. La syntaxe est la suivante:</a:t>
                </a:r>
              </a:p>
            </p:txBody>
          </p:sp>
        </mc:Choice>
        <mc:Fallback xmlns="">
          <p:sp>
            <p:nvSpPr>
              <p:cNvPr id="8" name="ZoneTexte 7">
                <a:extLst>
                  <a:ext uri="{FF2B5EF4-FFF2-40B4-BE49-F238E27FC236}">
                    <a16:creationId xmlns:a16="http://schemas.microsoft.com/office/drawing/2014/main" id="{1AFE3B03-4614-B65C-95A8-D5B32B311AFC}"/>
                  </a:ext>
                </a:extLst>
              </p:cNvPr>
              <p:cNvSpPr txBox="1">
                <a:spLocks noRot="1" noChangeAspect="1" noMove="1" noResize="1" noEditPoints="1" noAdjustHandles="1" noChangeArrowheads="1" noChangeShapeType="1" noTextEdit="1"/>
              </p:cNvSpPr>
              <p:nvPr/>
            </p:nvSpPr>
            <p:spPr>
              <a:xfrm>
                <a:off x="397564" y="1981461"/>
                <a:ext cx="11545099" cy="707886"/>
              </a:xfrm>
              <a:prstGeom prst="rect">
                <a:avLst/>
              </a:prstGeom>
              <a:blipFill>
                <a:blip r:embed="rId2"/>
                <a:stretch>
                  <a:fillRect l="-528" t="-431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E4A44A26-7A15-0766-5818-C8677821D593}"/>
                  </a:ext>
                </a:extLst>
              </p:cNvPr>
              <p:cNvSpPr txBox="1"/>
              <p:nvPr/>
            </p:nvSpPr>
            <p:spPr>
              <a:xfrm>
                <a:off x="500932" y="2689347"/>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𝒊𝒅</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𝒏𝒐𝒎𝑫𝒆𝑳𝒂𝑽𝒂𝒓𝒊𝒂𝒃𝒍𝒆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E4A44A26-7A15-0766-5818-C8677821D593}"/>
                  </a:ext>
                </a:extLst>
              </p:cNvPr>
              <p:cNvSpPr txBox="1">
                <a:spLocks noRot="1" noChangeAspect="1" noMove="1" noResize="1" noEditPoints="1" noAdjustHandles="1" noChangeArrowheads="1" noChangeShapeType="1" noTextEdit="1"/>
              </p:cNvSpPr>
              <p:nvPr/>
            </p:nvSpPr>
            <p:spPr>
              <a:xfrm>
                <a:off x="500932" y="2689347"/>
                <a:ext cx="11441731" cy="400110"/>
              </a:xfrm>
              <a:prstGeom prst="rect">
                <a:avLst/>
              </a:prstGeom>
              <a:blipFill>
                <a:blip r:embed="rId3"/>
                <a:stretch>
                  <a:fillRect b="-16667"/>
                </a:stretch>
              </a:blipFill>
            </p:spPr>
            <p:txBody>
              <a:bodyPr/>
              <a:lstStyle/>
              <a:p>
                <a:r>
                  <a:rPr lang="fr-FR">
                    <a:noFill/>
                  </a:rPr>
                  <a:t> </a:t>
                </a:r>
              </a:p>
            </p:txBody>
          </p:sp>
        </mc:Fallback>
      </mc:AlternateContent>
      <p:pic>
        <p:nvPicPr>
          <p:cNvPr id="11" name="Image 10" descr="Une image contenant texte, capture d’écran, Police, ligne&#10;&#10;Description générée automatiquement">
            <a:extLst>
              <a:ext uri="{FF2B5EF4-FFF2-40B4-BE49-F238E27FC236}">
                <a16:creationId xmlns:a16="http://schemas.microsoft.com/office/drawing/2014/main" id="{A5308081-296F-5447-59F4-8AF8F57048AE}"/>
              </a:ext>
            </a:extLst>
          </p:cNvPr>
          <p:cNvPicPr>
            <a:picLocks noChangeAspect="1"/>
          </p:cNvPicPr>
          <p:nvPr/>
        </p:nvPicPr>
        <p:blipFill>
          <a:blip r:embed="rId4"/>
          <a:stretch>
            <a:fillRect/>
          </a:stretch>
        </p:blipFill>
        <p:spPr>
          <a:xfrm>
            <a:off x="4221684" y="3180606"/>
            <a:ext cx="3793487" cy="1401112"/>
          </a:xfrm>
          <a:prstGeom prst="rect">
            <a:avLst/>
          </a:prstGeom>
        </p:spPr>
      </p:pic>
      <mc:AlternateContent xmlns:mc="http://schemas.openxmlformats.org/markup-compatibility/2006">
        <mc:Choice xmlns:a14="http://schemas.microsoft.com/office/drawing/2010/main" Requires="a14">
          <p:sp>
            <p:nvSpPr>
              <p:cNvPr id="12" name="ZoneTexte 11">
                <a:extLst>
                  <a:ext uri="{FF2B5EF4-FFF2-40B4-BE49-F238E27FC236}">
                    <a16:creationId xmlns:a16="http://schemas.microsoft.com/office/drawing/2014/main" id="{4EFB1AB3-038C-2072-5DC9-FF788EFE916E}"/>
                  </a:ext>
                </a:extLst>
              </p:cNvPr>
              <p:cNvSpPr txBox="1"/>
              <p:nvPr/>
            </p:nvSpPr>
            <p:spPr>
              <a:xfrm>
                <a:off x="317607" y="4671877"/>
                <a:ext cx="1154509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l’exemple précédent, on voit que les variables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𝑎</m:t>
                    </m:r>
                  </m:oMath>
                </a14:m>
                <a:r>
                  <a:rPr lang="fr-FR" sz="2000" dirty="0">
                    <a:latin typeface="Times New Roman" panose="02020603050405020304" pitchFamily="18" charset="0"/>
                    <a:cs typeface="Times New Roman" panose="02020603050405020304" pitchFamily="18" charset="0"/>
                  </a:rPr>
                  <a:t> et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𝑏</m:t>
                    </m:r>
                  </m:oMath>
                </a14:m>
                <a:r>
                  <a:rPr lang="fr-FR" sz="2000" dirty="0">
                    <a:latin typeface="Times New Roman" panose="02020603050405020304" pitchFamily="18" charset="0"/>
                    <a:cs typeface="Times New Roman" panose="02020603050405020304" pitchFamily="18" charset="0"/>
                  </a:rPr>
                  <a:t> ont un numéro de case mémoire différent ce qui signifie que les valeurs des variables sont stockées à deux endroits (tiroirs) différents.</a:t>
                </a:r>
              </a:p>
            </p:txBody>
          </p:sp>
        </mc:Choice>
        <mc:Fallback>
          <p:sp>
            <p:nvSpPr>
              <p:cNvPr id="12" name="ZoneTexte 11">
                <a:extLst>
                  <a:ext uri="{FF2B5EF4-FFF2-40B4-BE49-F238E27FC236}">
                    <a16:creationId xmlns:a16="http://schemas.microsoft.com/office/drawing/2014/main" id="{4EFB1AB3-038C-2072-5DC9-FF788EFE916E}"/>
                  </a:ext>
                </a:extLst>
              </p:cNvPr>
              <p:cNvSpPr txBox="1">
                <a:spLocks noRot="1" noChangeAspect="1" noMove="1" noResize="1" noEditPoints="1" noAdjustHandles="1" noChangeArrowheads="1" noChangeShapeType="1" noTextEdit="1"/>
              </p:cNvSpPr>
              <p:nvPr/>
            </p:nvSpPr>
            <p:spPr>
              <a:xfrm>
                <a:off x="317607" y="4671877"/>
                <a:ext cx="11545099" cy="707886"/>
              </a:xfrm>
              <a:prstGeom prst="rect">
                <a:avLst/>
              </a:prstGeom>
              <a:blipFill>
                <a:blip r:embed="rId5"/>
                <a:stretch>
                  <a:fillRect l="-528" t="-4274" b="-136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155AD2C9-F372-D317-AFAD-90149CBE3BE4}"/>
                  </a:ext>
                </a:extLst>
              </p:cNvPr>
              <p:cNvSpPr txBox="1"/>
              <p:nvPr/>
            </p:nvSpPr>
            <p:spPr>
              <a:xfrm>
                <a:off x="397564" y="5419875"/>
                <a:ext cx="11545099"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𝒊𝒅</m:t>
                    </m:r>
                  </m:oMath>
                </a14:m>
                <a:r>
                  <a:rPr lang="fr-FR" sz="2000" b="1" dirty="0">
                    <a:latin typeface="Times New Roman" panose="02020603050405020304" pitchFamily="18" charset="0"/>
                    <a:cs typeface="Times New Roman" panose="02020603050405020304" pitchFamily="18" charset="0"/>
                  </a:rPr>
                  <a:t> ne renvoie pas tout le temps, le même numéro de case mémoire. La valeur obtenue varie d’un ordinateur à l’autre.</a:t>
                </a:r>
              </a:p>
            </p:txBody>
          </p:sp>
        </mc:Choice>
        <mc:Fallback xmlns="">
          <p:sp>
            <p:nvSpPr>
              <p:cNvPr id="13" name="ZoneTexte 12">
                <a:extLst>
                  <a:ext uri="{FF2B5EF4-FFF2-40B4-BE49-F238E27FC236}">
                    <a16:creationId xmlns:a16="http://schemas.microsoft.com/office/drawing/2014/main" id="{155AD2C9-F372-D317-AFAD-90149CBE3BE4}"/>
                  </a:ext>
                </a:extLst>
              </p:cNvPr>
              <p:cNvSpPr txBox="1">
                <a:spLocks noRot="1" noChangeAspect="1" noMove="1" noResize="1" noEditPoints="1" noAdjustHandles="1" noChangeArrowheads="1" noChangeShapeType="1" noTextEdit="1"/>
              </p:cNvSpPr>
              <p:nvPr/>
            </p:nvSpPr>
            <p:spPr>
              <a:xfrm>
                <a:off x="397564" y="5419875"/>
                <a:ext cx="11545099" cy="707886"/>
              </a:xfrm>
              <a:prstGeom prst="rect">
                <a:avLst/>
              </a:prstGeom>
              <a:blipFill>
                <a:blip r:embed="rId6"/>
                <a:stretch>
                  <a:fillRect l="-528" t="-4310" b="-14655"/>
                </a:stretch>
              </a:blipFill>
            </p:spPr>
            <p:txBody>
              <a:bodyPr/>
              <a:lstStyle/>
              <a:p>
                <a:r>
                  <a:rPr lang="fr-FR">
                    <a:noFill/>
                  </a:rPr>
                  <a:t> </a:t>
                </a:r>
              </a:p>
            </p:txBody>
          </p:sp>
        </mc:Fallback>
      </mc:AlternateContent>
    </p:spTree>
    <p:extLst>
      <p:ext uri="{BB962C8B-B14F-4D97-AF65-F5344CB8AC3E}">
        <p14:creationId xmlns:p14="http://schemas.microsoft.com/office/powerpoint/2010/main" val="926986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dans un programme deux variables de types primitifs comme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𝑖𝑛𝑡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𝑓𝑙𝑜𝑎𝑡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𝑏𝑜𝑜𝑙</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𝑠𝑡𝑟</m:t>
                    </m:r>
                  </m:oMath>
                </a14:m>
                <a:r>
                  <a:rPr lang="fr-FR" sz="2000" dirty="0">
                    <a:latin typeface="Times New Roman" panose="02020603050405020304" pitchFamily="18" charset="0"/>
                    <a:cs typeface="Times New Roman" panose="02020603050405020304" pitchFamily="18" charset="0"/>
                  </a:rPr>
                  <a:t> ont la même valeur, alors les deux variables partage la même case mémoire tant qu’elle représente la même valeur. </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787913"/>
                <a:ext cx="11441731" cy="707886"/>
              </a:xfrm>
              <a:prstGeom prst="rect">
                <a:avLst/>
              </a:prstGeom>
              <a:blipFill>
                <a:blip r:embed="rId2"/>
                <a:stretch>
                  <a:fillRect l="-533" t="-4310" b="-14655"/>
                </a:stretch>
              </a:blipFill>
            </p:spPr>
            <p:txBody>
              <a:bodyPr/>
              <a:lstStyle/>
              <a:p>
                <a:r>
                  <a:rPr lang="fr-FR">
                    <a:noFill/>
                  </a:rPr>
                  <a:t> </a:t>
                </a:r>
              </a:p>
            </p:txBody>
          </p:sp>
        </mc:Fallback>
      </mc:AlternateContent>
      <p:pic>
        <p:nvPicPr>
          <p:cNvPr id="14" name="Image 13" descr="Une image contenant texte, capture d’écran, Police, diagramme&#10;&#10;Description générée automatiquement">
            <a:extLst>
              <a:ext uri="{FF2B5EF4-FFF2-40B4-BE49-F238E27FC236}">
                <a16:creationId xmlns:a16="http://schemas.microsoft.com/office/drawing/2014/main" id="{B01112CE-598B-B4D6-2939-A2E1CC97E026}"/>
              </a:ext>
            </a:extLst>
          </p:cNvPr>
          <p:cNvPicPr>
            <a:picLocks noChangeAspect="1"/>
          </p:cNvPicPr>
          <p:nvPr/>
        </p:nvPicPr>
        <p:blipFill>
          <a:blip r:embed="rId3"/>
          <a:stretch>
            <a:fillRect/>
          </a:stretch>
        </p:blipFill>
        <p:spPr>
          <a:xfrm>
            <a:off x="2198816" y="1495799"/>
            <a:ext cx="7997152" cy="3373679"/>
          </a:xfrm>
          <a:prstGeom prst="rect">
            <a:avLst/>
          </a:prstGeom>
        </p:spPr>
      </p:pic>
      <p:sp>
        <p:nvSpPr>
          <p:cNvPr id="15" name="ZoneTexte 14">
            <a:extLst>
              <a:ext uri="{FF2B5EF4-FFF2-40B4-BE49-F238E27FC236}">
                <a16:creationId xmlns:a16="http://schemas.microsoft.com/office/drawing/2014/main" id="{1135D377-EB34-B19E-50F0-692D761410D1}"/>
              </a:ext>
            </a:extLst>
          </p:cNvPr>
          <p:cNvSpPr txBox="1"/>
          <p:nvPr/>
        </p:nvSpPr>
        <p:spPr>
          <a:xfrm>
            <a:off x="289708" y="5008258"/>
            <a:ext cx="11441731"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mécanisme de partage de la case mémoire, n’augmente pas le nombre de cases mémoire occupées. 100 variables ayant la même valeur et 50 variables ayant la même valeur sont liées à une seule case mémoire.</a:t>
            </a:r>
          </a:p>
        </p:txBody>
      </p:sp>
    </p:spTree>
    <p:extLst>
      <p:ext uri="{BB962C8B-B14F-4D97-AF65-F5344CB8AC3E}">
        <p14:creationId xmlns:p14="http://schemas.microsoft.com/office/powerpoint/2010/main" val="113131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on utilise les types complexes comme 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𝑙𝑖𝑠𝑡</m:t>
                    </m:r>
                    <m:d>
                      <m:dPr>
                        <m:ctrlPr>
                          <a:rPr lang="fr-FR" sz="2000" b="0" i="1" smtClean="0">
                            <a:latin typeface="Cambria Math" panose="02040503050406030204" pitchFamily="18" charset="0"/>
                            <a:cs typeface="Times New Roman" panose="02020603050405020304" pitchFamily="18" charset="0"/>
                          </a:rPr>
                        </m:ctrlPr>
                      </m:dPr>
                      <m:e>
                        <m:r>
                          <a:rPr lang="fr-FR" sz="2000" b="0" i="1" smtClean="0">
                            <a:latin typeface="Cambria Math" panose="02040503050406030204" pitchFamily="18" charset="0"/>
                            <a:cs typeface="Times New Roman" panose="02020603050405020304" pitchFamily="18" charset="0"/>
                          </a:rPr>
                          <m:t>𝑙𝑖𝑠𝑡𝑒</m:t>
                        </m:r>
                      </m:e>
                    </m:d>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𝑡𝑢𝑝𝑙𝑒</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𝑙𝑒𝑠</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𝑑𝑖𝑐𝑡</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𝑑𝑖𝑐𝑡𝑖𝑜𝑛𝑛𝑎𝑖𝑟𝑒𝑠</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cela n’est plus pareil. Toute déclaration d’une variable de type objet sera stockée dans une nouvelle case mémoire peu importe qu’une autre variable avec la même valeur existe ou non.</a:t>
                </a: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787913"/>
                <a:ext cx="11441731" cy="1015663"/>
              </a:xfrm>
              <a:prstGeom prst="rect">
                <a:avLst/>
              </a:prstGeom>
              <a:blipFill>
                <a:blip r:embed="rId2"/>
                <a:stretch>
                  <a:fillRect l="-533" t="-2994" r="-906" b="-9581"/>
                </a:stretch>
              </a:blipFill>
            </p:spPr>
            <p:txBody>
              <a:bodyPr/>
              <a:lstStyle/>
              <a:p>
                <a:r>
                  <a:rPr lang="fr-FR">
                    <a:noFill/>
                  </a:rPr>
                  <a:t> </a:t>
                </a:r>
              </a:p>
            </p:txBody>
          </p:sp>
        </mc:Fallback>
      </mc:AlternateContent>
      <p:pic>
        <p:nvPicPr>
          <p:cNvPr id="8" name="Image 7" descr="Une image contenant texte, capture d’écran, Police, affichage&#10;&#10;Description générée automatiquement">
            <a:extLst>
              <a:ext uri="{FF2B5EF4-FFF2-40B4-BE49-F238E27FC236}">
                <a16:creationId xmlns:a16="http://schemas.microsoft.com/office/drawing/2014/main" id="{3F6A5D9B-37D3-B7F7-F0B3-D6752617F531}"/>
              </a:ext>
            </a:extLst>
          </p:cNvPr>
          <p:cNvPicPr>
            <a:picLocks noChangeAspect="1"/>
          </p:cNvPicPr>
          <p:nvPr/>
        </p:nvPicPr>
        <p:blipFill>
          <a:blip r:embed="rId3"/>
          <a:stretch>
            <a:fillRect/>
          </a:stretch>
        </p:blipFill>
        <p:spPr>
          <a:xfrm>
            <a:off x="500932" y="1911297"/>
            <a:ext cx="6731120" cy="3674691"/>
          </a:xfrm>
          <a:prstGeom prst="rect">
            <a:avLst/>
          </a:prstGeom>
        </p:spPr>
      </p:pic>
      <p:sp>
        <p:nvSpPr>
          <p:cNvPr id="10" name="ZoneTexte 9">
            <a:extLst>
              <a:ext uri="{FF2B5EF4-FFF2-40B4-BE49-F238E27FC236}">
                <a16:creationId xmlns:a16="http://schemas.microsoft.com/office/drawing/2014/main" id="{83768967-1696-8C4F-9FD1-D7DA1F003343}"/>
              </a:ext>
            </a:extLst>
          </p:cNvPr>
          <p:cNvSpPr txBox="1"/>
          <p:nvPr/>
        </p:nvSpPr>
        <p:spPr>
          <a:xfrm>
            <a:off x="7269814" y="2933034"/>
            <a:ext cx="4865838"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Contrairement aux types primitifs ici on a une augmentation du nombre de cases mémoire occupées. 100 variables de types objet occuperont 100 cases mémoires différentes.</a:t>
            </a:r>
          </a:p>
        </p:txBody>
      </p:sp>
      <p:sp>
        <p:nvSpPr>
          <p:cNvPr id="11" name="ZoneTexte 10">
            <a:extLst>
              <a:ext uri="{FF2B5EF4-FFF2-40B4-BE49-F238E27FC236}">
                <a16:creationId xmlns:a16="http://schemas.microsoft.com/office/drawing/2014/main" id="{F860C26C-9F57-0F4D-4274-5AA5BE3BF8F7}"/>
              </a:ext>
            </a:extLst>
          </p:cNvPr>
          <p:cNvSpPr txBox="1"/>
          <p:nvPr/>
        </p:nvSpPr>
        <p:spPr>
          <a:xfrm>
            <a:off x="369291" y="571104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Lire l’article </a:t>
            </a:r>
            <a:r>
              <a:rPr lang="fr-FR" sz="2000" dirty="0">
                <a:latin typeface="Times New Roman" panose="02020603050405020304" pitchFamily="18" charset="0"/>
                <a:cs typeface="Times New Roman" panose="02020603050405020304" pitchFamily="18" charset="0"/>
                <a:hlinkClick r:id="rId4"/>
              </a:rPr>
              <a:t>Quelle est le rôle de la fonction id en Python ?</a:t>
            </a:r>
            <a:r>
              <a:rPr lang="fr-FR" sz="2000" dirty="0">
                <a:latin typeface="Times New Roman" panose="02020603050405020304" pitchFamily="18" charset="0"/>
                <a:cs typeface="Times New Roman" panose="02020603050405020304" pitchFamily="18" charset="0"/>
              </a:rPr>
              <a:t> pour plus d’informations.</a:t>
            </a:r>
          </a:p>
        </p:txBody>
      </p:sp>
    </p:spTree>
    <p:extLst>
      <p:ext uri="{BB962C8B-B14F-4D97-AF65-F5344CB8AC3E}">
        <p14:creationId xmlns:p14="http://schemas.microsoft.com/office/powerpoint/2010/main" val="3409626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Python qui demande un nombre à virgule à l’utilisateur. L’utilisateur peut choisir de saisir un nombre en format français par exemple 3,12 ou format anglais 3.12. </a:t>
            </a:r>
          </a:p>
          <a:p>
            <a:r>
              <a:rPr lang="fr-FR" dirty="0">
                <a:latin typeface="Times New Roman" panose="02020603050405020304" pitchFamily="18" charset="0"/>
                <a:cs typeface="Times New Roman" panose="02020603050405020304" pitchFamily="18" charset="0"/>
              </a:rPr>
              <a:t>Le programme doit renvoyer le nombre saisit par l’utilisateur avec 5 chiffres après la virgule.</a:t>
            </a:r>
          </a:p>
          <a:p>
            <a:r>
              <a:rPr lang="fr-FR" dirty="0">
                <a:latin typeface="Times New Roman" panose="02020603050405020304" pitchFamily="18" charset="0"/>
                <a:cs typeface="Times New Roman" panose="02020603050405020304" pitchFamily="18" charset="0"/>
              </a:rPr>
              <a:t>Par exemple si l’utilisateur entre 3,99999999999 le programme doit renvoyer 3,99999. </a:t>
            </a:r>
          </a:p>
          <a:p>
            <a:r>
              <a:rPr lang="fr-FR" dirty="0">
                <a:latin typeface="Times New Roman" panose="02020603050405020304" pitchFamily="18" charset="0"/>
                <a:cs typeface="Times New Roman" panose="02020603050405020304" pitchFamily="18" charset="0"/>
              </a:rPr>
              <a:t>Si l’utilisateur entre 3,99 le programme doit renvoyer 3,99000.</a:t>
            </a:r>
          </a:p>
        </p:txBody>
      </p:sp>
      <p:sp>
        <p:nvSpPr>
          <p:cNvPr id="8" name="ZoneTexte 7">
            <a:extLst>
              <a:ext uri="{FF2B5EF4-FFF2-40B4-BE49-F238E27FC236}">
                <a16:creationId xmlns:a16="http://schemas.microsoft.com/office/drawing/2014/main" id="{B79BE658-5103-63F8-7F2F-02F2834F1CE9}"/>
              </a:ext>
            </a:extLst>
          </p:cNvPr>
          <p:cNvSpPr txBox="1"/>
          <p:nvPr/>
        </p:nvSpPr>
        <p:spPr>
          <a:xfrm>
            <a:off x="397564"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C1A1C679-64A5-1DDA-8AC1-E6755E1CCE83}"/>
              </a:ext>
            </a:extLst>
          </p:cNvPr>
          <p:cNvSpPr txBox="1"/>
          <p:nvPr/>
        </p:nvSpPr>
        <p:spPr>
          <a:xfrm>
            <a:off x="397564" y="310120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génère la liste des carrés et des cubes des nombres de 20 à 40.</a:t>
            </a:r>
          </a:p>
        </p:txBody>
      </p:sp>
      <p:sp>
        <p:nvSpPr>
          <p:cNvPr id="10" name="ZoneTexte 9">
            <a:extLst>
              <a:ext uri="{FF2B5EF4-FFF2-40B4-BE49-F238E27FC236}">
                <a16:creationId xmlns:a16="http://schemas.microsoft.com/office/drawing/2014/main" id="{99A2B5AC-A81B-C989-D0C2-FC1C7462D8DB}"/>
              </a:ext>
            </a:extLst>
          </p:cNvPr>
          <p:cNvSpPr txBox="1"/>
          <p:nvPr/>
        </p:nvSpPr>
        <p:spPr>
          <a:xfrm>
            <a:off x="397564" y="350131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11" name="ZoneTexte 10">
            <a:extLst>
              <a:ext uri="{FF2B5EF4-FFF2-40B4-BE49-F238E27FC236}">
                <a16:creationId xmlns:a16="http://schemas.microsoft.com/office/drawing/2014/main" id="{696C8475-7C20-6089-288B-7BFD03851401}"/>
              </a:ext>
            </a:extLst>
          </p:cNvPr>
          <p:cNvSpPr txBox="1"/>
          <p:nvPr/>
        </p:nvSpPr>
        <p:spPr>
          <a:xfrm>
            <a:off x="397564" y="3880421"/>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demande à l’utilisateur de saisir un nom et le stocke dans une liste, le programme doit toujours demander un nom à l’utilisateur jusqu’à ce que l’utilisateur entre un caractère vide.</a:t>
            </a:r>
          </a:p>
          <a:p>
            <a:r>
              <a:rPr lang="fr-FR" dirty="0">
                <a:latin typeface="Times New Roman" panose="02020603050405020304" pitchFamily="18" charset="0"/>
                <a:cs typeface="Times New Roman" panose="02020603050405020304" pitchFamily="18" charset="0"/>
              </a:rPr>
              <a:t>Ensuite le programme doit afficher la liste des noms entrés par l’utilisateur ainsi que le nombre de caractères que contient chaque nom. Par exemple:</a:t>
            </a:r>
          </a:p>
          <a:p>
            <a:r>
              <a:rPr lang="fr-FR" dirty="0">
                <a:latin typeface="Times New Roman" panose="02020603050405020304" pitchFamily="18" charset="0"/>
                <a:cs typeface="Times New Roman" panose="02020603050405020304" pitchFamily="18" charset="0"/>
              </a:rPr>
              <a:t>John: 4 caractères</a:t>
            </a:r>
          </a:p>
          <a:p>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3 caractères</a:t>
            </a:r>
          </a:p>
        </p:txBody>
      </p:sp>
    </p:spTree>
    <p:extLst>
      <p:ext uri="{BB962C8B-B14F-4D97-AF65-F5344CB8AC3E}">
        <p14:creationId xmlns:p14="http://schemas.microsoft.com/office/powerpoint/2010/main" val="1332028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l’utilisateur un nombre. Ensuite le programme lui demande s’il veut entrer un autre nombre ou non, continuer à demander un nombre tant que l’utilisateur dit Oui.</a:t>
            </a:r>
          </a:p>
          <a:p>
            <a:r>
              <a:rPr lang="fr-FR" dirty="0">
                <a:latin typeface="Times New Roman" panose="02020603050405020304" pitchFamily="18" charset="0"/>
                <a:cs typeface="Times New Roman" panose="02020603050405020304" pitchFamily="18" charset="0"/>
              </a:rPr>
              <a:t>A la fin de la saisie, demander à l’utilisateur dans quel ordre il veut l’affichage (croissant ou décroissant).</a:t>
            </a:r>
          </a:p>
          <a:p>
            <a:r>
              <a:rPr lang="fr-FR" dirty="0">
                <a:latin typeface="Times New Roman" panose="02020603050405020304" pitchFamily="18" charset="0"/>
                <a:cs typeface="Times New Roman" panose="02020603050405020304" pitchFamily="18" charset="0"/>
              </a:rPr>
              <a:t>Ensuite afficher la liste des nombres en ordre croissant ou décroissant, afficher le plus grand de ces nombres et le plus petit de ces nombres.</a:t>
            </a:r>
          </a:p>
        </p:txBody>
      </p:sp>
      <p:sp>
        <p:nvSpPr>
          <p:cNvPr id="12" name="ZoneTexte 11">
            <a:extLst>
              <a:ext uri="{FF2B5EF4-FFF2-40B4-BE49-F238E27FC236}">
                <a16:creationId xmlns:a16="http://schemas.microsoft.com/office/drawing/2014/main" id="{34F25E83-FDDF-4B15-C1E1-C17D374665E8}"/>
              </a:ext>
            </a:extLst>
          </p:cNvPr>
          <p:cNvSpPr txBox="1"/>
          <p:nvPr/>
        </p:nvSpPr>
        <p:spPr>
          <a:xfrm>
            <a:off x="323627"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DACD804D-C242-FFDB-28BA-1674EB3C8D24}"/>
              </a:ext>
            </a:extLst>
          </p:cNvPr>
          <p:cNvSpPr txBox="1"/>
          <p:nvPr/>
        </p:nvSpPr>
        <p:spPr>
          <a:xfrm>
            <a:off x="323627" y="310120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une phrase quelconque. Ensuite le programme doit afficher le ou les mots le(s) plus long(s).</a:t>
            </a:r>
          </a:p>
        </p:txBody>
      </p:sp>
      <p:sp>
        <p:nvSpPr>
          <p:cNvPr id="14" name="ZoneTexte 13">
            <a:extLst>
              <a:ext uri="{FF2B5EF4-FFF2-40B4-BE49-F238E27FC236}">
                <a16:creationId xmlns:a16="http://schemas.microsoft.com/office/drawing/2014/main" id="{961394F3-9E35-8B0F-A290-0018DC87F773}"/>
              </a:ext>
            </a:extLst>
          </p:cNvPr>
          <p:cNvSpPr txBox="1"/>
          <p:nvPr/>
        </p:nvSpPr>
        <p:spPr>
          <a:xfrm>
            <a:off x="299225" y="3953207"/>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E5677843-794E-E633-4B0B-99D5DF93786B}"/>
              </a:ext>
            </a:extLst>
          </p:cNvPr>
          <p:cNvSpPr txBox="1"/>
          <p:nvPr/>
        </p:nvSpPr>
        <p:spPr>
          <a:xfrm>
            <a:off x="299225" y="433231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 mot. Ensuite le programme doit afficher la liste des consonnes et des voyelles du mot entré par l’utilisateur.</a:t>
            </a:r>
          </a:p>
        </p:txBody>
      </p:sp>
    </p:spTree>
    <p:extLst>
      <p:ext uri="{BB962C8B-B14F-4D97-AF65-F5344CB8AC3E}">
        <p14:creationId xmlns:p14="http://schemas.microsoft.com/office/powerpoint/2010/main" val="2803374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de Quiz de table de multiplication.</a:t>
            </a:r>
          </a:p>
          <a:p>
            <a:r>
              <a:rPr lang="fr-FR" dirty="0">
                <a:latin typeface="Times New Roman" panose="02020603050405020304" pitchFamily="18" charset="0"/>
                <a:cs typeface="Times New Roman" panose="02020603050405020304" pitchFamily="18" charset="0"/>
              </a:rPr>
              <a:t>Le programme doit demander à l’utilisateur de choisir un mode entre: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(table de 0 à 10)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(table de 0 à 20)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(table de 0 à 50) 30 questions</a:t>
            </a:r>
          </a:p>
          <a:p>
            <a:r>
              <a:rPr lang="fr-FR" dirty="0">
                <a:latin typeface="Times New Roman" panose="02020603050405020304" pitchFamily="18" charset="0"/>
                <a:cs typeface="Times New Roman" panose="02020603050405020304" pitchFamily="18" charset="0"/>
              </a:rPr>
              <a:t>Ensuite en fonction du mode le programme doit poser des questions sur le résultat de la table de multiplication entre deux nombres tirés au hasard.</a:t>
            </a:r>
          </a:p>
          <a:p>
            <a:r>
              <a:rPr lang="fr-FR" dirty="0">
                <a:latin typeface="Times New Roman" panose="02020603050405020304" pitchFamily="18" charset="0"/>
                <a:cs typeface="Times New Roman" panose="02020603050405020304" pitchFamily="18" charset="0"/>
              </a:rPr>
              <a:t>Le nombre de questions dépendra du mode choisit: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30 questions</a:t>
            </a:r>
          </a:p>
          <a:p>
            <a:r>
              <a:rPr lang="fr-FR" dirty="0">
                <a:latin typeface="Times New Roman" panose="02020603050405020304" pitchFamily="18" charset="0"/>
                <a:cs typeface="Times New Roman" panose="02020603050405020304" pitchFamily="18" charset="0"/>
              </a:rPr>
              <a:t>A la fin de la série, le programme doit afficher la liste des erreurs commises par l’utilisateur ainsi que son score et son pourcentage de réussite (</a:t>
            </a:r>
            <a:r>
              <a:rPr lang="fr-FR" dirty="0" err="1">
                <a:latin typeface="Times New Roman" panose="02020603050405020304" pitchFamily="18" charset="0"/>
                <a:cs typeface="Times New Roman" panose="02020603050405020304" pitchFamily="18" charset="0"/>
              </a:rPr>
              <a:t>success</a:t>
            </a:r>
            <a:r>
              <a:rPr lang="fr-FR" dirty="0">
                <a:latin typeface="Times New Roman" panose="02020603050405020304" pitchFamily="18" charset="0"/>
                <a:cs typeface="Times New Roman" panose="02020603050405020304" pitchFamily="18" charset="0"/>
              </a:rPr>
              <a:t>*100/total).</a:t>
            </a:r>
          </a:p>
          <a:p>
            <a:r>
              <a:rPr lang="fr-FR" dirty="0">
                <a:latin typeface="Times New Roman" panose="02020603050405020304" pitchFamily="18" charset="0"/>
                <a:cs typeface="Times New Roman" panose="02020603050405020304" pitchFamily="18" charset="0"/>
              </a:rPr>
              <a:t>Tenir compte des cas d’erreur.</a:t>
            </a:r>
          </a:p>
          <a:p>
            <a:r>
              <a:rPr lang="fr-FR" dirty="0">
                <a:latin typeface="Times New Roman" panose="02020603050405020304" pitchFamily="18" charset="0"/>
                <a:cs typeface="Times New Roman" panose="02020603050405020304" pitchFamily="18" charset="0"/>
              </a:rPr>
              <a:t>Le test est réussi si le score en pourcentage est supérieur à 50%.</a:t>
            </a:r>
          </a:p>
        </p:txBody>
      </p:sp>
    </p:spTree>
    <p:extLst>
      <p:ext uri="{BB962C8B-B14F-4D97-AF65-F5344CB8AC3E}">
        <p14:creationId xmlns:p14="http://schemas.microsoft.com/office/powerpoint/2010/main" val="2796775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2</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permettre d’enregistrer des utilisateurs avec leur nom et prénom. </a:t>
            </a:r>
          </a:p>
          <a:p>
            <a:r>
              <a:rPr lang="fr-FR" dirty="0">
                <a:latin typeface="Times New Roman" panose="02020603050405020304" pitchFamily="18" charset="0"/>
                <a:cs typeface="Times New Roman" panose="02020603050405020304" pitchFamily="18" charset="0"/>
              </a:rPr>
              <a:t>Le menu est composé de: ajouter une personne, supprimer une personne, recherche une personne, afficher la liste.</a:t>
            </a:r>
          </a:p>
          <a:p>
            <a:r>
              <a:rPr lang="fr-FR" dirty="0">
                <a:latin typeface="Times New Roman" panose="02020603050405020304" pitchFamily="18" charset="0"/>
                <a:cs typeface="Times New Roman" panose="02020603050405020304" pitchFamily="18" charset="0"/>
              </a:rPr>
              <a:t>L’utilisateur doit faire un choix d’action et le programme doit permettre de gérer les personnes sachant qu’on ne peut avoir une personne de même nom et prénom. </a:t>
            </a:r>
          </a:p>
          <a:p>
            <a:r>
              <a:rPr lang="fr-FR" dirty="0">
                <a:latin typeface="Times New Roman" panose="02020603050405020304" pitchFamily="18" charset="0"/>
                <a:cs typeface="Times New Roman" panose="02020603050405020304" pitchFamily="18" charset="0"/>
              </a:rPr>
              <a:t>Par exemple John DOE ne peut être enregistré deux fois cependant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JOHN peut être enregistré même si John DOE y ait car les noms et les prénoms sont différents.</a:t>
            </a:r>
          </a:p>
          <a:p>
            <a:r>
              <a:rPr lang="fr-FR" dirty="0">
                <a:latin typeface="Times New Roman" panose="02020603050405020304" pitchFamily="18" charset="0"/>
                <a:cs typeface="Times New Roman" panose="02020603050405020304" pitchFamily="18" charset="0"/>
              </a:rPr>
              <a:t>Lors de la recherche l’utilisateur fournit un nom et le programme doit afficher la liste des personnes qui ont soit le même nom ou soit le même prénom.</a:t>
            </a:r>
          </a:p>
          <a:p>
            <a:r>
              <a:rPr lang="fr-FR" dirty="0">
                <a:latin typeface="Times New Roman" panose="02020603050405020304" pitchFamily="18" charset="0"/>
                <a:cs typeface="Times New Roman" panose="02020603050405020304" pitchFamily="18" charset="0"/>
              </a:rPr>
              <a:t>Pour supprimer une personne l’utilisateur doit fournir un nom et le programme lui affiche la liste des personnes correspondantes ensuite il doit entrer le numéro de la personne qu’il veut supprimer.</a:t>
            </a:r>
          </a:p>
          <a:p>
            <a:r>
              <a:rPr lang="fr-FR" dirty="0">
                <a:latin typeface="Times New Roman" panose="02020603050405020304" pitchFamily="18" charset="0"/>
                <a:cs typeface="Times New Roman" panose="02020603050405020304" pitchFamily="18" charset="0"/>
              </a:rPr>
              <a:t>L’action affichage doit permettre d’afficher toutes les personnes enregistrées.</a:t>
            </a:r>
          </a:p>
          <a:p>
            <a:r>
              <a:rPr lang="fr-FR" dirty="0">
                <a:latin typeface="Times New Roman" panose="02020603050405020304" pitchFamily="18" charset="0"/>
                <a:cs typeface="Times New Roman" panose="02020603050405020304" pitchFamily="18" charset="0"/>
              </a:rPr>
              <a:t>Une personne à un nom et plusieurs prénoms séparés par des espaces.</a:t>
            </a:r>
          </a:p>
          <a:p>
            <a:r>
              <a:rPr lang="fr-FR" dirty="0">
                <a:latin typeface="Times New Roman" panose="02020603050405020304" pitchFamily="18" charset="0"/>
                <a:cs typeface="Times New Roman" panose="02020603050405020304" pitchFamily="18" charset="0"/>
              </a:rPr>
              <a:t>Lors de l’enregistrement procédé respecter </a:t>
            </a:r>
            <a:r>
              <a:rPr lang="fr-FR">
                <a:latin typeface="Times New Roman" panose="02020603050405020304" pitchFamily="18" charset="0"/>
                <a:cs typeface="Times New Roman" panose="02020603050405020304" pitchFamily="18" charset="0"/>
              </a:rPr>
              <a:t>le format Prénoms </a:t>
            </a:r>
            <a:r>
              <a:rPr lang="fr-FR" dirty="0">
                <a:latin typeface="Times New Roman" panose="02020603050405020304" pitchFamily="18" charset="0"/>
                <a:cs typeface="Times New Roman" panose="02020603050405020304" pitchFamily="18" charset="0"/>
              </a:rPr>
              <a:t>NOM. Si l’utilisateur entre comme nom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et prénoms Toto John le stockage sera Toto John DOE. </a:t>
            </a:r>
          </a:p>
        </p:txBody>
      </p:sp>
    </p:spTree>
    <p:extLst>
      <p:ext uri="{BB962C8B-B14F-4D97-AF65-F5344CB8AC3E}">
        <p14:creationId xmlns:p14="http://schemas.microsoft.com/office/powerpoint/2010/main" val="2280855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3</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14185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César (ou chiffrement par décalage) est un algorithme de chiffrement très simple que Jules César utilisait pour chiffrer certains messages qu’il envoyait.</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BEECF3A8-73CE-9EC0-B923-08D73787138E}"/>
                  </a:ext>
                </a:extLst>
              </p:cNvPr>
              <p:cNvSpPr txBox="1"/>
              <p:nvPr/>
            </p:nvSpPr>
            <p:spPr>
              <a:xfrm>
                <a:off x="397564" y="1976103"/>
                <a:ext cx="11088982" cy="317009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principe du chiffrement est le suivant:</a:t>
                </a:r>
              </a:p>
              <a:p>
                <a:r>
                  <a:rPr lang="fr-FR" dirty="0">
                    <a:latin typeface="Times New Roman" panose="02020603050405020304" pitchFamily="18" charset="0"/>
                    <a:cs typeface="Times New Roman" panose="02020603050405020304" pitchFamily="18" charset="0"/>
                  </a:rPr>
                  <a:t>Pour un message à chiffrer, on remplace chaque lettre par une lettre différente, située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lettres après dans l’alphabet où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la valeur de la clé de chiffrement.</a:t>
                </a:r>
              </a:p>
              <a:p>
                <a:r>
                  <a:rPr lang="fr-FR" dirty="0">
                    <a:latin typeface="Times New Roman" panose="02020603050405020304" pitchFamily="18" charset="0"/>
                    <a:cs typeface="Times New Roman" panose="02020603050405020304" pitchFamily="18" charset="0"/>
                  </a:rPr>
                  <a:t>Si l’on considère que chaque lettre de l’alphabet est numérotée de 0 à 25 (A=0, B=1,…,Z=25), cela revient à additionner la valeur de la lettre du texte en clair avec la valeur de la clé pour trouver la valeur de la lettre qui va remplacer la lettre non chiffrée.</a:t>
                </a:r>
              </a:p>
              <a:p>
                <a:r>
                  <a:rPr lang="fr-FR" dirty="0">
                    <a:latin typeface="Times New Roman" panose="02020603050405020304" pitchFamily="18" charset="0"/>
                    <a:cs typeface="Times New Roman" panose="02020603050405020304" pitchFamily="18" charset="0"/>
                  </a:rPr>
                  <a:t>Par exemple pour chiffrer la chaine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avec une clé de chiffrement 1 on aura comme mot chiffré: </a:t>
                </a:r>
                <a14:m>
                  <m:oMath xmlns:m="http://schemas.openxmlformats.org/officeDocument/2006/math">
                    <m:r>
                      <a:rPr lang="fr-FR" b="0" i="1" smtClean="0">
                        <a:latin typeface="Cambria Math" panose="02040503050406030204" pitchFamily="18" charset="0"/>
                        <a:cs typeface="Times New Roman" panose="02020603050405020304" pitchFamily="18" charset="0"/>
                      </a:rPr>
                      <m:t>𝐴𝐹𝑈𝐵</m:t>
                    </m:r>
                  </m:oMath>
                </a14:m>
                <a:r>
                  <a:rPr lang="fr-FR" dirty="0">
                    <a:latin typeface="Times New Roman" panose="02020603050405020304" pitchFamily="18" charset="0"/>
                    <a:cs typeface="Times New Roman" panose="02020603050405020304" pitchFamily="18" charset="0"/>
                  </a:rPr>
                  <a:t> car la lettre 1 pas après Z est A et on recommence au début quand on arrive à la fin du tableau. On obtient le mot chiffré de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en remplaçant chaque lettre par la lettre qui la suit puisque le nombre de décalage est 1. </a:t>
                </a:r>
              </a:p>
            </p:txBody>
          </p:sp>
        </mc:Choice>
        <mc:Fallback xmlns="">
          <p:sp>
            <p:nvSpPr>
              <p:cNvPr id="8" name="ZoneTexte 7">
                <a:extLst>
                  <a:ext uri="{FF2B5EF4-FFF2-40B4-BE49-F238E27FC236}">
                    <a16:creationId xmlns:a16="http://schemas.microsoft.com/office/drawing/2014/main" id="{BEECF3A8-73CE-9EC0-B923-08D73787138E}"/>
                  </a:ext>
                </a:extLst>
              </p:cNvPr>
              <p:cNvSpPr txBox="1">
                <a:spLocks noRot="1" noChangeAspect="1" noMove="1" noResize="1" noEditPoints="1" noAdjustHandles="1" noChangeArrowheads="1" noChangeShapeType="1" noTextEdit="1"/>
              </p:cNvSpPr>
              <p:nvPr/>
            </p:nvSpPr>
            <p:spPr>
              <a:xfrm>
                <a:off x="397564" y="1976103"/>
                <a:ext cx="11088982" cy="3170099"/>
              </a:xfrm>
              <a:prstGeom prst="rect">
                <a:avLst/>
              </a:prstGeom>
              <a:blipFill>
                <a:blip r:embed="rId2"/>
                <a:stretch>
                  <a:fillRect l="-550" t="-962" r="-880"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855DD3C9-6D26-77D0-6ED2-7C5E00EB6800}"/>
                  </a:ext>
                </a:extLst>
              </p:cNvPr>
              <p:cNvSpPr txBox="1"/>
              <p:nvPr/>
            </p:nvSpPr>
            <p:spPr>
              <a:xfrm>
                <a:off x="397564" y="522054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du déchiffrement on fait des sauts en arrière contrairement au chiffrement qui fait des sauts en avant. Une lettre chiffrée par une clé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déchiffrée par la lettre se trouvant à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caractères avant la lettre dans l’alphabet. </a:t>
                </a:r>
                <a:r>
                  <a:rPr lang="fr-FR" b="1" dirty="0">
                    <a:latin typeface="Times New Roman" panose="02020603050405020304" pitchFamily="18" charset="0"/>
                    <a:cs typeface="Times New Roman" panose="02020603050405020304" pitchFamily="18" charset="0"/>
                  </a:rPr>
                  <a:t>Le chiffre de César est aujourd’hui abandonné car non sécurisé.</a:t>
                </a:r>
              </a:p>
            </p:txBody>
          </p:sp>
        </mc:Choice>
        <mc:Fallback xmlns="">
          <p:sp>
            <p:nvSpPr>
              <p:cNvPr id="9" name="ZoneTexte 8">
                <a:extLst>
                  <a:ext uri="{FF2B5EF4-FFF2-40B4-BE49-F238E27FC236}">
                    <a16:creationId xmlns:a16="http://schemas.microsoft.com/office/drawing/2014/main" id="{855DD3C9-6D26-77D0-6ED2-7C5E00EB6800}"/>
                  </a:ext>
                </a:extLst>
              </p:cNvPr>
              <p:cNvSpPr txBox="1">
                <a:spLocks noRot="1" noChangeAspect="1" noMove="1" noResize="1" noEditPoints="1" noAdjustHandles="1" noChangeArrowheads="1" noChangeShapeType="1" noTextEdit="1"/>
              </p:cNvSpPr>
              <p:nvPr/>
            </p:nvSpPr>
            <p:spPr>
              <a:xfrm>
                <a:off x="397564" y="5220545"/>
                <a:ext cx="11088982" cy="1015663"/>
              </a:xfrm>
              <a:prstGeom prst="rect">
                <a:avLst/>
              </a:prstGeom>
              <a:blipFill>
                <a:blip r:embed="rId3"/>
                <a:stretch>
                  <a:fillRect l="-550"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3697549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990321CC-02EF-ED64-0AA9-789ED60F60B1}"/>
              </a:ext>
            </a:extLst>
          </p:cNvPr>
          <p:cNvSpPr txBox="1"/>
          <p:nvPr/>
        </p:nvSpPr>
        <p:spPr>
          <a:xfrm>
            <a:off x="397564" y="84060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les connaissances apprises sur les listes 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8" name="ZoneTexte 7">
            <a:extLst>
              <a:ext uri="{FF2B5EF4-FFF2-40B4-BE49-F238E27FC236}">
                <a16:creationId xmlns:a16="http://schemas.microsoft.com/office/drawing/2014/main" id="{BEECF3A8-73CE-9EC0-B923-08D73787138E}"/>
              </a:ext>
            </a:extLst>
          </p:cNvPr>
          <p:cNvSpPr txBox="1"/>
          <p:nvPr/>
        </p:nvSpPr>
        <p:spPr>
          <a:xfrm>
            <a:off x="397564" y="313967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a:t>
            </a:r>
            <a:r>
              <a:rPr lang="fr-FR">
                <a:latin typeface="Times New Roman" panose="02020603050405020304" pitchFamily="18" charset="0"/>
                <a:cs typeface="Times New Roman" panose="02020603050405020304" pitchFamily="18" charset="0"/>
              </a:rPr>
              <a:t>le fichier </a:t>
            </a:r>
            <a:r>
              <a:rPr lang="fr-FR" dirty="0">
                <a:latin typeface="Times New Roman" panose="02020603050405020304" pitchFamily="18" charset="0"/>
                <a:cs typeface="Times New Roman" panose="02020603050405020304" pitchFamily="18" charset="0"/>
              </a:rPr>
              <a:t>Algorithme et ensuite le programme en Python.</a:t>
            </a:r>
          </a:p>
        </p:txBody>
      </p:sp>
      <p:sp>
        <p:nvSpPr>
          <p:cNvPr id="10" name="ZoneTexte 9">
            <a:extLst>
              <a:ext uri="{FF2B5EF4-FFF2-40B4-BE49-F238E27FC236}">
                <a16:creationId xmlns:a16="http://schemas.microsoft.com/office/drawing/2014/main" id="{24D98DAF-178C-EE92-6768-D47D152A08B6}"/>
              </a:ext>
            </a:extLst>
          </p:cNvPr>
          <p:cNvSpPr txBox="1"/>
          <p:nvPr/>
        </p:nvSpPr>
        <p:spPr>
          <a:xfrm>
            <a:off x="419649" y="209751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19CB152B-9880-A07F-BB5E-1B89D0E262F0}"/>
              </a:ext>
            </a:extLst>
          </p:cNvPr>
          <p:cNvSpPr txBox="1"/>
          <p:nvPr/>
        </p:nvSpPr>
        <p:spPr>
          <a:xfrm>
            <a:off x="419649" y="356002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14" name="Image 13">
            <a:extLst>
              <a:ext uri="{FF2B5EF4-FFF2-40B4-BE49-F238E27FC236}">
                <a16:creationId xmlns:a16="http://schemas.microsoft.com/office/drawing/2014/main" id="{BED949AF-1F38-1FCE-BFDB-F258BCE9ADBC}"/>
              </a:ext>
            </a:extLst>
          </p:cNvPr>
          <p:cNvPicPr>
            <a:picLocks noChangeAspect="1"/>
          </p:cNvPicPr>
          <p:nvPr/>
        </p:nvPicPr>
        <p:blipFill>
          <a:blip r:embed="rId2"/>
          <a:stretch>
            <a:fillRect/>
          </a:stretch>
        </p:blipFill>
        <p:spPr>
          <a:xfrm>
            <a:off x="727269" y="4065417"/>
            <a:ext cx="3899052" cy="2170791"/>
          </a:xfrm>
          <a:prstGeom prst="rect">
            <a:avLst/>
          </a:prstGeom>
        </p:spPr>
      </p:pic>
      <p:pic>
        <p:nvPicPr>
          <p:cNvPr id="16" name="Image 15">
            <a:extLst>
              <a:ext uri="{FF2B5EF4-FFF2-40B4-BE49-F238E27FC236}">
                <a16:creationId xmlns:a16="http://schemas.microsoft.com/office/drawing/2014/main" id="{512CC83F-89E7-E85A-C945-D7CA300770B6}"/>
              </a:ext>
            </a:extLst>
          </p:cNvPr>
          <p:cNvPicPr>
            <a:picLocks noChangeAspect="1"/>
          </p:cNvPicPr>
          <p:nvPr/>
        </p:nvPicPr>
        <p:blipFill>
          <a:blip r:embed="rId3"/>
          <a:stretch>
            <a:fillRect/>
          </a:stretch>
        </p:blipFill>
        <p:spPr>
          <a:xfrm>
            <a:off x="5195512" y="4071969"/>
            <a:ext cx="3635880" cy="2157686"/>
          </a:xfrm>
          <a:prstGeom prst="rect">
            <a:avLst/>
          </a:prstGeom>
        </p:spPr>
      </p:pic>
    </p:spTree>
    <p:extLst>
      <p:ext uri="{BB962C8B-B14F-4D97-AF65-F5344CB8AC3E}">
        <p14:creationId xmlns:p14="http://schemas.microsoft.com/office/powerpoint/2010/main" val="199317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473063" y="736306"/>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listes sont des séquences, ce sont des objets spéciaux capable de contenir des valeurs de n’importe quel type.</a:t>
            </a:r>
          </a:p>
        </p:txBody>
      </p:sp>
      <p:sp>
        <p:nvSpPr>
          <p:cNvPr id="2" name="ZoneTexte 1">
            <a:extLst>
              <a:ext uri="{FF2B5EF4-FFF2-40B4-BE49-F238E27FC236}">
                <a16:creationId xmlns:a16="http://schemas.microsoft.com/office/drawing/2014/main" id="{798A378F-2AFC-D890-9CB4-B1B817762955}"/>
              </a:ext>
            </a:extLst>
          </p:cNvPr>
          <p:cNvSpPr txBox="1"/>
          <p:nvPr/>
        </p:nvSpPr>
        <p:spPr>
          <a:xfrm>
            <a:off x="473063" y="14172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variables simples qui ne peuvent contenir qu’une seule valeur, les listes peuvent contenir plusieurs valeurs.</a:t>
            </a:r>
          </a:p>
        </p:txBody>
      </p:sp>
      <p:grpSp>
        <p:nvGrpSpPr>
          <p:cNvPr id="15" name="Groupe 14">
            <a:extLst>
              <a:ext uri="{FF2B5EF4-FFF2-40B4-BE49-F238E27FC236}">
                <a16:creationId xmlns:a16="http://schemas.microsoft.com/office/drawing/2014/main" id="{D3E1CC7B-1965-884C-52E8-C7B951998046}"/>
              </a:ext>
            </a:extLst>
          </p:cNvPr>
          <p:cNvGrpSpPr/>
          <p:nvPr/>
        </p:nvGrpSpPr>
        <p:grpSpPr>
          <a:xfrm>
            <a:off x="459461" y="2184008"/>
            <a:ext cx="5066142" cy="1077662"/>
            <a:chOff x="619434" y="2485018"/>
            <a:chExt cx="5066142" cy="1077662"/>
          </a:xfrm>
        </p:grpSpPr>
        <p:sp>
          <p:nvSpPr>
            <p:cNvPr id="8" name="Rectangle 7">
              <a:extLst>
                <a:ext uri="{FF2B5EF4-FFF2-40B4-BE49-F238E27FC236}">
                  <a16:creationId xmlns:a16="http://schemas.microsoft.com/office/drawing/2014/main" id="{CE25D0B8-0202-5696-1711-6B98D4E6B672}"/>
                </a:ext>
              </a:extLst>
            </p:cNvPr>
            <p:cNvSpPr/>
            <p:nvPr/>
          </p:nvSpPr>
          <p:spPr>
            <a:xfrm>
              <a:off x="697116" y="2806575"/>
              <a:ext cx="4988460" cy="756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0E353BB5-2D27-D239-3E22-1071743DF363}"/>
                </a:ext>
              </a:extLst>
            </p:cNvPr>
            <p:cNvSpPr txBox="1"/>
            <p:nvPr/>
          </p:nvSpPr>
          <p:spPr>
            <a:xfrm>
              <a:off x="841225" y="3008060"/>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1</a:t>
              </a:r>
            </a:p>
          </p:txBody>
        </p:sp>
        <p:sp>
          <p:nvSpPr>
            <p:cNvPr id="11" name="ZoneTexte 10">
              <a:extLst>
                <a:ext uri="{FF2B5EF4-FFF2-40B4-BE49-F238E27FC236}">
                  <a16:creationId xmlns:a16="http://schemas.microsoft.com/office/drawing/2014/main" id="{EA511F7F-F06D-DC10-2D74-D2BEA762BC97}"/>
                </a:ext>
              </a:extLst>
            </p:cNvPr>
            <p:cNvSpPr txBox="1"/>
            <p:nvPr/>
          </p:nvSpPr>
          <p:spPr>
            <a:xfrm>
              <a:off x="2034767"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2</a:t>
              </a:r>
            </a:p>
          </p:txBody>
        </p:sp>
        <p:sp>
          <p:nvSpPr>
            <p:cNvPr id="12" name="ZoneTexte 11">
              <a:extLst>
                <a:ext uri="{FF2B5EF4-FFF2-40B4-BE49-F238E27FC236}">
                  <a16:creationId xmlns:a16="http://schemas.microsoft.com/office/drawing/2014/main" id="{B8936F6D-D5F6-317F-1419-7E444EFA783D}"/>
                </a:ext>
              </a:extLst>
            </p:cNvPr>
            <p:cNvSpPr txBox="1"/>
            <p:nvPr/>
          </p:nvSpPr>
          <p:spPr>
            <a:xfrm>
              <a:off x="3228309" y="298438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3</a:t>
              </a:r>
            </a:p>
          </p:txBody>
        </p:sp>
        <p:sp>
          <p:nvSpPr>
            <p:cNvPr id="13" name="ZoneTexte 12">
              <a:extLst>
                <a:ext uri="{FF2B5EF4-FFF2-40B4-BE49-F238E27FC236}">
                  <a16:creationId xmlns:a16="http://schemas.microsoft.com/office/drawing/2014/main" id="{361D30DB-F907-5E6C-6B2D-A7EAC40BB301}"/>
                </a:ext>
              </a:extLst>
            </p:cNvPr>
            <p:cNvSpPr txBox="1"/>
            <p:nvPr/>
          </p:nvSpPr>
          <p:spPr>
            <a:xfrm>
              <a:off x="4454306"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a:t>
              </a:r>
            </a:p>
          </p:txBody>
        </p:sp>
        <p:sp>
          <p:nvSpPr>
            <p:cNvPr id="14" name="ZoneTexte 13">
              <a:extLst>
                <a:ext uri="{FF2B5EF4-FFF2-40B4-BE49-F238E27FC236}">
                  <a16:creationId xmlns:a16="http://schemas.microsoft.com/office/drawing/2014/main" id="{9DAFCE1A-72B4-20EE-C7EA-E4C61F6854D6}"/>
                </a:ext>
              </a:extLst>
            </p:cNvPr>
            <p:cNvSpPr txBox="1"/>
            <p:nvPr/>
          </p:nvSpPr>
          <p:spPr>
            <a:xfrm>
              <a:off x="619434" y="2485018"/>
              <a:ext cx="1140737" cy="369332"/>
            </a:xfrm>
            <a:prstGeom prst="rect">
              <a:avLst/>
            </a:prstGeom>
            <a:noFill/>
          </p:spPr>
          <p:txBody>
            <a:bodyPr wrap="square" rtlCol="0">
              <a:spAutoFit/>
            </a:bodyPr>
            <a:lstStyle/>
            <a:p>
              <a:r>
                <a:rPr lang="fr-FR" b="1" dirty="0"/>
                <a:t>Liste</a:t>
              </a:r>
            </a:p>
          </p:txBody>
        </p:sp>
      </p:grpSp>
      <p:grpSp>
        <p:nvGrpSpPr>
          <p:cNvPr id="16" name="Groupe 15">
            <a:extLst>
              <a:ext uri="{FF2B5EF4-FFF2-40B4-BE49-F238E27FC236}">
                <a16:creationId xmlns:a16="http://schemas.microsoft.com/office/drawing/2014/main" id="{89CA17B5-C22C-9772-0619-1B6175B07804}"/>
              </a:ext>
            </a:extLst>
          </p:cNvPr>
          <p:cNvGrpSpPr/>
          <p:nvPr/>
        </p:nvGrpSpPr>
        <p:grpSpPr>
          <a:xfrm>
            <a:off x="6588715" y="2145548"/>
            <a:ext cx="5066142" cy="1077662"/>
            <a:chOff x="619434" y="2485018"/>
            <a:chExt cx="5066142" cy="1077662"/>
          </a:xfrm>
        </p:grpSpPr>
        <p:sp>
          <p:nvSpPr>
            <p:cNvPr id="17" name="Rectangle 16">
              <a:extLst>
                <a:ext uri="{FF2B5EF4-FFF2-40B4-BE49-F238E27FC236}">
                  <a16:creationId xmlns:a16="http://schemas.microsoft.com/office/drawing/2014/main" id="{20A12B3C-AD88-1B73-08D7-E97841A6A308}"/>
                </a:ext>
              </a:extLst>
            </p:cNvPr>
            <p:cNvSpPr/>
            <p:nvPr/>
          </p:nvSpPr>
          <p:spPr>
            <a:xfrm>
              <a:off x="697116" y="2806575"/>
              <a:ext cx="4988460" cy="75610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5F7B9808-C3B0-8E70-C19D-22F61A5EE2E3}"/>
                </a:ext>
              </a:extLst>
            </p:cNvPr>
            <p:cNvSpPr txBox="1"/>
            <p:nvPr/>
          </p:nvSpPr>
          <p:spPr>
            <a:xfrm>
              <a:off x="1362199" y="2999961"/>
              <a:ext cx="36582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Une et une seule valeur</a:t>
              </a:r>
            </a:p>
          </p:txBody>
        </p:sp>
        <p:sp>
          <p:nvSpPr>
            <p:cNvPr id="22" name="ZoneTexte 21">
              <a:extLst>
                <a:ext uri="{FF2B5EF4-FFF2-40B4-BE49-F238E27FC236}">
                  <a16:creationId xmlns:a16="http://schemas.microsoft.com/office/drawing/2014/main" id="{3A1E4D11-FE01-B69E-A83E-D3E374B481CD}"/>
                </a:ext>
              </a:extLst>
            </p:cNvPr>
            <p:cNvSpPr txBox="1"/>
            <p:nvPr/>
          </p:nvSpPr>
          <p:spPr>
            <a:xfrm>
              <a:off x="619434" y="2485018"/>
              <a:ext cx="2159926" cy="369332"/>
            </a:xfrm>
            <a:prstGeom prst="rect">
              <a:avLst/>
            </a:prstGeom>
            <a:noFill/>
          </p:spPr>
          <p:txBody>
            <a:bodyPr wrap="square" rtlCol="0">
              <a:spAutoFit/>
            </a:bodyPr>
            <a:lstStyle/>
            <a:p>
              <a:r>
                <a:rPr lang="fr-FR" b="1" dirty="0"/>
                <a:t>Variable simple</a:t>
              </a:r>
            </a:p>
          </p:txBody>
        </p:sp>
      </p:grpSp>
      <p:sp>
        <p:nvSpPr>
          <p:cNvPr id="23" name="ZoneTexte 22">
            <a:extLst>
              <a:ext uri="{FF2B5EF4-FFF2-40B4-BE49-F238E27FC236}">
                <a16:creationId xmlns:a16="http://schemas.microsoft.com/office/drawing/2014/main" id="{F771A133-1C06-235A-72D2-CB21B7F85229}"/>
              </a:ext>
            </a:extLst>
          </p:cNvPr>
          <p:cNvSpPr txBox="1"/>
          <p:nvPr/>
        </p:nvSpPr>
        <p:spPr>
          <a:xfrm>
            <a:off x="473063" y="34240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est un type de variable qui permet d’associer plusieurs valeurs différentes ayant la même étiquette. Les valeurs 1, 2 et 3 précédentes seront représentées par le même nom de variable.</a:t>
            </a:r>
          </a:p>
        </p:txBody>
      </p:sp>
      <p:sp>
        <p:nvSpPr>
          <p:cNvPr id="24" name="ZoneTexte 23">
            <a:extLst>
              <a:ext uri="{FF2B5EF4-FFF2-40B4-BE49-F238E27FC236}">
                <a16:creationId xmlns:a16="http://schemas.microsoft.com/office/drawing/2014/main" id="{E759DFBC-9ECD-7D63-BA3D-EA03F448C092}"/>
              </a:ext>
            </a:extLst>
          </p:cNvPr>
          <p:cNvSpPr txBox="1"/>
          <p:nvPr/>
        </p:nvSpPr>
        <p:spPr>
          <a:xfrm>
            <a:off x="459461" y="4211120"/>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imaginer une liste comme une étagère avec plusieurs tiroirs numérotés, chaque tiroir peut contenir un élément différent le tiroir 1 peut contenir une brosse et le tiroir 2 un stylo. Ces deux éléments totalement différents sont stockés dans un même élément qui est l’étagère.</a:t>
            </a:r>
          </a:p>
        </p:txBody>
      </p:sp>
      <p:sp>
        <p:nvSpPr>
          <p:cNvPr id="26" name="ZoneTexte 25">
            <a:extLst>
              <a:ext uri="{FF2B5EF4-FFF2-40B4-BE49-F238E27FC236}">
                <a16:creationId xmlns:a16="http://schemas.microsoft.com/office/drawing/2014/main" id="{F8B9ED05-B423-D2AC-C9F5-2A0D6F808F5E}"/>
              </a:ext>
            </a:extLst>
          </p:cNvPr>
          <p:cNvSpPr txBox="1"/>
          <p:nvPr/>
        </p:nvSpPr>
        <p:spPr>
          <a:xfrm>
            <a:off x="537143" y="5359265"/>
            <a:ext cx="113776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peut contenir plusieurs nombres entiers ou uniquement des nombres à virgule ou uniquement des chaines de caractères ou un mélange de tout. Une liste peut même contenir une autre liste.</a:t>
            </a:r>
          </a:p>
        </p:txBody>
      </p:sp>
    </p:spTree>
    <p:extLst>
      <p:ext uri="{BB962C8B-B14F-4D97-AF65-F5344CB8AC3E}">
        <p14:creationId xmlns:p14="http://schemas.microsoft.com/office/powerpoint/2010/main" val="2639441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a:t>
            </a:r>
            <a:r>
              <a:rPr lang="fr-FR" dirty="0" err="1">
                <a:latin typeface="Times New Roman" panose="02020603050405020304" pitchFamily="18" charset="0"/>
                <a:cs typeface="Times New Roman" panose="02020603050405020304" pitchFamily="18" charset="0"/>
              </a:rPr>
              <a:t>vigénère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20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5</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de </a:t>
            </a:r>
            <a:r>
              <a:rPr lang="fr-FR" dirty="0" err="1">
                <a:latin typeface="Times New Roman" panose="02020603050405020304" pitchFamily="18" charset="0"/>
                <a:cs typeface="Times New Roman" panose="02020603050405020304" pitchFamily="18" charset="0"/>
              </a:rPr>
              <a:t>Vernam</a:t>
            </a:r>
            <a:r>
              <a:rPr lang="fr-FR" dirty="0">
                <a:latin typeface="Times New Roman" panose="02020603050405020304" pitchFamily="18" charset="0"/>
                <a:cs typeface="Times New Roman" panose="02020603050405020304" pitchFamily="18" charset="0"/>
              </a:rPr>
              <a:t> masque jetable</a:t>
            </a:r>
          </a:p>
        </p:txBody>
      </p:sp>
    </p:spTree>
    <p:extLst>
      <p:ext uri="{BB962C8B-B14F-4D97-AF65-F5344CB8AC3E}">
        <p14:creationId xmlns:p14="http://schemas.microsoft.com/office/powerpoint/2010/main" val="11946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9</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possibilités pour créer des listes soit on utilise le mot clé </a:t>
            </a:r>
            <a:r>
              <a:rPr lang="fr-FR" sz="2000" b="1" dirty="0" err="1">
                <a:latin typeface="Times New Roman" panose="02020603050405020304" pitchFamily="18" charset="0"/>
                <a:cs typeface="Times New Roman" panose="02020603050405020304" pitchFamily="18" charset="0"/>
              </a:rPr>
              <a:t>list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soit on crée la liste avec une liste vide. </a:t>
            </a:r>
          </a:p>
        </p:txBody>
      </p:sp>
      <p:pic>
        <p:nvPicPr>
          <p:cNvPr id="8" name="Image 7">
            <a:extLst>
              <a:ext uri="{FF2B5EF4-FFF2-40B4-BE49-F238E27FC236}">
                <a16:creationId xmlns:a16="http://schemas.microsoft.com/office/drawing/2014/main" id="{57E4506D-3D38-B10A-AEB9-8013E2A86149}"/>
              </a:ext>
            </a:extLst>
          </p:cNvPr>
          <p:cNvPicPr>
            <a:picLocks noChangeAspect="1"/>
          </p:cNvPicPr>
          <p:nvPr/>
        </p:nvPicPr>
        <p:blipFill>
          <a:blip r:embed="rId2"/>
          <a:stretch>
            <a:fillRect/>
          </a:stretch>
        </p:blipFill>
        <p:spPr>
          <a:xfrm>
            <a:off x="569581" y="1658663"/>
            <a:ext cx="4364555" cy="1314788"/>
          </a:xfrm>
          <a:prstGeom prst="rect">
            <a:avLst/>
          </a:prstGeom>
        </p:spPr>
      </p:pic>
      <p:pic>
        <p:nvPicPr>
          <p:cNvPr id="10" name="Image 9">
            <a:extLst>
              <a:ext uri="{FF2B5EF4-FFF2-40B4-BE49-F238E27FC236}">
                <a16:creationId xmlns:a16="http://schemas.microsoft.com/office/drawing/2014/main" id="{E2C10DC8-F74C-F587-F6C5-59C5819881DD}"/>
              </a:ext>
            </a:extLst>
          </p:cNvPr>
          <p:cNvPicPr>
            <a:picLocks noChangeAspect="1"/>
          </p:cNvPicPr>
          <p:nvPr/>
        </p:nvPicPr>
        <p:blipFill>
          <a:blip r:embed="rId3"/>
          <a:stretch>
            <a:fillRect/>
          </a:stretch>
        </p:blipFill>
        <p:spPr>
          <a:xfrm>
            <a:off x="7158498" y="1649687"/>
            <a:ext cx="4463921" cy="1317664"/>
          </a:xfrm>
          <a:prstGeom prst="rect">
            <a:avLst/>
          </a:prstGeom>
        </p:spPr>
      </p:pic>
      <p:sp>
        <p:nvSpPr>
          <p:cNvPr id="14" name="Flèche : droite 13">
            <a:extLst>
              <a:ext uri="{FF2B5EF4-FFF2-40B4-BE49-F238E27FC236}">
                <a16:creationId xmlns:a16="http://schemas.microsoft.com/office/drawing/2014/main" id="{F5038AD0-7CA4-20D8-B9B2-A6718E3A7DCE}"/>
              </a:ext>
            </a:extLst>
          </p:cNvPr>
          <p:cNvSpPr/>
          <p:nvPr/>
        </p:nvSpPr>
        <p:spPr>
          <a:xfrm>
            <a:off x="5033503" y="1890544"/>
            <a:ext cx="1889381" cy="8510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sp>
        <p:nvSpPr>
          <p:cNvPr id="15" name="ZoneTexte 14">
            <a:extLst>
              <a:ext uri="{FF2B5EF4-FFF2-40B4-BE49-F238E27FC236}">
                <a16:creationId xmlns:a16="http://schemas.microsoft.com/office/drawing/2014/main" id="{6CEE211F-E2A5-3B18-FBB5-1132DF86792B}"/>
              </a:ext>
            </a:extLst>
          </p:cNvPr>
          <p:cNvSpPr txBox="1"/>
          <p:nvPr/>
        </p:nvSpPr>
        <p:spPr>
          <a:xfrm>
            <a:off x="500932" y="3075057"/>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deux exemples précédents, on a créé une liste vide. On peut créer une liste non vide en spécifiant des éléments de départ lors de la création.</a:t>
            </a:r>
          </a:p>
        </p:txBody>
      </p:sp>
      <p:pic>
        <p:nvPicPr>
          <p:cNvPr id="9" name="Image 8">
            <a:extLst>
              <a:ext uri="{FF2B5EF4-FFF2-40B4-BE49-F238E27FC236}">
                <a16:creationId xmlns:a16="http://schemas.microsoft.com/office/drawing/2014/main" id="{986B89E5-D32A-9C94-E29C-00A029609242}"/>
              </a:ext>
            </a:extLst>
          </p:cNvPr>
          <p:cNvPicPr>
            <a:picLocks noChangeAspect="1"/>
          </p:cNvPicPr>
          <p:nvPr/>
        </p:nvPicPr>
        <p:blipFill>
          <a:blip r:embed="rId4"/>
          <a:stretch>
            <a:fillRect/>
          </a:stretch>
        </p:blipFill>
        <p:spPr>
          <a:xfrm>
            <a:off x="2672271" y="3884549"/>
            <a:ext cx="7099051" cy="1920740"/>
          </a:xfrm>
          <a:prstGeom prst="rect">
            <a:avLst/>
          </a:prstGeom>
        </p:spPr>
      </p:pic>
    </p:spTree>
    <p:extLst>
      <p:ext uri="{BB962C8B-B14F-4D97-AF65-F5344CB8AC3E}">
        <p14:creationId xmlns:p14="http://schemas.microsoft.com/office/powerpoint/2010/main" val="104463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0"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Chaque élément d’une liste est identifié par un numéro appelé indice et celui-ci est assigné à chaque élément lors de l’insertion dans la liste. Le premier élément aura pour indice 0, le suivant indice 1…. </a:t>
            </a:r>
          </a:p>
        </p:txBody>
      </p:sp>
      <p:sp>
        <p:nvSpPr>
          <p:cNvPr id="18" name="ZoneTexte 17">
            <a:extLst>
              <a:ext uri="{FF2B5EF4-FFF2-40B4-BE49-F238E27FC236}">
                <a16:creationId xmlns:a16="http://schemas.microsoft.com/office/drawing/2014/main" id="{CF7B339B-6218-0773-D83E-7FD62394C249}"/>
              </a:ext>
            </a:extLst>
          </p:cNvPr>
          <p:cNvSpPr txBox="1"/>
          <p:nvPr/>
        </p:nvSpPr>
        <p:spPr>
          <a:xfrm>
            <a:off x="500930" y="1495799"/>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accéder à un élément d’une liste, on utilise le format de code suivant </a:t>
            </a:r>
            <a:r>
              <a:rPr lang="fr-FR" sz="2000" b="1" dirty="0" err="1">
                <a:latin typeface="Times New Roman" panose="02020603050405020304" pitchFamily="18" charset="0"/>
                <a:cs typeface="Times New Roman" panose="02020603050405020304" pitchFamily="18" charset="0"/>
              </a:rPr>
              <a:t>nom_liste</a:t>
            </a:r>
            <a:r>
              <a:rPr lang="fr-FR" sz="2000" b="1" dirty="0">
                <a:latin typeface="Times New Roman" panose="02020603050405020304" pitchFamily="18" charset="0"/>
                <a:cs typeface="Times New Roman" panose="02020603050405020304" pitchFamily="18" charset="0"/>
              </a:rPr>
              <a:t>[indice].</a:t>
            </a:r>
            <a:endParaRPr lang="fr-FR" sz="2000" dirty="0">
              <a:latin typeface="Times New Roman" panose="02020603050405020304" pitchFamily="18" charset="0"/>
              <a:cs typeface="Times New Roman" panose="02020603050405020304" pitchFamily="18" charset="0"/>
            </a:endParaRPr>
          </a:p>
        </p:txBody>
      </p:sp>
      <p:sp>
        <p:nvSpPr>
          <p:cNvPr id="21" name="ZoneTexte 20">
            <a:extLst>
              <a:ext uri="{FF2B5EF4-FFF2-40B4-BE49-F238E27FC236}">
                <a16:creationId xmlns:a16="http://schemas.microsoft.com/office/drawing/2014/main" id="{4D2EF078-2371-91C4-43BE-504150DE42FD}"/>
              </a:ext>
            </a:extLst>
          </p:cNvPr>
          <p:cNvSpPr txBox="1"/>
          <p:nvPr/>
        </p:nvSpPr>
        <p:spPr>
          <a:xfrm>
            <a:off x="635223" y="5850082"/>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assigner à une autre variable la valeur d’un élément de la liste.</a:t>
            </a:r>
          </a:p>
        </p:txBody>
      </p:sp>
      <p:pic>
        <p:nvPicPr>
          <p:cNvPr id="8" name="Image 7">
            <a:extLst>
              <a:ext uri="{FF2B5EF4-FFF2-40B4-BE49-F238E27FC236}">
                <a16:creationId xmlns:a16="http://schemas.microsoft.com/office/drawing/2014/main" id="{6A59718D-3705-CD60-AC32-0A082BD75E31}"/>
              </a:ext>
            </a:extLst>
          </p:cNvPr>
          <p:cNvPicPr>
            <a:picLocks noChangeAspect="1"/>
          </p:cNvPicPr>
          <p:nvPr/>
        </p:nvPicPr>
        <p:blipFill>
          <a:blip r:embed="rId2"/>
          <a:stretch>
            <a:fillRect/>
          </a:stretch>
        </p:blipFill>
        <p:spPr>
          <a:xfrm>
            <a:off x="3107366" y="1895909"/>
            <a:ext cx="5965581" cy="3840699"/>
          </a:xfrm>
          <a:prstGeom prst="rect">
            <a:avLst/>
          </a:prstGeom>
        </p:spPr>
      </p:pic>
    </p:spTree>
    <p:extLst>
      <p:ext uri="{BB962C8B-B14F-4D97-AF65-F5344CB8AC3E}">
        <p14:creationId xmlns:p14="http://schemas.microsoft.com/office/powerpoint/2010/main" val="398289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793504"/>
            <a:ext cx="11441731"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insérer un élément dans une liste, Python nous offre plusieurs fonctions dont les principales sont:</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insert: </a:t>
            </a:r>
            <a:r>
              <a:rPr lang="fr-FR" sz="2000" dirty="0">
                <a:latin typeface="Times New Roman" panose="02020603050405020304" pitchFamily="18" charset="0"/>
                <a:cs typeface="Times New Roman" panose="02020603050405020304" pitchFamily="18" charset="0"/>
              </a:rPr>
              <a:t>qui permet d’insérer un élément à un endroit précis dans la liste. Cette technique entraine un décalage des indices des autres éléments.</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append: </a:t>
            </a:r>
            <a:r>
              <a:rPr lang="fr-FR" sz="2000" dirty="0">
                <a:latin typeface="Times New Roman" panose="02020603050405020304" pitchFamily="18" charset="0"/>
                <a:cs typeface="Times New Roman" panose="02020603050405020304" pitchFamily="18" charset="0"/>
              </a:rPr>
              <a:t>qui permet d’insérer un élément à la fin de la liste.</a:t>
            </a:r>
            <a:endParaRPr lang="fr-FR" sz="2000" b="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7F6059A5-E9C9-7E04-3BAA-0ADEF57B1468}"/>
              </a:ext>
            </a:extLst>
          </p:cNvPr>
          <p:cNvSpPr txBox="1"/>
          <p:nvPr/>
        </p:nvSpPr>
        <p:spPr>
          <a:xfrm>
            <a:off x="435845" y="4208358"/>
            <a:ext cx="1163674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remplacer un élément dans une liste en assignant une nouvelle valeur à l’indice de l’élément à changer. </a:t>
            </a:r>
          </a:p>
        </p:txBody>
      </p:sp>
      <p:pic>
        <p:nvPicPr>
          <p:cNvPr id="13" name="Image 12">
            <a:extLst>
              <a:ext uri="{FF2B5EF4-FFF2-40B4-BE49-F238E27FC236}">
                <a16:creationId xmlns:a16="http://schemas.microsoft.com/office/drawing/2014/main" id="{69DFD89B-0A7E-0E00-BAC3-F58583D1F94B}"/>
              </a:ext>
            </a:extLst>
          </p:cNvPr>
          <p:cNvPicPr>
            <a:picLocks noChangeAspect="1"/>
          </p:cNvPicPr>
          <p:nvPr/>
        </p:nvPicPr>
        <p:blipFill>
          <a:blip r:embed="rId2"/>
          <a:stretch>
            <a:fillRect/>
          </a:stretch>
        </p:blipFill>
        <p:spPr>
          <a:xfrm>
            <a:off x="3236446" y="4789284"/>
            <a:ext cx="4264943" cy="1432860"/>
          </a:xfrm>
          <a:prstGeom prst="rect">
            <a:avLst/>
          </a:prstGeom>
        </p:spPr>
      </p:pic>
      <p:pic>
        <p:nvPicPr>
          <p:cNvPr id="9" name="Image 8">
            <a:extLst>
              <a:ext uri="{FF2B5EF4-FFF2-40B4-BE49-F238E27FC236}">
                <a16:creationId xmlns:a16="http://schemas.microsoft.com/office/drawing/2014/main" id="{45F5EC70-5D1A-1CA0-A0F1-CF02A189E0AD}"/>
              </a:ext>
            </a:extLst>
          </p:cNvPr>
          <p:cNvPicPr>
            <a:picLocks noChangeAspect="1"/>
          </p:cNvPicPr>
          <p:nvPr/>
        </p:nvPicPr>
        <p:blipFill>
          <a:blip r:embed="rId3"/>
          <a:stretch>
            <a:fillRect/>
          </a:stretch>
        </p:blipFill>
        <p:spPr>
          <a:xfrm>
            <a:off x="718697" y="2169317"/>
            <a:ext cx="4290432" cy="1806097"/>
          </a:xfrm>
          <a:prstGeom prst="rect">
            <a:avLst/>
          </a:prstGeom>
        </p:spPr>
      </p:pic>
      <p:pic>
        <p:nvPicPr>
          <p:cNvPr id="16" name="Image 15">
            <a:extLst>
              <a:ext uri="{FF2B5EF4-FFF2-40B4-BE49-F238E27FC236}">
                <a16:creationId xmlns:a16="http://schemas.microsoft.com/office/drawing/2014/main" id="{C31685B6-3BCB-6AFC-58F8-4D6F733EC712}"/>
              </a:ext>
            </a:extLst>
          </p:cNvPr>
          <p:cNvPicPr>
            <a:picLocks noChangeAspect="1"/>
          </p:cNvPicPr>
          <p:nvPr/>
        </p:nvPicPr>
        <p:blipFill>
          <a:blip r:embed="rId4"/>
          <a:stretch>
            <a:fillRect/>
          </a:stretch>
        </p:blipFill>
        <p:spPr>
          <a:xfrm>
            <a:off x="6683623" y="2150963"/>
            <a:ext cx="4854361" cy="1698609"/>
          </a:xfrm>
          <a:prstGeom prst="rect">
            <a:avLst/>
          </a:prstGeom>
        </p:spPr>
      </p:pic>
    </p:spTree>
    <p:extLst>
      <p:ext uri="{BB962C8B-B14F-4D97-AF65-F5344CB8AC3E}">
        <p14:creationId xmlns:p14="http://schemas.microsoft.com/office/powerpoint/2010/main" val="21586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86937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agrandir une liste en lui associant les valeurs d’une autre liste. Cette technique s’appelle de la </a:t>
            </a:r>
            <a:r>
              <a:rPr lang="fr-FR" sz="2000" b="1" dirty="0">
                <a:latin typeface="Times New Roman" panose="02020603050405020304" pitchFamily="18" charset="0"/>
                <a:cs typeface="Times New Roman" panose="02020603050405020304" pitchFamily="18" charset="0"/>
              </a:rPr>
              <a:t>concaténation. </a:t>
            </a:r>
            <a:endParaRPr lang="fr-FR" sz="2000"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9D49DB88-46E9-F872-4F76-BF51883715DD}"/>
              </a:ext>
            </a:extLst>
          </p:cNvPr>
          <p:cNvSpPr txBox="1"/>
          <p:nvPr/>
        </p:nvSpPr>
        <p:spPr>
          <a:xfrm>
            <a:off x="500932" y="1766440"/>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de la concaténation de deux listes on peut utiliser la méthode </a:t>
            </a:r>
            <a:r>
              <a:rPr lang="fr-FR" sz="2000" b="1" dirty="0" err="1">
                <a:latin typeface="Times New Roman" panose="02020603050405020304" pitchFamily="18" charset="0"/>
                <a:cs typeface="Times New Roman" panose="02020603050405020304" pitchFamily="18" charset="0"/>
              </a:rPr>
              <a:t>extend</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 Python ou utiliser </a:t>
            </a:r>
            <a:r>
              <a:rPr lang="fr-FR" sz="2000" b="1" dirty="0">
                <a:latin typeface="Times New Roman" panose="02020603050405020304" pitchFamily="18" charset="0"/>
                <a:cs typeface="Times New Roman" panose="02020603050405020304" pitchFamily="18" charset="0"/>
              </a:rPr>
              <a:t>+=.</a:t>
            </a:r>
          </a:p>
        </p:txBody>
      </p:sp>
      <p:sp>
        <p:nvSpPr>
          <p:cNvPr id="14" name="Flèche : droite 13">
            <a:extLst>
              <a:ext uri="{FF2B5EF4-FFF2-40B4-BE49-F238E27FC236}">
                <a16:creationId xmlns:a16="http://schemas.microsoft.com/office/drawing/2014/main" id="{5EC14445-091B-C74A-BC79-312EC11E4D8D}"/>
              </a:ext>
            </a:extLst>
          </p:cNvPr>
          <p:cNvSpPr/>
          <p:nvPr/>
        </p:nvSpPr>
        <p:spPr>
          <a:xfrm>
            <a:off x="5294656" y="2557601"/>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sp>
        <p:nvSpPr>
          <p:cNvPr id="17" name="ZoneTexte 16">
            <a:extLst>
              <a:ext uri="{FF2B5EF4-FFF2-40B4-BE49-F238E27FC236}">
                <a16:creationId xmlns:a16="http://schemas.microsoft.com/office/drawing/2014/main" id="{8309470E-954D-47AE-A4C2-6B0CAFE27050}"/>
              </a:ext>
            </a:extLst>
          </p:cNvPr>
          <p:cNvSpPr txBox="1"/>
          <p:nvPr/>
        </p:nvSpPr>
        <p:spPr>
          <a:xfrm>
            <a:off x="608680" y="397894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Lorsqu’on veut créer une nouvelle liste qui est la concaténation de deux listes il faut utiliser l’opérateur +.</a:t>
            </a:r>
            <a:endParaRPr lang="fr-FR" sz="2000" b="1" dirty="0">
              <a:latin typeface="Times New Roman" panose="02020603050405020304" pitchFamily="18" charset="0"/>
              <a:cs typeface="Times New Roman" panose="02020603050405020304" pitchFamily="18" charset="0"/>
            </a:endParaRPr>
          </a:p>
        </p:txBody>
      </p:sp>
      <p:pic>
        <p:nvPicPr>
          <p:cNvPr id="9" name="Image 8">
            <a:extLst>
              <a:ext uri="{FF2B5EF4-FFF2-40B4-BE49-F238E27FC236}">
                <a16:creationId xmlns:a16="http://schemas.microsoft.com/office/drawing/2014/main" id="{ADFEFCCB-A565-F6B9-26D3-74A4B0A39A26}"/>
              </a:ext>
            </a:extLst>
          </p:cNvPr>
          <p:cNvPicPr>
            <a:picLocks noChangeAspect="1"/>
          </p:cNvPicPr>
          <p:nvPr/>
        </p:nvPicPr>
        <p:blipFill>
          <a:blip r:embed="rId2"/>
          <a:stretch>
            <a:fillRect/>
          </a:stretch>
        </p:blipFill>
        <p:spPr>
          <a:xfrm>
            <a:off x="492957" y="2231827"/>
            <a:ext cx="4709568" cy="1798476"/>
          </a:xfrm>
          <a:prstGeom prst="rect">
            <a:avLst/>
          </a:prstGeom>
        </p:spPr>
      </p:pic>
      <p:pic>
        <p:nvPicPr>
          <p:cNvPr id="11" name="Image 10">
            <a:extLst>
              <a:ext uri="{FF2B5EF4-FFF2-40B4-BE49-F238E27FC236}">
                <a16:creationId xmlns:a16="http://schemas.microsoft.com/office/drawing/2014/main" id="{77064B76-B2F3-8143-19B6-E6E8A63FEE2C}"/>
              </a:ext>
            </a:extLst>
          </p:cNvPr>
          <p:cNvPicPr>
            <a:picLocks noChangeAspect="1"/>
          </p:cNvPicPr>
          <p:nvPr/>
        </p:nvPicPr>
        <p:blipFill>
          <a:blip r:embed="rId3"/>
          <a:stretch>
            <a:fillRect/>
          </a:stretch>
        </p:blipFill>
        <p:spPr>
          <a:xfrm>
            <a:off x="2160460" y="4395438"/>
            <a:ext cx="6424217" cy="1806097"/>
          </a:xfrm>
          <a:prstGeom prst="rect">
            <a:avLst/>
          </a:prstGeom>
        </p:spPr>
      </p:pic>
      <p:pic>
        <p:nvPicPr>
          <p:cNvPr id="15" name="Image 14">
            <a:extLst>
              <a:ext uri="{FF2B5EF4-FFF2-40B4-BE49-F238E27FC236}">
                <a16:creationId xmlns:a16="http://schemas.microsoft.com/office/drawing/2014/main" id="{C04AFA3D-D5D9-8ACD-A83F-BF6C7F3689F4}"/>
              </a:ext>
            </a:extLst>
          </p:cNvPr>
          <p:cNvPicPr>
            <a:picLocks noChangeAspect="1"/>
          </p:cNvPicPr>
          <p:nvPr/>
        </p:nvPicPr>
        <p:blipFill>
          <a:blip r:embed="rId4"/>
          <a:stretch>
            <a:fillRect/>
          </a:stretch>
        </p:blipFill>
        <p:spPr>
          <a:xfrm>
            <a:off x="7013066" y="2156732"/>
            <a:ext cx="4724809" cy="1874682"/>
          </a:xfrm>
          <a:prstGeom prst="rect">
            <a:avLst/>
          </a:prstGeom>
        </p:spPr>
      </p:pic>
    </p:spTree>
    <p:extLst>
      <p:ext uri="{BB962C8B-B14F-4D97-AF65-F5344CB8AC3E}">
        <p14:creationId xmlns:p14="http://schemas.microsoft.com/office/powerpoint/2010/main" val="238456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500929" y="754349"/>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méthodes pour supprimer un élément dans une liste soit avec le mot clé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29" y="754349"/>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E81D5E0-2CE9-25B8-A1F0-49FA2542D2A6}"/>
                  </a:ext>
                </a:extLst>
              </p:cNvPr>
              <p:cNvSpPr txBox="1"/>
              <p:nvPr/>
            </p:nvSpPr>
            <p:spPr>
              <a:xfrm>
                <a:off x="500929" y="1488059"/>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mot clé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 de supprimer une variable ou une valeur d’une liste. La syntaxe pour utiliser ce mot clé est:</a:t>
                </a:r>
                <a:endParaRPr lang="fr-FR" sz="2000" b="1" dirty="0">
                  <a:latin typeface="Times New Roman" panose="02020603050405020304" pitchFamily="18"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FE81D5E0-2CE9-25B8-A1F0-49FA2542D2A6}"/>
                  </a:ext>
                </a:extLst>
              </p:cNvPr>
              <p:cNvSpPr txBox="1">
                <a:spLocks noRot="1" noChangeAspect="1" noMove="1" noResize="1" noEditPoints="1" noAdjustHandles="1" noChangeArrowheads="1" noChangeShapeType="1" noTextEdit="1"/>
              </p:cNvSpPr>
              <p:nvPr/>
            </p:nvSpPr>
            <p:spPr>
              <a:xfrm>
                <a:off x="500929" y="1488059"/>
                <a:ext cx="11441731" cy="707886"/>
              </a:xfrm>
              <a:prstGeom prst="rect">
                <a:avLst/>
              </a:prstGeom>
              <a:blipFill>
                <a:blip r:embed="rId3"/>
                <a:stretch>
                  <a:fillRect l="-533" t="-4310" r="-746"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8731657-1982-0564-6148-8700366FB9ED}"/>
                  </a:ext>
                </a:extLst>
              </p:cNvPr>
              <p:cNvSpPr txBox="1"/>
              <p:nvPr/>
            </p:nvSpPr>
            <p:spPr>
              <a:xfrm>
                <a:off x="500929" y="2010101"/>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m:t>
                    </m:r>
                    <m:r>
                      <a:rPr lang="fr-FR" sz="2000" b="1" i="1" smtClean="0">
                        <a:latin typeface="Cambria Math" panose="02040503050406030204" pitchFamily="18" charset="0"/>
                        <a:cs typeface="Times New Roman" panose="02020603050405020304" pitchFamily="18" charset="0"/>
                      </a:rPr>
                      <m:t>_à_</m:t>
                    </m:r>
                    <m:r>
                      <a:rPr lang="fr-FR" sz="2000" b="1" i="1" smtClean="0">
                        <a:latin typeface="Cambria Math" panose="02040503050406030204" pitchFamily="18" charset="0"/>
                        <a:cs typeface="Times New Roman" panose="02020603050405020304" pitchFamily="18" charset="0"/>
                      </a:rPr>
                      <m:t>𝒔𝒖𝒑𝒑𝒓𝒊𝒎𝒆𝒓</m:t>
                    </m:r>
                  </m:oMath>
                </a14:m>
                <a:r>
                  <a:rPr lang="fr-FR" sz="2000" b="1" dirty="0">
                    <a:latin typeface="Times New Roman" panose="02020603050405020304" pitchFamily="18" charset="0"/>
                    <a:cs typeface="Times New Roman" panose="02020603050405020304" pitchFamily="18" charset="0"/>
                  </a:rPr>
                  <a:t> (pour supprimer une variable)</a:t>
                </a:r>
              </a:p>
            </p:txBody>
          </p:sp>
        </mc:Choice>
        <mc:Fallback xmlns="">
          <p:sp>
            <p:nvSpPr>
              <p:cNvPr id="8" name="ZoneTexte 7">
                <a:extLst>
                  <a:ext uri="{FF2B5EF4-FFF2-40B4-BE49-F238E27FC236}">
                    <a16:creationId xmlns:a16="http://schemas.microsoft.com/office/drawing/2014/main" id="{28731657-1982-0564-6148-8700366FB9ED}"/>
                  </a:ext>
                </a:extLst>
              </p:cNvPr>
              <p:cNvSpPr txBox="1">
                <a:spLocks noRot="1" noChangeAspect="1" noMove="1" noResize="1" noEditPoints="1" noAdjustHandles="1" noChangeArrowheads="1" noChangeShapeType="1" noTextEdit="1"/>
              </p:cNvSpPr>
              <p:nvPr/>
            </p:nvSpPr>
            <p:spPr>
              <a:xfrm>
                <a:off x="500929" y="2010101"/>
                <a:ext cx="11441731" cy="400110"/>
              </a:xfrm>
              <a:prstGeom prst="rect">
                <a:avLst/>
              </a:prstGeom>
              <a:blipFill>
                <a:blip r:embed="rId4"/>
                <a:stretch>
                  <a:fillRect t="-9231" b="-27692"/>
                </a:stretch>
              </a:blipFill>
            </p:spPr>
            <p:txBody>
              <a:bodyPr/>
              <a:lstStyle/>
              <a:p>
                <a:r>
                  <a:rPr lang="fr-FR">
                    <a:noFill/>
                  </a:rPr>
                  <a:t> </a:t>
                </a:r>
              </a:p>
            </p:txBody>
          </p:sp>
        </mc:Fallback>
      </mc:AlternateContent>
      <p:pic>
        <p:nvPicPr>
          <p:cNvPr id="10" name="Image 9">
            <a:extLst>
              <a:ext uri="{FF2B5EF4-FFF2-40B4-BE49-F238E27FC236}">
                <a16:creationId xmlns:a16="http://schemas.microsoft.com/office/drawing/2014/main" id="{6B70F036-8836-7A94-4CA7-2F46B8742336}"/>
              </a:ext>
            </a:extLst>
          </p:cNvPr>
          <p:cNvPicPr>
            <a:picLocks noChangeAspect="1"/>
          </p:cNvPicPr>
          <p:nvPr/>
        </p:nvPicPr>
        <p:blipFill>
          <a:blip r:embed="rId5"/>
          <a:stretch>
            <a:fillRect/>
          </a:stretch>
        </p:blipFill>
        <p:spPr>
          <a:xfrm>
            <a:off x="787646" y="2857643"/>
            <a:ext cx="4634598" cy="255889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1386D3BD-C3F5-B426-7E8C-622F33DE6D52}"/>
                  </a:ext>
                </a:extLst>
              </p:cNvPr>
              <p:cNvSpPr txBox="1"/>
              <p:nvPr/>
            </p:nvSpPr>
            <p:spPr>
              <a:xfrm>
                <a:off x="500929" y="2433872"/>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(pour supprimer un élément dans une liste)</a:t>
                </a:r>
              </a:p>
            </p:txBody>
          </p:sp>
        </mc:Choice>
        <mc:Fallback xmlns="">
          <p:sp>
            <p:nvSpPr>
              <p:cNvPr id="13" name="ZoneTexte 12">
                <a:extLst>
                  <a:ext uri="{FF2B5EF4-FFF2-40B4-BE49-F238E27FC236}">
                    <a16:creationId xmlns:a16="http://schemas.microsoft.com/office/drawing/2014/main" id="{1386D3BD-C3F5-B426-7E8C-622F33DE6D52}"/>
                  </a:ext>
                </a:extLst>
              </p:cNvPr>
              <p:cNvSpPr txBox="1">
                <a:spLocks noRot="1" noChangeAspect="1" noMove="1" noResize="1" noEditPoints="1" noAdjustHandles="1" noChangeArrowheads="1" noChangeShapeType="1" noTextEdit="1"/>
              </p:cNvSpPr>
              <p:nvPr/>
            </p:nvSpPr>
            <p:spPr>
              <a:xfrm>
                <a:off x="500929" y="2433872"/>
                <a:ext cx="11441731" cy="400110"/>
              </a:xfrm>
              <a:prstGeom prst="rect">
                <a:avLst/>
              </a:prstGeom>
              <a:blipFill>
                <a:blip r:embed="rId6"/>
                <a:stretch>
                  <a:fillRect t="-7576" b="-25758"/>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A6838FB9-917D-4D7F-C97C-46E2D412F0AF}"/>
              </a:ext>
            </a:extLst>
          </p:cNvPr>
          <p:cNvPicPr>
            <a:picLocks noChangeAspect="1"/>
          </p:cNvPicPr>
          <p:nvPr/>
        </p:nvPicPr>
        <p:blipFill>
          <a:blip r:embed="rId7"/>
          <a:stretch>
            <a:fillRect/>
          </a:stretch>
        </p:blipFill>
        <p:spPr>
          <a:xfrm>
            <a:off x="5705238" y="2857643"/>
            <a:ext cx="5142538" cy="2558897"/>
          </a:xfrm>
          <a:prstGeom prst="rect">
            <a:avLst/>
          </a:prstGeom>
        </p:spPr>
      </p:pic>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C9D056B6-D304-8387-B6CE-76BE299A9E20}"/>
                  </a:ext>
                </a:extLst>
              </p:cNvPr>
              <p:cNvSpPr txBox="1"/>
              <p:nvPr/>
            </p:nvSpPr>
            <p:spPr>
              <a:xfrm>
                <a:off x="397565" y="5366236"/>
                <a:ext cx="1062445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Une erreur est générée lorsqu’on essaie de supprimer avec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une valeur dont l’indice n’existe pas dans la liste.</a:t>
                </a:r>
              </a:p>
            </p:txBody>
          </p:sp>
        </mc:Choice>
        <mc:Fallback xmlns="">
          <p:sp>
            <p:nvSpPr>
              <p:cNvPr id="16" name="ZoneTexte 15">
                <a:extLst>
                  <a:ext uri="{FF2B5EF4-FFF2-40B4-BE49-F238E27FC236}">
                    <a16:creationId xmlns:a16="http://schemas.microsoft.com/office/drawing/2014/main" id="{C9D056B6-D304-8387-B6CE-76BE299A9E20}"/>
                  </a:ext>
                </a:extLst>
              </p:cNvPr>
              <p:cNvSpPr txBox="1">
                <a:spLocks noRot="1" noChangeAspect="1" noMove="1" noResize="1" noEditPoints="1" noAdjustHandles="1" noChangeArrowheads="1" noChangeShapeType="1" noTextEdit="1"/>
              </p:cNvSpPr>
              <p:nvPr/>
            </p:nvSpPr>
            <p:spPr>
              <a:xfrm>
                <a:off x="397565" y="5366236"/>
                <a:ext cx="10624456" cy="707886"/>
              </a:xfrm>
              <a:prstGeom prst="rect">
                <a:avLst/>
              </a:prstGeom>
              <a:blipFill>
                <a:blip r:embed="rId8"/>
                <a:stretch>
                  <a:fillRect l="-574" t="-4310" b="-14655"/>
                </a:stretch>
              </a:blipFill>
            </p:spPr>
            <p:txBody>
              <a:bodyPr/>
              <a:lstStyle/>
              <a:p>
                <a:r>
                  <a:rPr lang="fr-FR">
                    <a:noFill/>
                  </a:rPr>
                  <a:t> </a:t>
                </a:r>
              </a:p>
            </p:txBody>
          </p:sp>
        </mc:Fallback>
      </mc:AlternateContent>
    </p:spTree>
    <p:extLst>
      <p:ext uri="{BB962C8B-B14F-4D97-AF65-F5344CB8AC3E}">
        <p14:creationId xmlns:p14="http://schemas.microsoft.com/office/powerpoint/2010/main" val="327825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66807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contrairement à la méthode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 de supprimer un élément dans une liste à partir de sa valeur non pas par son indice. La syntaxe pour utiliser </a:t>
                </a:r>
                <a14:m>
                  <m:oMath xmlns:m="http://schemas.openxmlformats.org/officeDocument/2006/math">
                    <m:r>
                      <a:rPr lang="fr-FR" sz="2000" b="1" i="1" dirty="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a:t>
                </a:r>
                <a:endParaRPr lang="fr-FR" sz="2000" b="1" dirty="0">
                  <a:latin typeface="Times New Roman" panose="02020603050405020304" pitchFamily="18" charset="0"/>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668071"/>
                <a:ext cx="11441731" cy="707886"/>
              </a:xfrm>
              <a:prstGeom prst="rect">
                <a:avLst/>
              </a:prstGeom>
              <a:blipFill>
                <a:blip r:embed="rId2"/>
                <a:stretch>
                  <a:fillRect l="-533" t="-5172" r="-16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8731657-1982-0564-6148-8700366FB9ED}"/>
                  </a:ext>
                </a:extLst>
              </p:cNvPr>
              <p:cNvSpPr txBox="1"/>
              <p:nvPr/>
            </p:nvSpPr>
            <p:spPr>
              <a:xfrm>
                <a:off x="500097" y="1323729"/>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𝒅𝒆</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𝒍𝒂</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oMath>
                </a14:m>
                <a:r>
                  <a:rPr lang="fr-FR" sz="2000" b="1" dirty="0">
                    <a:latin typeface="Times New Roman" panose="02020603050405020304" pitchFamily="18" charset="0"/>
                    <a:cs typeface="Times New Roman" panose="02020603050405020304" pitchFamily="18" charset="0"/>
                  </a:rPr>
                  <a:t>.</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𝒓𝒆𝒎𝒐𝒗𝒆</m:t>
                    </m:r>
                    <m:r>
                      <a:rPr lang="fr-FR" sz="2000" b="1" i="1" dirty="0" smtClean="0">
                        <a:latin typeface="Cambria Math" panose="02040503050406030204" pitchFamily="18" charset="0"/>
                        <a:cs typeface="Times New Roman" panose="02020603050405020304" pitchFamily="18" charset="0"/>
                      </a:rPr>
                      <m:t>(</m:t>
                    </m:r>
                    <m:r>
                      <a:rPr lang="fr-FR" sz="2000" b="1" i="1" dirty="0" smtClean="0">
                        <a:latin typeface="Cambria Math" panose="02040503050406030204" pitchFamily="18" charset="0"/>
                        <a:cs typeface="Times New Roman" panose="02020603050405020304" pitchFamily="18" charset="0"/>
                      </a:rPr>
                      <m:t>𝒗𝒂𝒍𝒆𝒖𝒓</m:t>
                    </m:r>
                    <m:r>
                      <a:rPr lang="fr-FR" sz="2000" b="1" i="1" dirty="0" smtClean="0">
                        <a:latin typeface="Cambria Math" panose="02040503050406030204" pitchFamily="18" charset="0"/>
                        <a:cs typeface="Times New Roman" panose="02020603050405020304" pitchFamily="18" charset="0"/>
                      </a:rPr>
                      <m:t>_</m:t>
                    </m:r>
                    <m:r>
                      <a:rPr lang="fr-FR" sz="2000" b="1" i="1" dirty="0" smtClean="0">
                        <a:latin typeface="Cambria Math" panose="02040503050406030204" pitchFamily="18" charset="0"/>
                        <a:cs typeface="Times New Roman" panose="02020603050405020304" pitchFamily="18" charset="0"/>
                      </a:rPr>
                      <m:t>𝒂</m:t>
                    </m:r>
                    <m:r>
                      <a:rPr lang="fr-FR" sz="2000" b="1" i="1" dirty="0" smtClean="0">
                        <a:latin typeface="Cambria Math" panose="02040503050406030204" pitchFamily="18" charset="0"/>
                        <a:cs typeface="Times New Roman" panose="02020603050405020304" pitchFamily="18" charset="0"/>
                      </a:rPr>
                      <m:t>_</m:t>
                    </m:r>
                    <m:r>
                      <a:rPr lang="fr-FR" sz="2000" b="1" i="1" dirty="0" smtClean="0">
                        <a:latin typeface="Cambria Math" panose="02040503050406030204" pitchFamily="18" charset="0"/>
                        <a:cs typeface="Times New Roman" panose="02020603050405020304" pitchFamily="18" charset="0"/>
                      </a:rPr>
                      <m:t>𝒔𝒖𝒑𝒑𝒓𝒊𝒎𝒆𝒓</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8" name="ZoneTexte 7">
                <a:extLst>
                  <a:ext uri="{FF2B5EF4-FFF2-40B4-BE49-F238E27FC236}">
                    <a16:creationId xmlns:a16="http://schemas.microsoft.com/office/drawing/2014/main" id="{28731657-1982-0564-6148-8700366FB9ED}"/>
                  </a:ext>
                </a:extLst>
              </p:cNvPr>
              <p:cNvSpPr txBox="1">
                <a:spLocks noRot="1" noChangeAspect="1" noMove="1" noResize="1" noEditPoints="1" noAdjustHandles="1" noChangeArrowheads="1" noChangeShapeType="1" noTextEdit="1"/>
              </p:cNvSpPr>
              <p:nvPr/>
            </p:nvSpPr>
            <p:spPr>
              <a:xfrm>
                <a:off x="500097" y="1323729"/>
                <a:ext cx="11441731" cy="400110"/>
              </a:xfrm>
              <a:prstGeom prst="rect">
                <a:avLst/>
              </a:prstGeom>
              <a:blipFill>
                <a:blip r:embed="rId3"/>
                <a:stretch>
                  <a:fillRect t="-7576"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C9D056B6-D304-8387-B6CE-76BE299A9E20}"/>
                  </a:ext>
                </a:extLst>
              </p:cNvPr>
              <p:cNvSpPr txBox="1"/>
              <p:nvPr/>
            </p:nvSpPr>
            <p:spPr>
              <a:xfrm>
                <a:off x="500097" y="4398335"/>
                <a:ext cx="1062445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ne retire que la première occurrence de la valeur trouvée dans la liste.</a:t>
                </a:r>
              </a:p>
            </p:txBody>
          </p:sp>
        </mc:Choice>
        <mc:Fallback xmlns="">
          <p:sp>
            <p:nvSpPr>
              <p:cNvPr id="16" name="ZoneTexte 15">
                <a:extLst>
                  <a:ext uri="{FF2B5EF4-FFF2-40B4-BE49-F238E27FC236}">
                    <a16:creationId xmlns:a16="http://schemas.microsoft.com/office/drawing/2014/main" id="{C9D056B6-D304-8387-B6CE-76BE299A9E20}"/>
                  </a:ext>
                </a:extLst>
              </p:cNvPr>
              <p:cNvSpPr txBox="1">
                <a:spLocks noRot="1" noChangeAspect="1" noMove="1" noResize="1" noEditPoints="1" noAdjustHandles="1" noChangeArrowheads="1" noChangeShapeType="1" noTextEdit="1"/>
              </p:cNvSpPr>
              <p:nvPr/>
            </p:nvSpPr>
            <p:spPr>
              <a:xfrm>
                <a:off x="500097" y="4398335"/>
                <a:ext cx="10624456" cy="400110"/>
              </a:xfrm>
              <a:prstGeom prst="rect">
                <a:avLst/>
              </a:prstGeom>
              <a:blipFill>
                <a:blip r:embed="rId4"/>
                <a:stretch>
                  <a:fillRect l="-574" t="-9231" b="-2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042C645D-E09C-C962-FD62-79D0A79985EE}"/>
                  </a:ext>
                </a:extLst>
              </p:cNvPr>
              <p:cNvSpPr txBox="1"/>
              <p:nvPr/>
            </p:nvSpPr>
            <p:spPr>
              <a:xfrm>
                <a:off x="500097" y="4826385"/>
                <a:ext cx="1062445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est une méthode globale de Python, elle permet de supprimer un élément dans une liste, une variable, un élément dans un dictionnaire….</a:t>
                </a:r>
              </a:p>
            </p:txBody>
          </p:sp>
        </mc:Choice>
        <mc:Fallback xmlns="">
          <p:sp>
            <p:nvSpPr>
              <p:cNvPr id="9" name="ZoneTexte 8">
                <a:extLst>
                  <a:ext uri="{FF2B5EF4-FFF2-40B4-BE49-F238E27FC236}">
                    <a16:creationId xmlns:a16="http://schemas.microsoft.com/office/drawing/2014/main" id="{042C645D-E09C-C962-FD62-79D0A79985EE}"/>
                  </a:ext>
                </a:extLst>
              </p:cNvPr>
              <p:cNvSpPr txBox="1">
                <a:spLocks noRot="1" noChangeAspect="1" noMove="1" noResize="1" noEditPoints="1" noAdjustHandles="1" noChangeArrowheads="1" noChangeShapeType="1" noTextEdit="1"/>
              </p:cNvSpPr>
              <p:nvPr/>
            </p:nvSpPr>
            <p:spPr>
              <a:xfrm>
                <a:off x="500097" y="4826385"/>
                <a:ext cx="10624456" cy="707886"/>
              </a:xfrm>
              <a:prstGeom prst="rect">
                <a:avLst/>
              </a:prstGeom>
              <a:blipFill>
                <a:blip r:embed="rId5"/>
                <a:stretch>
                  <a:fillRect l="-574"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D7C2A00-B2F0-C0ED-B766-C0B945788C7B}"/>
                  </a:ext>
                </a:extLst>
              </p:cNvPr>
              <p:cNvSpPr txBox="1"/>
              <p:nvPr/>
            </p:nvSpPr>
            <p:spPr>
              <a:xfrm>
                <a:off x="500097" y="5522614"/>
                <a:ext cx="1119180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est une méthode spécifique aux listes seuls les éléments de type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𝒍𝒊𝒔𝒕</m:t>
                    </m:r>
                  </m:oMath>
                </a14:m>
                <a:r>
                  <a:rPr lang="fr-FR" sz="2000" b="1" dirty="0">
                    <a:latin typeface="Times New Roman" panose="02020603050405020304" pitchFamily="18" charset="0"/>
                    <a:cs typeface="Times New Roman" panose="02020603050405020304" pitchFamily="18" charset="0"/>
                  </a:rPr>
                  <a:t> peuvent l’utiliser. Raison pour laquelle avant de l’utiliser, on la précède du nom de la liste.</a:t>
                </a:r>
              </a:p>
            </p:txBody>
          </p:sp>
        </mc:Choice>
        <mc:Fallback xmlns="">
          <p:sp>
            <p:nvSpPr>
              <p:cNvPr id="11" name="ZoneTexte 10">
                <a:extLst>
                  <a:ext uri="{FF2B5EF4-FFF2-40B4-BE49-F238E27FC236}">
                    <a16:creationId xmlns:a16="http://schemas.microsoft.com/office/drawing/2014/main" id="{2D7C2A00-B2F0-C0ED-B766-C0B945788C7B}"/>
                  </a:ext>
                </a:extLst>
              </p:cNvPr>
              <p:cNvSpPr txBox="1">
                <a:spLocks noRot="1" noChangeAspect="1" noMove="1" noResize="1" noEditPoints="1" noAdjustHandles="1" noChangeArrowheads="1" noChangeShapeType="1" noTextEdit="1"/>
              </p:cNvSpPr>
              <p:nvPr/>
            </p:nvSpPr>
            <p:spPr>
              <a:xfrm>
                <a:off x="500097" y="5522614"/>
                <a:ext cx="11191806" cy="707886"/>
              </a:xfrm>
              <a:prstGeom prst="rect">
                <a:avLst/>
              </a:prstGeom>
              <a:blipFill>
                <a:blip r:embed="rId6"/>
                <a:stretch>
                  <a:fillRect l="-545" t="-5172" b="-14655"/>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C9202565-E9ED-FD65-8665-D1E614BDC4F9}"/>
              </a:ext>
            </a:extLst>
          </p:cNvPr>
          <p:cNvPicPr>
            <a:picLocks noChangeAspect="1"/>
          </p:cNvPicPr>
          <p:nvPr/>
        </p:nvPicPr>
        <p:blipFill>
          <a:blip r:embed="rId7"/>
          <a:stretch>
            <a:fillRect/>
          </a:stretch>
        </p:blipFill>
        <p:spPr>
          <a:xfrm>
            <a:off x="2660072" y="1721289"/>
            <a:ext cx="6175759" cy="2760581"/>
          </a:xfrm>
          <a:prstGeom prst="rect">
            <a:avLst/>
          </a:prstGeom>
        </p:spPr>
      </p:pic>
    </p:spTree>
    <p:extLst>
      <p:ext uri="{BB962C8B-B14F-4D97-AF65-F5344CB8AC3E}">
        <p14:creationId xmlns:p14="http://schemas.microsoft.com/office/powerpoint/2010/main" val="718073844"/>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1047</TotalTime>
  <Words>3432</Words>
  <Application>Microsoft Office PowerPoint</Application>
  <PresentationFormat>Grand écran</PresentationFormat>
  <Paragraphs>264</Paragraphs>
  <Slides>32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32</vt:i4>
      </vt:variant>
    </vt:vector>
  </HeadingPairs>
  <TitlesOfParts>
    <vt:vector size="38"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2024-07-14T13:57:25Z</dcterms:modified>
</cp:coreProperties>
</file>