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8"/>
  </p:notesMasterIdLst>
  <p:sldIdLst>
    <p:sldId id="257" r:id="rId2"/>
    <p:sldId id="285" r:id="rId3"/>
    <p:sldId id="286" r:id="rId4"/>
    <p:sldId id="297" r:id="rId5"/>
    <p:sldId id="296" r:id="rId6"/>
    <p:sldId id="28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602D2-F677-4216-A5DC-4FF8DE656DE4}" v="28" dt="2023-10-14T14:27:01.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EED602D2-F677-4216-A5DC-4FF8DE656DE4}"/>
    <pc:docChg chg="undo custSel addSld delSld modSld">
      <pc:chgData name="Ismaël Tuo" userId="fca7baf0e513a1e6" providerId="LiveId" clId="{EED602D2-F677-4216-A5DC-4FF8DE656DE4}" dt="2023-10-14T14:32:44.085" v="2193" actId="20577"/>
      <pc:docMkLst>
        <pc:docMk/>
      </pc:docMkLst>
      <pc:sldChg chg="modSp">
        <pc:chgData name="Ismaël Tuo" userId="fca7baf0e513a1e6" providerId="LiveId" clId="{EED602D2-F677-4216-A5DC-4FF8DE656DE4}" dt="2023-10-14T13:59:35.347" v="20" actId="20577"/>
        <pc:sldMkLst>
          <pc:docMk/>
          <pc:sldMk cId="0" sldId="257"/>
        </pc:sldMkLst>
        <pc:spChg chg="mod">
          <ac:chgData name="Ismaël Tuo" userId="fca7baf0e513a1e6" providerId="LiveId" clId="{EED602D2-F677-4216-A5DC-4FF8DE656DE4}" dt="2023-10-14T13:59:35.347" v="20" actId="20577"/>
          <ac:spMkLst>
            <pc:docMk/>
            <pc:sldMk cId="0" sldId="257"/>
            <ac:spMk id="3" creationId="{44036CE4-A502-6275-4A8A-31CB182AFE34}"/>
          </ac:spMkLst>
        </pc:spChg>
      </pc:sldChg>
      <pc:sldChg chg="modSp">
        <pc:chgData name="Ismaël Tuo" userId="fca7baf0e513a1e6" providerId="LiveId" clId="{EED602D2-F677-4216-A5DC-4FF8DE656DE4}" dt="2023-10-14T14:00:10.039" v="31" actId="20577"/>
        <pc:sldMkLst>
          <pc:docMk/>
          <pc:sldMk cId="2029635794" sldId="284"/>
        </pc:sldMkLst>
        <pc:spChg chg="mod">
          <ac:chgData name="Ismaël Tuo" userId="fca7baf0e513a1e6" providerId="LiveId" clId="{EED602D2-F677-4216-A5DC-4FF8DE656DE4}" dt="2023-10-14T14:00:10.039" v="31" actId="20577"/>
          <ac:spMkLst>
            <pc:docMk/>
            <pc:sldMk cId="2029635794" sldId="284"/>
            <ac:spMk id="6" creationId="{6F3F27CE-DAF0-FDE9-1F09-904298E2C122}"/>
          </ac:spMkLst>
        </pc:spChg>
      </pc:sldChg>
      <pc:sldChg chg="modSp mod">
        <pc:chgData name="Ismaël Tuo" userId="fca7baf0e513a1e6" providerId="LiveId" clId="{EED602D2-F677-4216-A5DC-4FF8DE656DE4}" dt="2023-10-14T14:00:43.162" v="56" actId="20577"/>
        <pc:sldMkLst>
          <pc:docMk/>
          <pc:sldMk cId="1268069196" sldId="285"/>
        </pc:sldMkLst>
        <pc:spChg chg="mod">
          <ac:chgData name="Ismaël Tuo" userId="fca7baf0e513a1e6" providerId="LiveId" clId="{EED602D2-F677-4216-A5DC-4FF8DE656DE4}" dt="2023-10-14T14:00:43.162" v="56" actId="20577"/>
          <ac:spMkLst>
            <pc:docMk/>
            <pc:sldMk cId="1268069196" sldId="285"/>
            <ac:spMk id="11" creationId="{C27A3656-3CB0-8161-AE9F-B92FBE4F5083}"/>
          </ac:spMkLst>
        </pc:spChg>
      </pc:sldChg>
      <pc:sldChg chg="addSp delSp modSp mod">
        <pc:chgData name="Ismaël Tuo" userId="fca7baf0e513a1e6" providerId="LiveId" clId="{EED602D2-F677-4216-A5DC-4FF8DE656DE4}" dt="2023-10-14T14:31:34.408" v="2185" actId="20577"/>
        <pc:sldMkLst>
          <pc:docMk/>
          <pc:sldMk cId="2639441608" sldId="286"/>
        </pc:sldMkLst>
        <pc:spChg chg="add mod">
          <ac:chgData name="Ismaël Tuo" userId="fca7baf0e513a1e6" providerId="LiveId" clId="{EED602D2-F677-4216-A5DC-4FF8DE656DE4}" dt="2023-10-14T14:11:19.036" v="409" actId="20577"/>
          <ac:spMkLst>
            <pc:docMk/>
            <pc:sldMk cId="2639441608" sldId="286"/>
            <ac:spMk id="2" creationId="{3E77E39B-8ABE-7F31-84D0-7A573B58ABD5}"/>
          </ac:spMkLst>
        </pc:spChg>
        <pc:spChg chg="del">
          <ac:chgData name="Ismaël Tuo" userId="fca7baf0e513a1e6" providerId="LiveId" clId="{EED602D2-F677-4216-A5DC-4FF8DE656DE4}" dt="2023-10-14T13:59:51.687" v="26" actId="478"/>
          <ac:spMkLst>
            <pc:docMk/>
            <pc:sldMk cId="2639441608" sldId="286"/>
            <ac:spMk id="7" creationId="{A7F409D0-698E-5FD5-CED0-6555525AA945}"/>
          </ac:spMkLst>
        </pc:spChg>
        <pc:spChg chg="del">
          <ac:chgData name="Ismaël Tuo" userId="fca7baf0e513a1e6" providerId="LiveId" clId="{EED602D2-F677-4216-A5DC-4FF8DE656DE4}" dt="2023-10-14T13:59:51.687" v="26" actId="478"/>
          <ac:spMkLst>
            <pc:docMk/>
            <pc:sldMk cId="2639441608" sldId="286"/>
            <ac:spMk id="10" creationId="{971E681D-829D-AF8E-E41D-FF819F02C147}"/>
          </ac:spMkLst>
        </pc:spChg>
        <pc:spChg chg="add mod">
          <ac:chgData name="Ismaël Tuo" userId="fca7baf0e513a1e6" providerId="LiveId" clId="{EED602D2-F677-4216-A5DC-4FF8DE656DE4}" dt="2023-10-14T14:31:34.408" v="2185" actId="20577"/>
          <ac:spMkLst>
            <pc:docMk/>
            <pc:sldMk cId="2639441608" sldId="286"/>
            <ac:spMk id="11" creationId="{CB2695E2-2CA5-DD5C-29F9-B363F7EEAB95}"/>
          </ac:spMkLst>
        </pc:spChg>
        <pc:spChg chg="mod">
          <ac:chgData name="Ismaël Tuo" userId="fca7baf0e513a1e6" providerId="LiveId" clId="{EED602D2-F677-4216-A5DC-4FF8DE656DE4}" dt="2023-10-14T14:09:38.256" v="276" actId="1076"/>
          <ac:spMkLst>
            <pc:docMk/>
            <pc:sldMk cId="2639441608" sldId="286"/>
            <ac:spMk id="22" creationId="{C3926A1A-9664-733A-6ADF-C5B314D8B1F9}"/>
          </ac:spMkLst>
        </pc:spChg>
        <pc:spChg chg="del">
          <ac:chgData name="Ismaël Tuo" userId="fca7baf0e513a1e6" providerId="LiveId" clId="{EED602D2-F677-4216-A5DC-4FF8DE656DE4}" dt="2023-10-14T13:59:51.687" v="26" actId="478"/>
          <ac:spMkLst>
            <pc:docMk/>
            <pc:sldMk cId="2639441608" sldId="286"/>
            <ac:spMk id="23" creationId="{023E6157-A4CC-904B-F118-E7F53F1EEE5D}"/>
          </ac:spMkLst>
        </pc:spChg>
        <pc:spChg chg="del">
          <ac:chgData name="Ismaël Tuo" userId="fca7baf0e513a1e6" providerId="LiveId" clId="{EED602D2-F677-4216-A5DC-4FF8DE656DE4}" dt="2023-10-14T13:59:51.687" v="26" actId="478"/>
          <ac:spMkLst>
            <pc:docMk/>
            <pc:sldMk cId="2639441608" sldId="286"/>
            <ac:spMk id="24" creationId="{490AFEE3-3385-A599-3785-E48B9310FBA3}"/>
          </ac:spMkLst>
        </pc:spChg>
        <pc:spChg chg="del">
          <ac:chgData name="Ismaël Tuo" userId="fca7baf0e513a1e6" providerId="LiveId" clId="{EED602D2-F677-4216-A5DC-4FF8DE656DE4}" dt="2023-10-14T13:59:51.687" v="26" actId="478"/>
          <ac:spMkLst>
            <pc:docMk/>
            <pc:sldMk cId="2639441608" sldId="286"/>
            <ac:spMk id="25" creationId="{F9F94655-6855-844B-0323-7EEAA3968513}"/>
          </ac:spMkLst>
        </pc:spChg>
        <pc:spChg chg="del">
          <ac:chgData name="Ismaël Tuo" userId="fca7baf0e513a1e6" providerId="LiveId" clId="{EED602D2-F677-4216-A5DC-4FF8DE656DE4}" dt="2023-10-14T13:59:51.687" v="26" actId="478"/>
          <ac:spMkLst>
            <pc:docMk/>
            <pc:sldMk cId="2639441608" sldId="286"/>
            <ac:spMk id="32" creationId="{66B3D263-5DDD-C7EB-063C-0C4402305CE0}"/>
          </ac:spMkLst>
        </pc:spChg>
        <pc:spChg chg="del">
          <ac:chgData name="Ismaël Tuo" userId="fca7baf0e513a1e6" providerId="LiveId" clId="{EED602D2-F677-4216-A5DC-4FF8DE656DE4}" dt="2023-10-14T13:59:51.687" v="26" actId="478"/>
          <ac:spMkLst>
            <pc:docMk/>
            <pc:sldMk cId="2639441608" sldId="286"/>
            <ac:spMk id="34" creationId="{873C72B7-0AF9-3D64-91CB-8F4463908AF6}"/>
          </ac:spMkLst>
        </pc:spChg>
        <pc:spChg chg="del">
          <ac:chgData name="Ismaël Tuo" userId="fca7baf0e513a1e6" providerId="LiveId" clId="{EED602D2-F677-4216-A5DC-4FF8DE656DE4}" dt="2023-10-14T13:59:56.672" v="27" actId="478"/>
          <ac:spMkLst>
            <pc:docMk/>
            <pc:sldMk cId="2639441608" sldId="286"/>
            <ac:spMk id="39" creationId="{A22E4384-0C22-5079-AC66-A25235960354}"/>
          </ac:spMkLst>
        </pc:spChg>
        <pc:picChg chg="add mod">
          <ac:chgData name="Ismaël Tuo" userId="fca7baf0e513a1e6" providerId="LiveId" clId="{EED602D2-F677-4216-A5DC-4FF8DE656DE4}" dt="2023-10-14T14:14:20.197" v="411" actId="1076"/>
          <ac:picMkLst>
            <pc:docMk/>
            <pc:sldMk cId="2639441608" sldId="286"/>
            <ac:picMk id="9" creationId="{F60D0362-DF20-A16B-5E73-7FC94E9C706B}"/>
          </ac:picMkLst>
        </pc:picChg>
        <pc:cxnChg chg="del mod">
          <ac:chgData name="Ismaël Tuo" userId="fca7baf0e513a1e6" providerId="LiveId" clId="{EED602D2-F677-4216-A5DC-4FF8DE656DE4}" dt="2023-10-14T13:59:51.687" v="26" actId="478"/>
          <ac:cxnSpMkLst>
            <pc:docMk/>
            <pc:sldMk cId="2639441608" sldId="286"/>
            <ac:cxnSpMk id="27" creationId="{72C2B148-4D53-B760-4534-EDDB41010838}"/>
          </ac:cxnSpMkLst>
        </pc:cxnChg>
        <pc:cxnChg chg="del mod">
          <ac:chgData name="Ismaël Tuo" userId="fca7baf0e513a1e6" providerId="LiveId" clId="{EED602D2-F677-4216-A5DC-4FF8DE656DE4}" dt="2023-10-14T13:59:51.687" v="26" actId="478"/>
          <ac:cxnSpMkLst>
            <pc:docMk/>
            <pc:sldMk cId="2639441608" sldId="286"/>
            <ac:cxnSpMk id="28" creationId="{FEE60F49-F449-0638-BE4B-AA68759F4B31}"/>
          </ac:cxnSpMkLst>
        </pc:cxnChg>
      </pc:sldChg>
      <pc:sldChg chg="modSp mod">
        <pc:chgData name="Ismaël Tuo" userId="fca7baf0e513a1e6" providerId="LiveId" clId="{EED602D2-F677-4216-A5DC-4FF8DE656DE4}" dt="2023-10-14T14:00:20.150" v="47" actId="20577"/>
        <pc:sldMkLst>
          <pc:docMk/>
          <pc:sldMk cId="335285156" sldId="296"/>
        </pc:sldMkLst>
        <pc:spChg chg="mod">
          <ac:chgData name="Ismaël Tuo" userId="fca7baf0e513a1e6" providerId="LiveId" clId="{EED602D2-F677-4216-A5DC-4FF8DE656DE4}" dt="2023-10-14T14:00:16.861" v="41" actId="20577"/>
          <ac:spMkLst>
            <pc:docMk/>
            <pc:sldMk cId="335285156" sldId="296"/>
            <ac:spMk id="2" creationId="{30762B68-20AD-E048-3AB2-67EF1C3DE0A6}"/>
          </ac:spMkLst>
        </pc:spChg>
        <pc:spChg chg="mod">
          <ac:chgData name="Ismaël Tuo" userId="fca7baf0e513a1e6" providerId="LiveId" clId="{EED602D2-F677-4216-A5DC-4FF8DE656DE4}" dt="2023-10-14T14:00:20.150" v="47" actId="20577"/>
          <ac:spMkLst>
            <pc:docMk/>
            <pc:sldMk cId="335285156" sldId="296"/>
            <ac:spMk id="7" creationId="{13C076C3-6118-3631-AFD0-D74872C44830}"/>
          </ac:spMkLst>
        </pc:spChg>
      </pc:sldChg>
      <pc:sldChg chg="addSp delSp modSp add mod">
        <pc:chgData name="Ismaël Tuo" userId="fca7baf0e513a1e6" providerId="LiveId" clId="{EED602D2-F677-4216-A5DC-4FF8DE656DE4}" dt="2023-10-14T14:32:44.085" v="2193" actId="20577"/>
        <pc:sldMkLst>
          <pc:docMk/>
          <pc:sldMk cId="657992875" sldId="297"/>
        </pc:sldMkLst>
        <pc:spChg chg="del">
          <ac:chgData name="Ismaël Tuo" userId="fca7baf0e513a1e6" providerId="LiveId" clId="{EED602D2-F677-4216-A5DC-4FF8DE656DE4}" dt="2023-10-14T14:17:24.133" v="697" actId="478"/>
          <ac:spMkLst>
            <pc:docMk/>
            <pc:sldMk cId="657992875" sldId="297"/>
            <ac:spMk id="2" creationId="{3E77E39B-8ABE-7F31-84D0-7A573B58ABD5}"/>
          </ac:spMkLst>
        </pc:spChg>
        <pc:spChg chg="add mod">
          <ac:chgData name="Ismaël Tuo" userId="fca7baf0e513a1e6" providerId="LiveId" clId="{EED602D2-F677-4216-A5DC-4FF8DE656DE4}" dt="2023-10-14T14:32:11.715" v="2190" actId="20577"/>
          <ac:spMkLst>
            <pc:docMk/>
            <pc:sldMk cId="657992875" sldId="297"/>
            <ac:spMk id="7" creationId="{F5103A6D-1581-73AC-D428-CD67D86CF19C}"/>
          </ac:spMkLst>
        </pc:spChg>
        <pc:spChg chg="del">
          <ac:chgData name="Ismaël Tuo" userId="fca7baf0e513a1e6" providerId="LiveId" clId="{EED602D2-F677-4216-A5DC-4FF8DE656DE4}" dt="2023-10-14T14:17:21.666" v="696" actId="478"/>
          <ac:spMkLst>
            <pc:docMk/>
            <pc:sldMk cId="657992875" sldId="297"/>
            <ac:spMk id="11" creationId="{CB2695E2-2CA5-DD5C-29F9-B363F7EEAB95}"/>
          </ac:spMkLst>
        </pc:spChg>
        <pc:spChg chg="add mod">
          <ac:chgData name="Ismaël Tuo" userId="fca7baf0e513a1e6" providerId="LiveId" clId="{EED602D2-F677-4216-A5DC-4FF8DE656DE4}" dt="2023-10-14T14:32:44.085" v="2193" actId="20577"/>
          <ac:spMkLst>
            <pc:docMk/>
            <pc:sldMk cId="657992875" sldId="297"/>
            <ac:spMk id="12" creationId="{3E20A2F7-CAE6-17D3-5341-CC8A96175BF0}"/>
          </ac:spMkLst>
        </pc:spChg>
        <pc:spChg chg="add mod">
          <ac:chgData name="Ismaël Tuo" userId="fca7baf0e513a1e6" providerId="LiveId" clId="{EED602D2-F677-4216-A5DC-4FF8DE656DE4}" dt="2023-10-14T14:30:08.699" v="2183" actId="14100"/>
          <ac:spMkLst>
            <pc:docMk/>
            <pc:sldMk cId="657992875" sldId="297"/>
            <ac:spMk id="13" creationId="{0DC96812-CFBF-1D4B-B1E4-F79A776886F4}"/>
          </ac:spMkLst>
        </pc:spChg>
        <pc:spChg chg="mod">
          <ac:chgData name="Ismaël Tuo" userId="fca7baf0e513a1e6" providerId="LiveId" clId="{EED602D2-F677-4216-A5DC-4FF8DE656DE4}" dt="2023-10-14T14:31:47.804" v="2186" actId="1076"/>
          <ac:spMkLst>
            <pc:docMk/>
            <pc:sldMk cId="657992875" sldId="297"/>
            <ac:spMk id="22" creationId="{C3926A1A-9664-733A-6ADF-C5B314D8B1F9}"/>
          </ac:spMkLst>
        </pc:spChg>
        <pc:picChg chg="del">
          <ac:chgData name="Ismaël Tuo" userId="fca7baf0e513a1e6" providerId="LiveId" clId="{EED602D2-F677-4216-A5DC-4FF8DE656DE4}" dt="2023-10-14T14:17:19.330" v="695" actId="478"/>
          <ac:picMkLst>
            <pc:docMk/>
            <pc:sldMk cId="657992875" sldId="297"/>
            <ac:picMk id="9" creationId="{F60D0362-DF20-A16B-5E73-7FC94E9C706B}"/>
          </ac:picMkLst>
        </pc:picChg>
        <pc:picChg chg="add mod">
          <ac:chgData name="Ismaël Tuo" userId="fca7baf0e513a1e6" providerId="LiveId" clId="{EED602D2-F677-4216-A5DC-4FF8DE656DE4}" dt="2023-10-14T14:29:53.525" v="2177" actId="1076"/>
          <ac:picMkLst>
            <pc:docMk/>
            <pc:sldMk cId="657992875" sldId="297"/>
            <ac:picMk id="10" creationId="{BD38BD74-84FB-5C0C-9B03-375FEFC45550}"/>
          </ac:picMkLst>
        </pc:picChg>
      </pc:sldChg>
      <pc:sldChg chg="del">
        <pc:chgData name="Ismaël Tuo" userId="fca7baf0e513a1e6" providerId="LiveId" clId="{EED602D2-F677-4216-A5DC-4FF8DE656DE4}" dt="2023-10-14T14:00:02.535" v="28" actId="47"/>
        <pc:sldMkLst>
          <pc:docMk/>
          <pc:sldMk cId="790842746" sldId="297"/>
        </pc:sldMkLst>
      </pc:sldChg>
      <pc:sldChg chg="del">
        <pc:chgData name="Ismaël Tuo" userId="fca7baf0e513a1e6" providerId="LiveId" clId="{EED602D2-F677-4216-A5DC-4FF8DE656DE4}" dt="2023-10-14T14:00:02.535" v="28" actId="47"/>
        <pc:sldMkLst>
          <pc:docMk/>
          <pc:sldMk cId="3451309311" sldId="298"/>
        </pc:sldMkLst>
      </pc:sldChg>
      <pc:sldChg chg="del">
        <pc:chgData name="Ismaël Tuo" userId="fca7baf0e513a1e6" providerId="LiveId" clId="{EED602D2-F677-4216-A5DC-4FF8DE656DE4}" dt="2023-10-14T14:00:02.535" v="28" actId="47"/>
        <pc:sldMkLst>
          <pc:docMk/>
          <pc:sldMk cId="2314930706" sldId="300"/>
        </pc:sldMkLst>
      </pc:sldChg>
      <pc:sldChg chg="del">
        <pc:chgData name="Ismaël Tuo" userId="fca7baf0e513a1e6" providerId="LiveId" clId="{EED602D2-F677-4216-A5DC-4FF8DE656DE4}" dt="2023-10-14T14:00:02.535" v="28" actId="47"/>
        <pc:sldMkLst>
          <pc:docMk/>
          <pc:sldMk cId="1612634069" sldId="301"/>
        </pc:sldMkLst>
      </pc:sldChg>
      <pc:sldChg chg="del">
        <pc:chgData name="Ismaël Tuo" userId="fca7baf0e513a1e6" providerId="LiveId" clId="{EED602D2-F677-4216-A5DC-4FF8DE656DE4}" dt="2023-10-14T14:00:06.260" v="29" actId="47"/>
        <pc:sldMkLst>
          <pc:docMk/>
          <pc:sldMk cId="116532967"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14/10/2023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14/10/2023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14/10/2023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14/10/2023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14/10/2023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14/10/2023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14/10/2023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14/10/2023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14/10/2023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14/10/2023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7: Exceptions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1021060"/>
            <a:ext cx="9192515" cy="830997"/>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93250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Tous les programmes écrit dans les chapitres précédents fonctionnent uniquement dans le cas où l’utilisateur entre une valeur inattendu le programme va générer une erreur.</a:t>
            </a:r>
          </a:p>
        </p:txBody>
      </p:sp>
      <p:sp>
        <p:nvSpPr>
          <p:cNvPr id="2" name="ZoneTexte 1">
            <a:extLst>
              <a:ext uri="{FF2B5EF4-FFF2-40B4-BE49-F238E27FC236}">
                <a16:creationId xmlns:a16="http://schemas.microsoft.com/office/drawing/2014/main" id="{3E77E39B-8ABE-7F31-84D0-7A573B58ABD5}"/>
              </a:ext>
            </a:extLst>
          </p:cNvPr>
          <p:cNvSpPr txBox="1"/>
          <p:nvPr/>
        </p:nvSpPr>
        <p:spPr>
          <a:xfrm>
            <a:off x="500932" y="172187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Supposons le programme suivant qui demande à l’utilisateur de saisir un nombre et calcule le carré du nombre:</a:t>
            </a:r>
          </a:p>
        </p:txBody>
      </p:sp>
      <p:pic>
        <p:nvPicPr>
          <p:cNvPr id="9" name="Image 8">
            <a:extLst>
              <a:ext uri="{FF2B5EF4-FFF2-40B4-BE49-F238E27FC236}">
                <a16:creationId xmlns:a16="http://schemas.microsoft.com/office/drawing/2014/main" id="{F60D0362-DF20-A16B-5E73-7FC94E9C706B}"/>
              </a:ext>
            </a:extLst>
          </p:cNvPr>
          <p:cNvPicPr>
            <a:picLocks noChangeAspect="1"/>
          </p:cNvPicPr>
          <p:nvPr/>
        </p:nvPicPr>
        <p:blipFill>
          <a:blip r:embed="rId2"/>
          <a:stretch>
            <a:fillRect/>
          </a:stretch>
        </p:blipFill>
        <p:spPr>
          <a:xfrm>
            <a:off x="2457371" y="2382226"/>
            <a:ext cx="6172735" cy="2933954"/>
          </a:xfrm>
          <a:prstGeom prst="rect">
            <a:avLst/>
          </a:prstGeom>
        </p:spPr>
      </p:pic>
      <p:sp>
        <p:nvSpPr>
          <p:cNvPr id="11" name="ZoneTexte 10">
            <a:extLst>
              <a:ext uri="{FF2B5EF4-FFF2-40B4-BE49-F238E27FC236}">
                <a16:creationId xmlns:a16="http://schemas.microsoft.com/office/drawing/2014/main" id="{CB2695E2-2CA5-DD5C-29F9-B363F7EEAB95}"/>
              </a:ext>
            </a:extLst>
          </p:cNvPr>
          <p:cNvSpPr txBox="1"/>
          <p:nvPr/>
        </p:nvSpPr>
        <p:spPr>
          <a:xfrm>
            <a:off x="397565" y="5314465"/>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voit que Python génère une erreur quand on ne fournit pas un nombre comme attendu. Tout code écrit après ne sera pas traité et le programme s’arrête là dès qu’une erreur est rencontrée.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82266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erreurs comme celle vue précédemment peuvent être interceptées très facilement avec Python. Quand Python rencontre une erreur lors de l’exécution du code, il lève une </a:t>
            </a:r>
            <a:r>
              <a:rPr lang="fr-FR" b="1" dirty="0">
                <a:latin typeface="Times New Roman" panose="02020603050405020304" pitchFamily="18" charset="0"/>
                <a:cs typeface="Times New Roman" panose="02020603050405020304" pitchFamily="18" charset="0"/>
              </a:rPr>
              <a:t>exception </a:t>
            </a:r>
            <a:r>
              <a:rPr lang="fr-FR" dirty="0">
                <a:latin typeface="Times New Roman" panose="02020603050405020304" pitchFamily="18" charset="0"/>
                <a:cs typeface="Times New Roman" panose="02020603050405020304" pitchFamily="18" charset="0"/>
              </a:rPr>
              <a:t> comme ci-dessous:</a:t>
            </a:r>
          </a:p>
        </p:txBody>
      </p:sp>
      <p:sp>
        <p:nvSpPr>
          <p:cNvPr id="7" name="ZoneTexte 6">
            <a:extLst>
              <a:ext uri="{FF2B5EF4-FFF2-40B4-BE49-F238E27FC236}">
                <a16:creationId xmlns:a16="http://schemas.microsoft.com/office/drawing/2014/main" id="{F5103A6D-1581-73AC-D428-CD67D86CF19C}"/>
              </a:ext>
            </a:extLst>
          </p:cNvPr>
          <p:cNvSpPr txBox="1"/>
          <p:nvPr/>
        </p:nvSpPr>
        <p:spPr>
          <a:xfrm>
            <a:off x="500932" y="2638329"/>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a échoué parce que nous n’avons pas préparé notre code à faire face à ce genre d’erreur. Quand Python tombe sur une exception, il exécute le code qui doit être exécuté lors d’une exception sinon il affiche une erreur comme précédemment.</a:t>
            </a:r>
          </a:p>
        </p:txBody>
      </p:sp>
      <p:pic>
        <p:nvPicPr>
          <p:cNvPr id="10" name="Image 9">
            <a:extLst>
              <a:ext uri="{FF2B5EF4-FFF2-40B4-BE49-F238E27FC236}">
                <a16:creationId xmlns:a16="http://schemas.microsoft.com/office/drawing/2014/main" id="{BD38BD74-84FB-5C0C-9B03-375FEFC45550}"/>
              </a:ext>
            </a:extLst>
          </p:cNvPr>
          <p:cNvPicPr>
            <a:picLocks noChangeAspect="1"/>
          </p:cNvPicPr>
          <p:nvPr/>
        </p:nvPicPr>
        <p:blipFill>
          <a:blip r:embed="rId2"/>
          <a:stretch>
            <a:fillRect/>
          </a:stretch>
        </p:blipFill>
        <p:spPr>
          <a:xfrm>
            <a:off x="3589590" y="1640022"/>
            <a:ext cx="5090601" cy="998307"/>
          </a:xfrm>
          <a:prstGeom prst="rect">
            <a:avLst/>
          </a:prstGeom>
        </p:spPr>
      </p:pic>
      <p:sp>
        <p:nvSpPr>
          <p:cNvPr id="12" name="ZoneTexte 11">
            <a:extLst>
              <a:ext uri="{FF2B5EF4-FFF2-40B4-BE49-F238E27FC236}">
                <a16:creationId xmlns:a16="http://schemas.microsoft.com/office/drawing/2014/main" id="{3E20A2F7-CAE6-17D3-5341-CC8A96175BF0}"/>
              </a:ext>
            </a:extLst>
          </p:cNvPr>
          <p:cNvSpPr txBox="1"/>
          <p:nvPr/>
        </p:nvSpPr>
        <p:spPr>
          <a:xfrm>
            <a:off x="500932" y="3648741"/>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Chaque exception est identifiée par deux informations: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type de l’exception dans notre cas </a:t>
            </a:r>
            <a:r>
              <a:rPr lang="fr-FR" b="1" dirty="0" err="1">
                <a:latin typeface="Times New Roman" panose="02020603050405020304" pitchFamily="18" charset="0"/>
                <a:cs typeface="Times New Roman" panose="02020603050405020304" pitchFamily="18" charset="0"/>
              </a:rPr>
              <a:t>ValueError</a:t>
            </a:r>
            <a:r>
              <a:rPr lang="fr-FR"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message qu’envoie Python pour aider à comprendre l’erreur qui vient de se produire. </a:t>
            </a:r>
          </a:p>
        </p:txBody>
      </p:sp>
      <p:sp>
        <p:nvSpPr>
          <p:cNvPr id="13" name="ZoneTexte 12">
            <a:extLst>
              <a:ext uri="{FF2B5EF4-FFF2-40B4-BE49-F238E27FC236}">
                <a16:creationId xmlns:a16="http://schemas.microsoft.com/office/drawing/2014/main" id="{0DC96812-CFBF-1D4B-B1E4-F79A776886F4}"/>
              </a:ext>
            </a:extLst>
          </p:cNvPr>
          <p:cNvSpPr txBox="1"/>
          <p:nvPr/>
        </p:nvSpPr>
        <p:spPr>
          <a:xfrm>
            <a:off x="500931" y="4770299"/>
            <a:ext cx="11178450"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noter que lors de la levée d’une exception, Python arrête l’exécution du programme si aucun code n’a été fourni en cas d’erreur. Quand un code est fourni en cas d’exception on parle d’</a:t>
            </a:r>
            <a:r>
              <a:rPr lang="fr-FR" b="1" dirty="0">
                <a:latin typeface="Times New Roman" panose="02020603050405020304" pitchFamily="18" charset="0"/>
                <a:cs typeface="Times New Roman" panose="02020603050405020304" pitchFamily="18" charset="0"/>
              </a:rPr>
              <a:t>interception de l’exception</a:t>
            </a:r>
            <a:r>
              <a:rPr lang="fr-FR" dirty="0">
                <a:latin typeface="Times New Roman" panose="02020603050405020304" pitchFamily="18" charset="0"/>
                <a:cs typeface="Times New Roman" panose="02020603050405020304" pitchFamily="18" charset="0"/>
              </a:rPr>
              <a:t>. Par exemple dans l’exemple précédent on aurait pu redemander un autre nombre par l’utilisateur quand il saisit autre chose qu’un nombre.</a:t>
            </a:r>
          </a:p>
        </p:txBody>
      </p:sp>
    </p:spTree>
    <p:extLst>
      <p:ext uri="{BB962C8B-B14F-4D97-AF65-F5344CB8AC3E}">
        <p14:creationId xmlns:p14="http://schemas.microsoft.com/office/powerpoint/2010/main" val="65799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439036"/>
            <a:ext cx="11088982" cy="400110"/>
          </a:xfrm>
          <a:prstGeom prst="rect">
            <a:avLst/>
          </a:prstGeom>
          <a:noFill/>
        </p:spPr>
        <p:txBody>
          <a:bodyPr wrap="square" rtlCol="0">
            <a:spAutoFit/>
          </a:bodyPr>
          <a:lstStyle>
            <a:defPPr>
              <a:defRPr lang="en-US"/>
            </a:defPPr>
            <a:lvl1pPr>
              <a:defRPr sz="2000"/>
            </a:lvl1pPr>
          </a:lstStyle>
          <a:p>
            <a:r>
              <a:rPr lang="fr-FR" dirty="0" err="1">
                <a:latin typeface="Times New Roman" panose="02020603050405020304" pitchFamily="18" charset="0"/>
                <a:cs typeface="Times New Roman" panose="02020603050405020304" pitchFamily="18" charset="0"/>
              </a:rPr>
              <a:t>ssdsds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7</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466</TotalTime>
  <Words>335</Words>
  <Application>Microsoft Office PowerPoint</Application>
  <PresentationFormat>Grand écran</PresentationFormat>
  <Paragraphs>29</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FIN CHAPITRE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19</cp:revision>
  <dcterms:created xsi:type="dcterms:W3CDTF">2023-06-10T08:45:28Z</dcterms:created>
  <dcterms:modified xsi:type="dcterms:W3CDTF">2023-10-14T14:33:32Z</dcterms:modified>
</cp:coreProperties>
</file>