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11"/>
  </p:notesMasterIdLst>
  <p:sldIdLst>
    <p:sldId id="257" r:id="rId2"/>
    <p:sldId id="285" r:id="rId3"/>
    <p:sldId id="286" r:id="rId4"/>
    <p:sldId id="287" r:id="rId5"/>
    <p:sldId id="288" r:id="rId6"/>
    <p:sldId id="289" r:id="rId7"/>
    <p:sldId id="291" r:id="rId8"/>
    <p:sldId id="290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37C92-A8D5-F940-A295-4D4053ECE68F}" v="56" dt="2023-07-02T15:28:2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/>
    <p:restoredTop sz="96370"/>
  </p:normalViewPr>
  <p:slideViewPr>
    <p:cSldViewPr snapToGrid="0">
      <p:cViewPr varScale="1">
        <p:scale>
          <a:sx n="151" d="100"/>
          <a:sy n="151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ABAD35E0-20F2-924D-9CFF-DB760A0CF68F}"/>
    <pc:docChg chg="custSel addSld delSld modSld">
      <pc:chgData name="Ismaël Tuo" userId="fca7baf0e513a1e6" providerId="LiveId" clId="{ABAD35E0-20F2-924D-9CFF-DB760A0CF68F}" dt="2023-06-20T13:38:40.675" v="11" actId="2696"/>
      <pc:docMkLst>
        <pc:docMk/>
      </pc:docMkLst>
      <pc:sldChg chg="modSp mod">
        <pc:chgData name="Ismaël Tuo" userId="fca7baf0e513a1e6" providerId="LiveId" clId="{ABAD35E0-20F2-924D-9CFF-DB760A0CF68F}" dt="2023-06-20T13:37:55.167" v="9" actId="20577"/>
        <pc:sldMkLst>
          <pc:docMk/>
          <pc:sldMk cId="1268069196" sldId="285"/>
        </pc:sldMkLst>
        <pc:spChg chg="mod">
          <ac:chgData name="Ismaël Tuo" userId="fca7baf0e513a1e6" providerId="LiveId" clId="{ABAD35E0-20F2-924D-9CFF-DB760A0CF68F}" dt="2023-06-20T13:37:55.167" v="9" actId="20577"/>
          <ac:spMkLst>
            <pc:docMk/>
            <pc:sldMk cId="1268069196" sldId="285"/>
            <ac:spMk id="4" creationId="{8FEEC940-4BFF-956C-713A-1CE73C436B6F}"/>
          </ac:spMkLst>
        </pc:spChg>
      </pc:sldChg>
      <pc:sldChg chg="new del">
        <pc:chgData name="Ismaël Tuo" userId="fca7baf0e513a1e6" providerId="LiveId" clId="{ABAD35E0-20F2-924D-9CFF-DB760A0CF68F}" dt="2023-06-20T13:38:40.675" v="11" actId="2696"/>
        <pc:sldMkLst>
          <pc:docMk/>
          <pc:sldMk cId="652286414" sldId="287"/>
        </pc:sldMkLst>
      </pc:sldChg>
    </pc:docChg>
  </pc:docChgLst>
  <pc:docChgLst>
    <pc:chgData name="Ismaël Tuo" userId="fca7baf0e513a1e6" providerId="LiveId" clId="{11537C92-A8D5-F940-A295-4D4053ECE68F}"/>
    <pc:docChg chg="undo custSel addSld delSld modSld">
      <pc:chgData name="Ismaël Tuo" userId="fca7baf0e513a1e6" providerId="LiveId" clId="{11537C92-A8D5-F940-A295-4D4053ECE68F}" dt="2023-07-02T15:32:32.842" v="6287" actId="255"/>
      <pc:docMkLst>
        <pc:docMk/>
      </pc:docMkLst>
      <pc:sldChg chg="modSp mod">
        <pc:chgData name="Ismaël Tuo" userId="fca7baf0e513a1e6" providerId="LiveId" clId="{11537C92-A8D5-F940-A295-4D4053ECE68F}" dt="2023-07-02T15:23:41.405" v="6158" actId="255"/>
        <pc:sldMkLst>
          <pc:docMk/>
          <pc:sldMk cId="0" sldId="257"/>
        </pc:sldMkLst>
        <pc:spChg chg="mod">
          <ac:chgData name="Ismaël Tuo" userId="fca7baf0e513a1e6" providerId="LiveId" clId="{11537C92-A8D5-F940-A295-4D4053ECE68F}" dt="2023-07-02T15:23:34.136" v="6157" actId="255"/>
          <ac:spMkLst>
            <pc:docMk/>
            <pc:sldMk cId="0" sldId="257"/>
            <ac:spMk id="2" creationId="{15F42996-A20C-278E-8304-E7B669C70297}"/>
          </ac:spMkLst>
        </pc:spChg>
        <pc:spChg chg="mod">
          <ac:chgData name="Ismaël Tuo" userId="fca7baf0e513a1e6" providerId="LiveId" clId="{11537C92-A8D5-F940-A295-4D4053ECE68F}" dt="2023-07-02T15:23:41.405" v="6158" actId="255"/>
          <ac:spMkLst>
            <pc:docMk/>
            <pc:sldMk cId="0" sldId="257"/>
            <ac:spMk id="3" creationId="{44036CE4-A502-6275-4A8A-31CB182AFE34}"/>
          </ac:spMkLst>
        </pc:spChg>
      </pc:sldChg>
      <pc:sldChg chg="addSp delSp modSp mod">
        <pc:chgData name="Ismaël Tuo" userId="fca7baf0e513a1e6" providerId="LiveId" clId="{11537C92-A8D5-F940-A295-4D4053ECE68F}" dt="2023-07-02T15:24:12.423" v="6163" actId="1076"/>
        <pc:sldMkLst>
          <pc:docMk/>
          <pc:sldMk cId="1268069196" sldId="285"/>
        </pc:sldMkLst>
        <pc:spChg chg="mod">
          <ac:chgData name="Ismaël Tuo" userId="fca7baf0e513a1e6" providerId="LiveId" clId="{11537C92-A8D5-F940-A295-4D4053ECE68F}" dt="2023-07-02T15:23:56.523" v="6160" actId="1076"/>
          <ac:spMkLst>
            <pc:docMk/>
            <pc:sldMk cId="1268069196" sldId="285"/>
            <ac:spMk id="6" creationId="{84F10693-2FE8-EFC8-8DB6-84BFD181D260}"/>
          </ac:spMkLst>
        </pc:spChg>
        <pc:spChg chg="mod">
          <ac:chgData name="Ismaël Tuo" userId="fca7baf0e513a1e6" providerId="LiveId" clId="{11537C92-A8D5-F940-A295-4D4053ECE68F}" dt="2023-07-02T15:24:12.423" v="6163" actId="1076"/>
          <ac:spMkLst>
            <pc:docMk/>
            <pc:sldMk cId="1268069196" sldId="285"/>
            <ac:spMk id="11" creationId="{C27A3656-3CB0-8161-AE9F-B92FBE4F5083}"/>
          </ac:spMkLst>
        </pc:spChg>
        <pc:cxnChg chg="add mod">
          <ac:chgData name="Ismaël Tuo" userId="fca7baf0e513a1e6" providerId="LiveId" clId="{11537C92-A8D5-F940-A295-4D4053ECE68F}" dt="2023-07-02T15:24:00.074" v="6161" actId="14100"/>
          <ac:cxnSpMkLst>
            <pc:docMk/>
            <pc:sldMk cId="1268069196" sldId="285"/>
            <ac:cxnSpMk id="2" creationId="{7D05559B-29F7-7D16-C42F-16C0B0D7AEA0}"/>
          </ac:cxnSpMkLst>
        </pc:cxnChg>
        <pc:cxnChg chg="del">
          <ac:chgData name="Ismaël Tuo" userId="fca7baf0e513a1e6" providerId="LiveId" clId="{11537C92-A8D5-F940-A295-4D4053ECE68F}" dt="2023-06-20T17:32:35.498" v="6086" actId="478"/>
          <ac:cxnSpMkLst>
            <pc:docMk/>
            <pc:sldMk cId="1268069196" sldId="285"/>
            <ac:cxnSpMk id="8" creationId="{B6F00F63-883E-0574-2871-D0C839DCCEEA}"/>
          </ac:cxnSpMkLst>
        </pc:cxnChg>
      </pc:sldChg>
      <pc:sldChg chg="addSp delSp modSp mod">
        <pc:chgData name="Ismaël Tuo" userId="fca7baf0e513a1e6" providerId="LiveId" clId="{11537C92-A8D5-F940-A295-4D4053ECE68F}" dt="2023-07-02T15:27:48.422" v="6219" actId="14100"/>
        <pc:sldMkLst>
          <pc:docMk/>
          <pc:sldMk cId="2639441608" sldId="286"/>
        </pc:sldMkLst>
        <pc:spChg chg="add del mod">
          <ac:chgData name="Ismaël Tuo" userId="fca7baf0e513a1e6" providerId="LiveId" clId="{11537C92-A8D5-F940-A295-4D4053ECE68F}" dt="2023-06-20T14:07:42.756" v="1484" actId="478"/>
          <ac:spMkLst>
            <pc:docMk/>
            <pc:sldMk cId="2639441608" sldId="286"/>
            <ac:spMk id="2" creationId="{74F84C94-5C07-5E45-5A5F-3FE89784CD7A}"/>
          </ac:spMkLst>
        </pc:spChg>
        <pc:spChg chg="add mod">
          <ac:chgData name="Ismaël Tuo" userId="fca7baf0e513a1e6" providerId="LiveId" clId="{11537C92-A8D5-F940-A295-4D4053ECE68F}" dt="2023-07-02T15:27:26.453" v="6216" actId="1076"/>
          <ac:spMkLst>
            <pc:docMk/>
            <pc:sldMk cId="2639441608" sldId="286"/>
            <ac:spMk id="3" creationId="{FCD127F8-5DA1-8256-AD5F-C3E809A5261D}"/>
          </ac:spMkLst>
        </pc:spChg>
        <pc:spChg chg="mod">
          <ac:chgData name="Ismaël Tuo" userId="fca7baf0e513a1e6" providerId="LiveId" clId="{11537C92-A8D5-F940-A295-4D4053ECE68F}" dt="2023-07-02T15:24:37.056" v="6166" actId="1076"/>
          <ac:spMkLst>
            <pc:docMk/>
            <pc:sldMk cId="2639441608" sldId="286"/>
            <ac:spMk id="6" creationId="{84F10693-2FE8-EFC8-8DB6-84BFD181D260}"/>
          </ac:spMkLst>
        </pc:spChg>
        <pc:spChg chg="add del mod">
          <ac:chgData name="Ismaël Tuo" userId="fca7baf0e513a1e6" providerId="LiveId" clId="{11537C92-A8D5-F940-A295-4D4053ECE68F}" dt="2023-07-02T15:27:03.460" v="6210" actId="478"/>
          <ac:spMkLst>
            <pc:docMk/>
            <pc:sldMk cId="2639441608" sldId="286"/>
            <ac:spMk id="7" creationId="{34483B4F-7037-79BD-89AE-D14F1A642378}"/>
          </ac:spMkLst>
        </pc:spChg>
        <pc:spChg chg="add mod">
          <ac:chgData name="Ismaël Tuo" userId="fca7baf0e513a1e6" providerId="LiveId" clId="{11537C92-A8D5-F940-A295-4D4053ECE68F}" dt="2023-07-02T15:27:22.845" v="6215" actId="1076"/>
          <ac:spMkLst>
            <pc:docMk/>
            <pc:sldMk cId="2639441608" sldId="286"/>
            <ac:spMk id="8" creationId="{F908DE4C-C60B-ADE2-3F64-9E3BD462A9C5}"/>
          </ac:spMkLst>
        </pc:spChg>
        <pc:spChg chg="add del mod">
          <ac:chgData name="Ismaël Tuo" userId="fca7baf0e513a1e6" providerId="LiveId" clId="{11537C92-A8D5-F940-A295-4D4053ECE68F}" dt="2023-07-02T15:25:55.208" v="6185" actId="478"/>
          <ac:spMkLst>
            <pc:docMk/>
            <pc:sldMk cId="2639441608" sldId="286"/>
            <ac:spMk id="9" creationId="{09E26094-DCEE-6D89-6B12-526AA3C2EED1}"/>
          </ac:spMkLst>
        </pc:spChg>
        <pc:spChg chg="add mod">
          <ac:chgData name="Ismaël Tuo" userId="fca7baf0e513a1e6" providerId="LiveId" clId="{11537C92-A8D5-F940-A295-4D4053ECE68F}" dt="2023-07-02T15:27:20.258" v="6214" actId="1076"/>
          <ac:spMkLst>
            <pc:docMk/>
            <pc:sldMk cId="2639441608" sldId="286"/>
            <ac:spMk id="10" creationId="{996E4242-E6AF-5B90-A155-9DF789B7E833}"/>
          </ac:spMkLst>
        </pc:spChg>
        <pc:spChg chg="mod">
          <ac:chgData name="Ismaël Tuo" userId="fca7baf0e513a1e6" providerId="LiveId" clId="{11537C92-A8D5-F940-A295-4D4053ECE68F}" dt="2023-07-02T15:25:40.822" v="6182" actId="1076"/>
          <ac:spMkLst>
            <pc:docMk/>
            <pc:sldMk cId="2639441608" sldId="286"/>
            <ac:spMk id="11" creationId="{C27A3656-3CB0-8161-AE9F-B92FBE4F5083}"/>
          </ac:spMkLst>
        </pc:spChg>
        <pc:spChg chg="add mod">
          <ac:chgData name="Ismaël Tuo" userId="fca7baf0e513a1e6" providerId="LiveId" clId="{11537C92-A8D5-F940-A295-4D4053ECE68F}" dt="2023-07-02T15:27:17.775" v="6213" actId="1076"/>
          <ac:spMkLst>
            <pc:docMk/>
            <pc:sldMk cId="2639441608" sldId="286"/>
            <ac:spMk id="12" creationId="{DEE32069-B229-F6EA-8495-4863CD28379F}"/>
          </ac:spMkLst>
        </pc:spChg>
        <pc:spChg chg="add mod">
          <ac:chgData name="Ismaël Tuo" userId="fca7baf0e513a1e6" providerId="LiveId" clId="{11537C92-A8D5-F940-A295-4D4053ECE68F}" dt="2023-07-02T15:27:14.741" v="6212" actId="1076"/>
          <ac:spMkLst>
            <pc:docMk/>
            <pc:sldMk cId="2639441608" sldId="286"/>
            <ac:spMk id="13" creationId="{1CD90E12-4258-18E9-0100-5F3A3E1FD75A}"/>
          </ac:spMkLst>
        </pc:spChg>
        <pc:spChg chg="add mod">
          <ac:chgData name="Ismaël Tuo" userId="fca7baf0e513a1e6" providerId="LiveId" clId="{11537C92-A8D5-F940-A295-4D4053ECE68F}" dt="2023-07-02T15:27:10.133" v="6211" actId="1076"/>
          <ac:spMkLst>
            <pc:docMk/>
            <pc:sldMk cId="2639441608" sldId="286"/>
            <ac:spMk id="14" creationId="{B9CA182C-B0F7-CBC9-E9D3-A04703DCCD5B}"/>
          </ac:spMkLst>
        </pc:spChg>
        <pc:cxnChg chg="add mod">
          <ac:chgData name="Ismaël Tuo" userId="fca7baf0e513a1e6" providerId="LiveId" clId="{11537C92-A8D5-F940-A295-4D4053ECE68F}" dt="2023-07-02T15:27:48.422" v="6219" actId="14100"/>
          <ac:cxnSpMkLst>
            <pc:docMk/>
            <pc:sldMk cId="2639441608" sldId="286"/>
            <ac:cxnSpMk id="2" creationId="{34FC00D6-E4D6-0E7D-5037-F764FB435A1F}"/>
          </ac:cxnSpMkLst>
        </pc:cxnChg>
        <pc:cxnChg chg="del">
          <ac:chgData name="Ismaël Tuo" userId="fca7baf0e513a1e6" providerId="LiveId" clId="{11537C92-A8D5-F940-A295-4D4053ECE68F}" dt="2023-06-20T17:32:38.899" v="6088" actId="478"/>
          <ac:cxnSpMkLst>
            <pc:docMk/>
            <pc:sldMk cId="2639441608" sldId="286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29:58.153" v="6247" actId="1076"/>
        <pc:sldMkLst>
          <pc:docMk/>
          <pc:sldMk cId="1264287648" sldId="287"/>
        </pc:sldMkLst>
        <pc:spChg chg="mod">
          <ac:chgData name="Ismaël Tuo" userId="fca7baf0e513a1e6" providerId="LiveId" clId="{11537C92-A8D5-F940-A295-4D4053ECE68F}" dt="2023-07-02T15:28:03.187" v="6224" actId="1076"/>
          <ac:spMkLst>
            <pc:docMk/>
            <pc:sldMk cId="1264287648" sldId="287"/>
            <ac:spMk id="6" creationId="{84F10693-2FE8-EFC8-8DB6-84BFD181D260}"/>
          </ac:spMkLst>
        </pc:spChg>
        <pc:spChg chg="add mod">
          <ac:chgData name="Ismaël Tuo" userId="fca7baf0e513a1e6" providerId="LiveId" clId="{11537C92-A8D5-F940-A295-4D4053ECE68F}" dt="2023-07-02T15:29:58.153" v="6247" actId="1076"/>
          <ac:spMkLst>
            <pc:docMk/>
            <pc:sldMk cId="1264287648" sldId="287"/>
            <ac:spMk id="10" creationId="{C5C206E8-EE12-6BE3-191C-3D04E8210B62}"/>
          </ac:spMkLst>
        </pc:spChg>
        <pc:spChg chg="mod">
          <ac:chgData name="Ismaël Tuo" userId="fca7baf0e513a1e6" providerId="LiveId" clId="{11537C92-A8D5-F940-A295-4D4053ECE68F}" dt="2023-07-02T15:29:54.635" v="6246" actId="1076"/>
          <ac:spMkLst>
            <pc:docMk/>
            <pc:sldMk cId="1264287648" sldId="287"/>
            <ac:spMk id="11" creationId="{C27A3656-3CB0-8161-AE9F-B92FBE4F5083}"/>
          </ac:spMkLst>
        </pc:spChg>
        <pc:picChg chg="add del mod">
          <ac:chgData name="Ismaël Tuo" userId="fca7baf0e513a1e6" providerId="LiveId" clId="{11537C92-A8D5-F940-A295-4D4053ECE68F}" dt="2023-06-20T14:15:52.472" v="1775" actId="478"/>
          <ac:picMkLst>
            <pc:docMk/>
            <pc:sldMk cId="1264287648" sldId="287"/>
            <ac:picMk id="3" creationId="{00BD0983-F56E-11D9-52FB-AEA77EC9F7CA}"/>
          </ac:picMkLst>
        </pc:picChg>
        <pc:picChg chg="add mod">
          <ac:chgData name="Ismaël Tuo" userId="fca7baf0e513a1e6" providerId="LiveId" clId="{11537C92-A8D5-F940-A295-4D4053ECE68F}" dt="2023-07-02T15:29:50.487" v="6245" actId="1076"/>
          <ac:picMkLst>
            <pc:docMk/>
            <pc:sldMk cId="1264287648" sldId="287"/>
            <ac:picMk id="9" creationId="{F7636A48-9CCB-B89B-9311-1CBB307927E3}"/>
          </ac:picMkLst>
        </pc:picChg>
        <pc:cxnChg chg="add del mod">
          <ac:chgData name="Ismaël Tuo" userId="fca7baf0e513a1e6" providerId="LiveId" clId="{11537C92-A8D5-F940-A295-4D4053ECE68F}" dt="2023-07-02T15:27:52.501" v="6220" actId="478"/>
          <ac:cxnSpMkLst>
            <pc:docMk/>
            <pc:sldMk cId="1264287648" sldId="287"/>
            <ac:cxnSpMk id="2" creationId="{86C94A79-08FF-7931-9952-987530A3250C}"/>
          </ac:cxnSpMkLst>
        </pc:cxnChg>
        <pc:cxnChg chg="add mod">
          <ac:chgData name="Ismaël Tuo" userId="fca7baf0e513a1e6" providerId="LiveId" clId="{11537C92-A8D5-F940-A295-4D4053ECE68F}" dt="2023-07-02T15:28:00.225" v="6223" actId="1076"/>
          <ac:cxnSpMkLst>
            <pc:docMk/>
            <pc:sldMk cId="1264287648" sldId="287"/>
            <ac:cxnSpMk id="3" creationId="{9E909EE1-9F45-0EC1-A58E-60810B354818}"/>
          </ac:cxnSpMkLst>
        </pc:cxnChg>
        <pc:cxnChg chg="del">
          <ac:chgData name="Ismaël Tuo" userId="fca7baf0e513a1e6" providerId="LiveId" clId="{11537C92-A8D5-F940-A295-4D4053ECE68F}" dt="2023-06-20T17:33:06.767" v="6096" actId="478"/>
          <ac:cxnSpMkLst>
            <pc:docMk/>
            <pc:sldMk cId="1264287648" sldId="287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30:43.035" v="6261" actId="1076"/>
        <pc:sldMkLst>
          <pc:docMk/>
          <pc:sldMk cId="4054907751" sldId="288"/>
        </pc:sldMkLst>
        <pc:spChg chg="add mod">
          <ac:chgData name="Ismaël Tuo" userId="fca7baf0e513a1e6" providerId="LiveId" clId="{11537C92-A8D5-F940-A295-4D4053ECE68F}" dt="2023-07-02T15:30:37.343" v="6259" actId="1076"/>
          <ac:spMkLst>
            <pc:docMk/>
            <pc:sldMk cId="4054907751" sldId="288"/>
            <ac:spMk id="2" creationId="{D148F7FB-EE6F-838A-D9A0-3E81B584BBDF}"/>
          </ac:spMkLst>
        </pc:spChg>
        <pc:spChg chg="add mod">
          <ac:chgData name="Ismaël Tuo" userId="fca7baf0e513a1e6" providerId="LiveId" clId="{11537C92-A8D5-F940-A295-4D4053ECE68F}" dt="2023-07-02T15:30:43.035" v="6261" actId="1076"/>
          <ac:spMkLst>
            <pc:docMk/>
            <pc:sldMk cId="4054907751" sldId="288"/>
            <ac:spMk id="3" creationId="{B0CDC651-3EB4-0B74-E8D0-9B8BF0C8FE4F}"/>
          </ac:spMkLst>
        </pc:spChg>
        <pc:spChg chg="mod">
          <ac:chgData name="Ismaël Tuo" userId="fca7baf0e513a1e6" providerId="LiveId" clId="{11537C92-A8D5-F940-A295-4D4053ECE68F}" dt="2023-07-02T15:30:08.152" v="6249" actId="1076"/>
          <ac:spMkLst>
            <pc:docMk/>
            <pc:sldMk cId="4054907751" sldId="288"/>
            <ac:spMk id="6" creationId="{84F10693-2FE8-EFC8-8DB6-84BFD181D260}"/>
          </ac:spMkLst>
        </pc:spChg>
        <pc:spChg chg="del">
          <ac:chgData name="Ismaël Tuo" userId="fca7baf0e513a1e6" providerId="LiveId" clId="{11537C92-A8D5-F940-A295-4D4053ECE68F}" dt="2023-06-20T14:24:34.084" v="2407" actId="478"/>
          <ac:spMkLst>
            <pc:docMk/>
            <pc:sldMk cId="4054907751" sldId="288"/>
            <ac:spMk id="10" creationId="{C5C206E8-EE12-6BE3-191C-3D04E8210B62}"/>
          </ac:spMkLst>
        </pc:spChg>
        <pc:spChg chg="mod">
          <ac:chgData name="Ismaël Tuo" userId="fca7baf0e513a1e6" providerId="LiveId" clId="{11537C92-A8D5-F940-A295-4D4053ECE68F}" dt="2023-07-02T15:30:40.007" v="6260" actId="1076"/>
          <ac:spMkLst>
            <pc:docMk/>
            <pc:sldMk cId="4054907751" sldId="288"/>
            <ac:spMk id="11" creationId="{C27A3656-3CB0-8161-AE9F-B92FBE4F5083}"/>
          </ac:spMkLst>
        </pc:spChg>
        <pc:picChg chg="del">
          <ac:chgData name="Ismaël Tuo" userId="fca7baf0e513a1e6" providerId="LiveId" clId="{11537C92-A8D5-F940-A295-4D4053ECE68F}" dt="2023-06-20T14:24:22.862" v="2404" actId="478"/>
          <ac:picMkLst>
            <pc:docMk/>
            <pc:sldMk cId="4054907751" sldId="288"/>
            <ac:picMk id="9" creationId="{F7636A48-9CCB-B89B-9311-1CBB307927E3}"/>
          </ac:picMkLst>
        </pc:picChg>
        <pc:cxnChg chg="add del mod">
          <ac:chgData name="Ismaël Tuo" userId="fca7baf0e513a1e6" providerId="LiveId" clId="{11537C92-A8D5-F940-A295-4D4053ECE68F}" dt="2023-07-02T15:28:11.740" v="6225" actId="478"/>
          <ac:cxnSpMkLst>
            <pc:docMk/>
            <pc:sldMk cId="4054907751" sldId="288"/>
            <ac:cxnSpMk id="7" creationId="{FDB52C32-C25E-A373-C608-735B337FB55C}"/>
          </ac:cxnSpMkLst>
        </pc:cxnChg>
        <pc:cxnChg chg="add mod">
          <ac:chgData name="Ismaël Tuo" userId="fca7baf0e513a1e6" providerId="LiveId" clId="{11537C92-A8D5-F940-A295-4D4053ECE68F}" dt="2023-07-02T15:28:12.040" v="6226"/>
          <ac:cxnSpMkLst>
            <pc:docMk/>
            <pc:sldMk cId="4054907751" sldId="288"/>
            <ac:cxnSpMk id="8" creationId="{5A93CF8F-C2C5-9789-B27B-BF6868CFB38B}"/>
          </ac:cxnSpMkLst>
        </pc:cxnChg>
        <pc:cxnChg chg="del">
          <ac:chgData name="Ismaël Tuo" userId="fca7baf0e513a1e6" providerId="LiveId" clId="{11537C92-A8D5-F940-A295-4D4053ECE68F}" dt="2023-06-20T17:33:46.115" v="6107" actId="478"/>
          <ac:cxnSpMkLst>
            <pc:docMk/>
            <pc:sldMk cId="4054907751" sldId="288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31:37.206" v="6273" actId="1076"/>
        <pc:sldMkLst>
          <pc:docMk/>
          <pc:sldMk cId="215611455" sldId="289"/>
        </pc:sldMkLst>
        <pc:spChg chg="del">
          <ac:chgData name="Ismaël Tuo" userId="fca7baf0e513a1e6" providerId="LiveId" clId="{11537C92-A8D5-F940-A295-4D4053ECE68F}" dt="2023-06-20T14:39:09.116" v="3259" actId="478"/>
          <ac:spMkLst>
            <pc:docMk/>
            <pc:sldMk cId="215611455" sldId="289"/>
            <ac:spMk id="2" creationId="{D148F7FB-EE6F-838A-D9A0-3E81B584BBDF}"/>
          </ac:spMkLst>
        </pc:spChg>
        <pc:spChg chg="del">
          <ac:chgData name="Ismaël Tuo" userId="fca7baf0e513a1e6" providerId="LiveId" clId="{11537C92-A8D5-F940-A295-4D4053ECE68F}" dt="2023-06-20T14:38:43.660" v="3241" actId="478"/>
          <ac:spMkLst>
            <pc:docMk/>
            <pc:sldMk cId="215611455" sldId="289"/>
            <ac:spMk id="3" creationId="{B0CDC651-3EB4-0B74-E8D0-9B8BF0C8FE4F}"/>
          </ac:spMkLst>
        </pc:spChg>
        <pc:spChg chg="mod">
          <ac:chgData name="Ismaël Tuo" userId="fca7baf0e513a1e6" providerId="LiveId" clId="{11537C92-A8D5-F940-A295-4D4053ECE68F}" dt="2023-07-02T15:30:57.318" v="6263" actId="1076"/>
          <ac:spMkLst>
            <pc:docMk/>
            <pc:sldMk cId="215611455" sldId="289"/>
            <ac:spMk id="6" creationId="{84F10693-2FE8-EFC8-8DB6-84BFD181D260}"/>
          </ac:spMkLst>
        </pc:spChg>
        <pc:spChg chg="add del mod">
          <ac:chgData name="Ismaël Tuo" userId="fca7baf0e513a1e6" providerId="LiveId" clId="{11537C92-A8D5-F940-A295-4D4053ECE68F}" dt="2023-06-20T14:43:02.982" v="3602" actId="478"/>
          <ac:spMkLst>
            <pc:docMk/>
            <pc:sldMk cId="215611455" sldId="289"/>
            <ac:spMk id="7" creationId="{27E082EF-4FFA-D24F-6D7C-14F62F144F65}"/>
          </ac:spMkLst>
        </pc:spChg>
        <pc:spChg chg="add mod">
          <ac:chgData name="Ismaël Tuo" userId="fca7baf0e513a1e6" providerId="LiveId" clId="{11537C92-A8D5-F940-A295-4D4053ECE68F}" dt="2023-07-02T15:31:37.206" v="6273" actId="1076"/>
          <ac:spMkLst>
            <pc:docMk/>
            <pc:sldMk cId="215611455" sldId="289"/>
            <ac:spMk id="9" creationId="{BBF4AD00-1532-98CC-EDAF-3B608358DD3E}"/>
          </ac:spMkLst>
        </pc:spChg>
        <pc:spChg chg="mod">
          <ac:chgData name="Ismaël Tuo" userId="fca7baf0e513a1e6" providerId="LiveId" clId="{11537C92-A8D5-F940-A295-4D4053ECE68F}" dt="2023-07-02T15:31:04.136" v="6265" actId="1076"/>
          <ac:spMkLst>
            <pc:docMk/>
            <pc:sldMk cId="215611455" sldId="289"/>
            <ac:spMk id="11" creationId="{C27A3656-3CB0-8161-AE9F-B92FBE4F5083}"/>
          </ac:spMkLst>
        </pc:spChg>
        <pc:spChg chg="add mod">
          <ac:chgData name="Ismaël Tuo" userId="fca7baf0e513a1e6" providerId="LiveId" clId="{11537C92-A8D5-F940-A295-4D4053ECE68F}" dt="2023-07-02T15:31:32.103" v="6272" actId="1076"/>
          <ac:spMkLst>
            <pc:docMk/>
            <pc:sldMk cId="215611455" sldId="289"/>
            <ac:spMk id="13" creationId="{46DBBA0E-5ED6-C9EF-1B83-CFF89C5D547F}"/>
          </ac:spMkLst>
        </pc:spChg>
        <pc:spChg chg="add del mod">
          <ac:chgData name="Ismaël Tuo" userId="fca7baf0e513a1e6" providerId="LiveId" clId="{11537C92-A8D5-F940-A295-4D4053ECE68F}" dt="2023-06-20T15:18:11.401" v="5612" actId="478"/>
          <ac:spMkLst>
            <pc:docMk/>
            <pc:sldMk cId="215611455" sldId="289"/>
            <ac:spMk id="16" creationId="{4E1AB747-58B8-32C5-747A-B1CD35D9FE96}"/>
          </ac:spMkLst>
        </pc:spChg>
        <pc:picChg chg="add del mod">
          <ac:chgData name="Ismaël Tuo" userId="fca7baf0e513a1e6" providerId="LiveId" clId="{11537C92-A8D5-F940-A295-4D4053ECE68F}" dt="2023-06-20T14:51:57.284" v="3961" actId="478"/>
          <ac:picMkLst>
            <pc:docMk/>
            <pc:sldMk cId="215611455" sldId="289"/>
            <ac:picMk id="12" creationId="{8E7B032C-EA56-4337-E2AB-7A89FB9430F6}"/>
          </ac:picMkLst>
        </pc:picChg>
        <pc:picChg chg="add mod">
          <ac:chgData name="Ismaël Tuo" userId="fca7baf0e513a1e6" providerId="LiveId" clId="{11537C92-A8D5-F940-A295-4D4053ECE68F}" dt="2023-07-02T15:31:13.324" v="6268" actId="1076"/>
          <ac:picMkLst>
            <pc:docMk/>
            <pc:sldMk cId="215611455" sldId="289"/>
            <ac:picMk id="15" creationId="{1C9C9095-CF0C-7DA6-5FE9-A61A2F4A0223}"/>
          </ac:picMkLst>
        </pc:picChg>
        <pc:picChg chg="add mod">
          <ac:chgData name="Ismaël Tuo" userId="fca7baf0e513a1e6" providerId="LiveId" clId="{11537C92-A8D5-F940-A295-4D4053ECE68F}" dt="2023-06-20T17:35:10.754" v="6129" actId="1076"/>
          <ac:picMkLst>
            <pc:docMk/>
            <pc:sldMk cId="215611455" sldId="289"/>
            <ac:picMk id="18" creationId="{FF6E8BEC-8C54-B061-0E58-7A0250389771}"/>
          </ac:picMkLst>
        </pc:picChg>
        <pc:cxnChg chg="add del mod">
          <ac:chgData name="Ismaël Tuo" userId="fca7baf0e513a1e6" providerId="LiveId" clId="{11537C92-A8D5-F940-A295-4D4053ECE68F}" dt="2023-07-02T15:28:15.335" v="6227" actId="478"/>
          <ac:cxnSpMkLst>
            <pc:docMk/>
            <pc:sldMk cId="215611455" sldId="289"/>
            <ac:cxnSpMk id="2" creationId="{4C1EE724-8149-2940-381C-7326B55F4D87}"/>
          </ac:cxnSpMkLst>
        </pc:cxnChg>
        <pc:cxnChg chg="add mod">
          <ac:chgData name="Ismaël Tuo" userId="fca7baf0e513a1e6" providerId="LiveId" clId="{11537C92-A8D5-F940-A295-4D4053ECE68F}" dt="2023-07-02T15:28:15.717" v="6228"/>
          <ac:cxnSpMkLst>
            <pc:docMk/>
            <pc:sldMk cId="215611455" sldId="289"/>
            <ac:cxnSpMk id="3" creationId="{B773C49B-2D59-D9E9-F91C-5CD536DC4E0A}"/>
          </ac:cxnSpMkLst>
        </pc:cxnChg>
        <pc:cxnChg chg="del">
          <ac:chgData name="Ismaël Tuo" userId="fca7baf0e513a1e6" providerId="LiveId" clId="{11537C92-A8D5-F940-A295-4D4053ECE68F}" dt="2023-06-20T17:34:34.687" v="6119" actId="478"/>
          <ac:cxnSpMkLst>
            <pc:docMk/>
            <pc:sldMk cId="215611455" sldId="289"/>
            <ac:cxnSpMk id="8" creationId="{B6F00F63-883E-0574-2871-D0C839DCCEEA}"/>
          </ac:cxnSpMkLst>
        </pc:cxnChg>
      </pc:sldChg>
      <pc:sldChg chg="new del">
        <pc:chgData name="Ismaël Tuo" userId="fca7baf0e513a1e6" providerId="LiveId" clId="{11537C92-A8D5-F940-A295-4D4053ECE68F}" dt="2023-06-20T15:00:40.622" v="4746" actId="2696"/>
        <pc:sldMkLst>
          <pc:docMk/>
          <pc:sldMk cId="2626181354" sldId="290"/>
        </pc:sldMkLst>
      </pc:sldChg>
      <pc:sldChg chg="addSp delSp modSp add mod">
        <pc:chgData name="Ismaël Tuo" userId="fca7baf0e513a1e6" providerId="LiveId" clId="{11537C92-A8D5-F940-A295-4D4053ECE68F}" dt="2023-07-02T15:29:28.785" v="6240" actId="1076"/>
        <pc:sldMkLst>
          <pc:docMk/>
          <pc:sldMk cId="3666646187" sldId="290"/>
        </pc:sldMkLst>
        <pc:spChg chg="add mod">
          <ac:chgData name="Ismaël Tuo" userId="fca7baf0e513a1e6" providerId="LiveId" clId="{11537C92-A8D5-F940-A295-4D4053ECE68F}" dt="2023-07-02T15:29:24.051" v="6239" actId="1076"/>
          <ac:spMkLst>
            <pc:docMk/>
            <pc:sldMk cId="3666646187" sldId="290"/>
            <ac:spMk id="2" creationId="{01C7815E-FE90-D1FA-0FDE-8621B3AED13D}"/>
          </ac:spMkLst>
        </pc:spChg>
        <pc:spChg chg="mod">
          <ac:chgData name="Ismaël Tuo" userId="fca7baf0e513a1e6" providerId="LiveId" clId="{11537C92-A8D5-F940-A295-4D4053ECE68F}" dt="2023-07-02T15:29:04.801" v="6234" actId="1076"/>
          <ac:spMkLst>
            <pc:docMk/>
            <pc:sldMk cId="3666646187" sldId="290"/>
            <ac:spMk id="6" creationId="{84F10693-2FE8-EFC8-8DB6-84BFD181D260}"/>
          </ac:spMkLst>
        </pc:spChg>
        <pc:spChg chg="del">
          <ac:chgData name="Ismaël Tuo" userId="fca7baf0e513a1e6" providerId="LiveId" clId="{11537C92-A8D5-F940-A295-4D4053ECE68F}" dt="2023-06-20T15:01:52.853" v="4768" actId="478"/>
          <ac:spMkLst>
            <pc:docMk/>
            <pc:sldMk cId="3666646187" sldId="290"/>
            <ac:spMk id="9" creationId="{BBF4AD00-1532-98CC-EDAF-3B608358DD3E}"/>
          </ac:spMkLst>
        </pc:spChg>
        <pc:spChg chg="mod">
          <ac:chgData name="Ismaël Tuo" userId="fca7baf0e513a1e6" providerId="LiveId" clId="{11537C92-A8D5-F940-A295-4D4053ECE68F}" dt="2023-07-02T15:29:28.785" v="6240" actId="1076"/>
          <ac:spMkLst>
            <pc:docMk/>
            <pc:sldMk cId="3666646187" sldId="290"/>
            <ac:spMk id="11" creationId="{C27A3656-3CB0-8161-AE9F-B92FBE4F5083}"/>
          </ac:spMkLst>
        </pc:spChg>
        <pc:spChg chg="del">
          <ac:chgData name="Ismaël Tuo" userId="fca7baf0e513a1e6" providerId="LiveId" clId="{11537C92-A8D5-F940-A295-4D4053ECE68F}" dt="2023-06-20T15:01:55.969" v="4769" actId="478"/>
          <ac:spMkLst>
            <pc:docMk/>
            <pc:sldMk cId="3666646187" sldId="290"/>
            <ac:spMk id="13" creationId="{46DBBA0E-5ED6-C9EF-1B83-CFF89C5D547F}"/>
          </ac:spMkLst>
        </pc:spChg>
        <pc:spChg chg="del">
          <ac:chgData name="Ismaël Tuo" userId="fca7baf0e513a1e6" providerId="LiveId" clId="{11537C92-A8D5-F940-A295-4D4053ECE68F}" dt="2023-06-20T15:01:58.082" v="4770" actId="478"/>
          <ac:spMkLst>
            <pc:docMk/>
            <pc:sldMk cId="3666646187" sldId="290"/>
            <ac:spMk id="16" creationId="{4E1AB747-58B8-32C5-747A-B1CD35D9FE96}"/>
          </ac:spMkLst>
        </pc:spChg>
        <pc:picChg chg="add mod">
          <ac:chgData name="Ismaël Tuo" userId="fca7baf0e513a1e6" providerId="LiveId" clId="{11537C92-A8D5-F940-A295-4D4053ECE68F}" dt="2023-07-02T15:29:20.920" v="6238" actId="1076"/>
          <ac:picMkLst>
            <pc:docMk/>
            <pc:sldMk cId="3666646187" sldId="290"/>
            <ac:picMk id="7" creationId="{54843DC5-6B17-9A1F-C4D9-D2A06FBB6F1F}"/>
          </ac:picMkLst>
        </pc:picChg>
        <pc:picChg chg="del">
          <ac:chgData name="Ismaël Tuo" userId="fca7baf0e513a1e6" providerId="LiveId" clId="{11537C92-A8D5-F940-A295-4D4053ECE68F}" dt="2023-06-20T15:01:51.411" v="4767" actId="478"/>
          <ac:picMkLst>
            <pc:docMk/>
            <pc:sldMk cId="3666646187" sldId="290"/>
            <ac:picMk id="15" creationId="{1C9C9095-CF0C-7DA6-5FE9-A61A2F4A0223}"/>
          </ac:picMkLst>
        </pc:picChg>
        <pc:cxnChg chg="add del mod">
          <ac:chgData name="Ismaël Tuo" userId="fca7baf0e513a1e6" providerId="LiveId" clId="{11537C92-A8D5-F940-A295-4D4053ECE68F}" dt="2023-07-02T15:28:21.698" v="6231" actId="478"/>
          <ac:cxnSpMkLst>
            <pc:docMk/>
            <pc:sldMk cId="3666646187" sldId="290"/>
            <ac:cxnSpMk id="3" creationId="{1F3F6D6B-DE51-6842-3D27-250826AEB3B1}"/>
          </ac:cxnSpMkLst>
        </pc:cxnChg>
        <pc:cxnChg chg="add mod">
          <ac:chgData name="Ismaël Tuo" userId="fca7baf0e513a1e6" providerId="LiveId" clId="{11537C92-A8D5-F940-A295-4D4053ECE68F}" dt="2023-07-02T15:28:22.038" v="6232"/>
          <ac:cxnSpMkLst>
            <pc:docMk/>
            <pc:sldMk cId="3666646187" sldId="290"/>
            <ac:cxnSpMk id="8" creationId="{266C00B9-4D55-27DE-700B-D9F5F652BA6F}"/>
          </ac:cxnSpMkLst>
        </pc:cxnChg>
        <pc:cxnChg chg="del">
          <ac:chgData name="Ismaël Tuo" userId="fca7baf0e513a1e6" providerId="LiveId" clId="{11537C92-A8D5-F940-A295-4D4053ECE68F}" dt="2023-06-20T17:36:23.995" v="6141" actId="478"/>
          <ac:cxnSpMkLst>
            <pc:docMk/>
            <pc:sldMk cId="3666646187" sldId="290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32:32.842" v="6287" actId="255"/>
        <pc:sldMkLst>
          <pc:docMk/>
          <pc:sldMk cId="3224966230" sldId="291"/>
        </pc:sldMkLst>
        <pc:spChg chg="mod">
          <ac:chgData name="Ismaël Tuo" userId="fca7baf0e513a1e6" providerId="LiveId" clId="{11537C92-A8D5-F940-A295-4D4053ECE68F}" dt="2023-07-02T15:31:52.660" v="6275" actId="1076"/>
          <ac:spMkLst>
            <pc:docMk/>
            <pc:sldMk cId="3224966230" sldId="291"/>
            <ac:spMk id="6" creationId="{84F10693-2FE8-EFC8-8DB6-84BFD181D260}"/>
          </ac:spMkLst>
        </pc:spChg>
        <pc:spChg chg="mod">
          <ac:chgData name="Ismaël Tuo" userId="fca7baf0e513a1e6" providerId="LiveId" clId="{11537C92-A8D5-F940-A295-4D4053ECE68F}" dt="2023-07-02T15:32:15.769" v="6282" actId="1076"/>
          <ac:spMkLst>
            <pc:docMk/>
            <pc:sldMk cId="3224966230" sldId="291"/>
            <ac:spMk id="9" creationId="{BBF4AD00-1532-98CC-EDAF-3B608358DD3E}"/>
          </ac:spMkLst>
        </pc:spChg>
        <pc:spChg chg="mod">
          <ac:chgData name="Ismaël Tuo" userId="fca7baf0e513a1e6" providerId="LiveId" clId="{11537C92-A8D5-F940-A295-4D4053ECE68F}" dt="2023-07-02T15:32:22.670" v="6284" actId="1076"/>
          <ac:spMkLst>
            <pc:docMk/>
            <pc:sldMk cId="3224966230" sldId="291"/>
            <ac:spMk id="11" creationId="{C27A3656-3CB0-8161-AE9F-B92FBE4F5083}"/>
          </ac:spMkLst>
        </pc:spChg>
        <pc:spChg chg="add mod">
          <ac:chgData name="Ismaël Tuo" userId="fca7baf0e513a1e6" providerId="LiveId" clId="{11537C92-A8D5-F940-A295-4D4053ECE68F}" dt="2023-07-02T15:32:25.805" v="6285" actId="1076"/>
          <ac:spMkLst>
            <pc:docMk/>
            <pc:sldMk cId="3224966230" sldId="291"/>
            <ac:spMk id="12" creationId="{4995BB5A-F218-A1B4-414C-6D8E03EA453B}"/>
          </ac:spMkLst>
        </pc:spChg>
        <pc:spChg chg="del">
          <ac:chgData name="Ismaël Tuo" userId="fca7baf0e513a1e6" providerId="LiveId" clId="{11537C92-A8D5-F940-A295-4D4053ECE68F}" dt="2023-06-20T15:23:19.005" v="5966" actId="478"/>
          <ac:spMkLst>
            <pc:docMk/>
            <pc:sldMk cId="3224966230" sldId="291"/>
            <ac:spMk id="13" creationId="{46DBBA0E-5ED6-C9EF-1B83-CFF89C5D547F}"/>
          </ac:spMkLst>
        </pc:spChg>
        <pc:spChg chg="add mod">
          <ac:chgData name="Ismaël Tuo" userId="fca7baf0e513a1e6" providerId="LiveId" clId="{11537C92-A8D5-F940-A295-4D4053ECE68F}" dt="2023-07-02T15:32:28.120" v="6286" actId="1076"/>
          <ac:spMkLst>
            <pc:docMk/>
            <pc:sldMk cId="3224966230" sldId="291"/>
            <ac:spMk id="14" creationId="{EF100AA9-34F3-AA52-79A1-28BA2B614D3D}"/>
          </ac:spMkLst>
        </pc:spChg>
        <pc:spChg chg="mod">
          <ac:chgData name="Ismaël Tuo" userId="fca7baf0e513a1e6" providerId="LiveId" clId="{11537C92-A8D5-F940-A295-4D4053ECE68F}" dt="2023-07-02T15:32:32.842" v="6287" actId="255"/>
          <ac:spMkLst>
            <pc:docMk/>
            <pc:sldMk cId="3224966230" sldId="291"/>
            <ac:spMk id="16" creationId="{4E1AB747-58B8-32C5-747A-B1CD35D9FE96}"/>
          </ac:spMkLst>
        </pc:spChg>
        <pc:picChg chg="add mod">
          <ac:chgData name="Ismaël Tuo" userId="fca7baf0e513a1e6" providerId="LiveId" clId="{11537C92-A8D5-F940-A295-4D4053ECE68F}" dt="2023-07-02T15:32:10.439" v="6280" actId="1076"/>
          <ac:picMkLst>
            <pc:docMk/>
            <pc:sldMk cId="3224966230" sldId="291"/>
            <ac:picMk id="3" creationId="{E14CAF25-2756-9918-9DE4-DC08340BB5B9}"/>
          </ac:picMkLst>
        </pc:picChg>
        <pc:picChg chg="add mod">
          <ac:chgData name="Ismaël Tuo" userId="fca7baf0e513a1e6" providerId="LiveId" clId="{11537C92-A8D5-F940-A295-4D4053ECE68F}" dt="2023-07-02T15:32:12.437" v="6281" actId="1076"/>
          <ac:picMkLst>
            <pc:docMk/>
            <pc:sldMk cId="3224966230" sldId="291"/>
            <ac:picMk id="10" creationId="{6E6E78E0-8343-9732-0909-CB2C8FC758FC}"/>
          </ac:picMkLst>
        </pc:picChg>
        <pc:picChg chg="del">
          <ac:chgData name="Ismaël Tuo" userId="fca7baf0e513a1e6" providerId="LiveId" clId="{11537C92-A8D5-F940-A295-4D4053ECE68F}" dt="2023-06-20T15:22:02.501" v="5833" actId="478"/>
          <ac:picMkLst>
            <pc:docMk/>
            <pc:sldMk cId="3224966230" sldId="291"/>
            <ac:picMk id="15" creationId="{1C9C9095-CF0C-7DA6-5FE9-A61A2F4A0223}"/>
          </ac:picMkLst>
        </pc:picChg>
        <pc:cxnChg chg="add del mod">
          <ac:chgData name="Ismaël Tuo" userId="fca7baf0e513a1e6" providerId="LiveId" clId="{11537C92-A8D5-F940-A295-4D4053ECE68F}" dt="2023-07-02T15:28:18.488" v="6229" actId="478"/>
          <ac:cxnSpMkLst>
            <pc:docMk/>
            <pc:sldMk cId="3224966230" sldId="291"/>
            <ac:cxnSpMk id="2" creationId="{19C65F97-D174-3B53-FE3F-CB5BDBAD1BDA}"/>
          </ac:cxnSpMkLst>
        </pc:cxnChg>
        <pc:cxnChg chg="add mod">
          <ac:chgData name="Ismaël Tuo" userId="fca7baf0e513a1e6" providerId="LiveId" clId="{11537C92-A8D5-F940-A295-4D4053ECE68F}" dt="2023-07-02T15:28:18.864" v="6230"/>
          <ac:cxnSpMkLst>
            <pc:docMk/>
            <pc:sldMk cId="3224966230" sldId="291"/>
            <ac:cxnSpMk id="7" creationId="{8DA5F0A6-9F3B-8C78-40CC-F749DF86AAD1}"/>
          </ac:cxnSpMkLst>
        </pc:cxnChg>
        <pc:cxnChg chg="del">
          <ac:chgData name="Ismaël Tuo" userId="fca7baf0e513a1e6" providerId="LiveId" clId="{11537C92-A8D5-F940-A295-4D4053ECE68F}" dt="2023-06-20T17:35:22.418" v="6130" actId="478"/>
          <ac:cxnSpMkLst>
            <pc:docMk/>
            <pc:sldMk cId="3224966230" sldId="291"/>
            <ac:cxnSpMk id="8" creationId="{B6F00F63-883E-0574-2871-D0C839DCCEE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CC60E-D162-B044-A24A-08767BE17F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6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CC60E-D162-B044-A24A-08767BE17F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73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02/07/2023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02/07/2023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02/07/2023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02/07/2023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02/07/2023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02/07/2023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02/07/2023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02/07/2023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02/07/2023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ivy.org/" TargetMode="External"/><Relationship Id="rId4" Type="http://schemas.openxmlformats.org/officeDocument/2006/relationships/hyperlink" Target="https://tkdoc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671" y="2594153"/>
            <a:ext cx="4847983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1: Introduction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156971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872066"/>
            <a:ext cx="9192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Langage machine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Langage de programmation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Langage Python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Installation de Python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Utilisation de l’interpréteur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Installation de Visual Studio Code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D05559B-29F7-7D16-C42F-16C0B0D7AEA0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4519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153177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machine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832760"/>
            <a:ext cx="1099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ordinateur utilise les opérations de bases l’addition, soustraction, multiplication, la division pour faire fonctionner les logiciels aussi complexes qu’ils soient.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4FC00D6-E4D6-0E7D-5037-F764FB435A1F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CD127F8-5DA1-8256-AD5F-C3E809A5261D}"/>
              </a:ext>
            </a:extLst>
          </p:cNvPr>
          <p:cNvSpPr txBox="1"/>
          <p:nvPr/>
        </p:nvSpPr>
        <p:spPr>
          <a:xfrm>
            <a:off x="500932" y="1643943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ordinateur effectue une suite d’instructions écrites en langage machine qui compose le programme.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08DE4C-C60B-ADE2-3F64-9E3BD462A9C5}"/>
              </a:ext>
            </a:extLst>
          </p:cNvPr>
          <p:cNvSpPr txBox="1"/>
          <p:nvPr/>
        </p:nvSpPr>
        <p:spPr>
          <a:xfrm>
            <a:off x="500932" y="2186394"/>
            <a:ext cx="10999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suite d’instructions du programme décrit à l’ordinateur ce qu’il faut faire. C’est grâce à ces instructions que l’ordinateur peut fermer la fenêtre d’un programme quand on clique sur la croix en haut à droite de l’écran.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6E4242-E6AF-5B90-A155-9DF789B7E833}"/>
              </a:ext>
            </a:extLst>
          </p:cNvPr>
          <p:cNvSpPr txBox="1"/>
          <p:nvPr/>
        </p:nvSpPr>
        <p:spPr>
          <a:xfrm>
            <a:off x="500932" y="3219348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langage d’un ordinateur est composé de groupe de 0 et 1 appelé binaire.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E32069-B229-F6EA-8495-4863CD28379F}"/>
              </a:ext>
            </a:extLst>
          </p:cNvPr>
          <p:cNvSpPr txBox="1"/>
          <p:nvPr/>
        </p:nvSpPr>
        <p:spPr>
          <a:xfrm>
            <a:off x="500932" y="3873374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Comparé à l’alphabet français composé de 26 lettres, l’alphabet de l’ordinateur est composé de 0 et 1.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D90E12-4258-18E9-0100-5F3A3E1FD75A}"/>
              </a:ext>
            </a:extLst>
          </p:cNvPr>
          <p:cNvSpPr txBox="1"/>
          <p:nvPr/>
        </p:nvSpPr>
        <p:spPr>
          <a:xfrm>
            <a:off x="500932" y="4492558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a pour but d’aider l’humain a communiquer avec un ordinateur.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CA182C-B0F7-CBC9-E9D3-A04703DCCD5B}"/>
              </a:ext>
            </a:extLst>
          </p:cNvPr>
          <p:cNvSpPr txBox="1"/>
          <p:nvPr/>
        </p:nvSpPr>
        <p:spPr>
          <a:xfrm>
            <a:off x="500932" y="5201351"/>
            <a:ext cx="1099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convertir le langage humain en langage machine par exemple la lettre « a » pour un humain sera compris comme comme « 01100001 » par une machine.</a:t>
            </a:r>
          </a:p>
        </p:txBody>
      </p: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30693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de programmation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484307" y="996320"/>
            <a:ext cx="1089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langage de programmation permet d’écrire un ensemble d’ordres en langage humain qui seront traduits en langage machine pour être exécuté par la machine. </a:t>
            </a:r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7636A48-9CCB-B89B-9311-1CBB3079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05" y="2239001"/>
            <a:ext cx="7772400" cy="1457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C206E8-EE12-6BE3-191C-3D04E8210B62}"/>
              </a:ext>
            </a:extLst>
          </p:cNvPr>
          <p:cNvSpPr txBox="1"/>
          <p:nvPr/>
        </p:nvSpPr>
        <p:spPr>
          <a:xfrm>
            <a:off x="500932" y="4386440"/>
            <a:ext cx="108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une grand nombre de langages de programmation dont Python. Chaque langage de programmation dispose de sa syntaxe et son vocabulaire.</a:t>
            </a: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verrons dans ce cours l’ensemble du vocabulaire du langage Python. Comment écrire un programme en Python.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909EE1-9F45-0EC1-A58E-60810B354818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8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56519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Python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451113" y="1041757"/>
            <a:ext cx="1089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est un langage de programmation créé par Guido van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1991. Le langage est maintenu aujourd’hui par l’association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(PSF)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créé en 2001.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48F7FB-EE6F-838A-D9A0-3E81B584BBDF}"/>
              </a:ext>
            </a:extLst>
          </p:cNvPr>
          <p:cNvSpPr txBox="1"/>
          <p:nvPr/>
        </p:nvSpPr>
        <p:spPr>
          <a:xfrm>
            <a:off x="401296" y="2043913"/>
            <a:ext cx="1099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est sous licence Open Source et peut être utilisé dans n’importe quel type de projet sans restriction.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CDC651-3EB4-0B74-E8D0-9B8BF0C8FE4F}"/>
              </a:ext>
            </a:extLst>
          </p:cNvPr>
          <p:cNvSpPr txBox="1"/>
          <p:nvPr/>
        </p:nvSpPr>
        <p:spPr>
          <a:xfrm>
            <a:off x="500932" y="2661218"/>
            <a:ext cx="10995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dispose d’une multitude d’outils qui le rend polyvalent et permet de créer: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sites web avec des outils comme Django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https://www.djangoproject.com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applications de bureau avec des outils comme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https://tkdocs.com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applications mobiles avec des outils comme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https://kivy.org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l’analyse de données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l’intelligence artificielle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domotique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programmes réseau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A93CF8F-C2C5-9789-B27B-BF6868CFB38B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3" y="212065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de Python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4" y="755473"/>
            <a:ext cx="1114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traduire nos programmes Python en langage machine nous aurons besoin d’installer le compilateur Python accessible ici: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F4AD00-1532-98CC-EDAF-3B608358DD3E}"/>
              </a:ext>
            </a:extLst>
          </p:cNvPr>
          <p:cNvSpPr txBox="1"/>
          <p:nvPr/>
        </p:nvSpPr>
        <p:spPr>
          <a:xfrm>
            <a:off x="397564" y="1539851"/>
            <a:ext cx="1114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vérifier l’installation de Python il faut ouvrir un terminal et taper: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l’installation a réussi on devrait avoir un résultat semblable à celui-ci: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DBBA0E-5ED6-C9EF-1B83-CFF89C5D547F}"/>
              </a:ext>
            </a:extLst>
          </p:cNvPr>
          <p:cNvSpPr txBox="1"/>
          <p:nvPr/>
        </p:nvSpPr>
        <p:spPr>
          <a:xfrm>
            <a:off x="500932" y="3644245"/>
            <a:ext cx="11281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fenêtre précédente est appelée interpréteur, il traduira en langage machine l’ensemble des ordres écrits en langage Python. L’interpréteur est aussi accessible grâce à une application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installée avec le compilateur sur Windows et Mac.</a:t>
            </a:r>
          </a:p>
        </p:txBody>
      </p:sp>
      <p:pic>
        <p:nvPicPr>
          <p:cNvPr id="15" name="Image 14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1C9C9095-CF0C-7DA6-5FE9-A61A2F4A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83" y="2362221"/>
            <a:ext cx="5969000" cy="901700"/>
          </a:xfrm>
          <a:prstGeom prst="rect">
            <a:avLst/>
          </a:prstGeom>
        </p:spPr>
      </p:pic>
      <p:pic>
        <p:nvPicPr>
          <p:cNvPr id="18" name="Image 17" descr="Une image contenant outil, fournitures de bureau, Équipement médical&#10;&#10;Description générée automatiquement">
            <a:extLst>
              <a:ext uri="{FF2B5EF4-FFF2-40B4-BE49-F238E27FC236}">
                <a16:creationId xmlns:a16="http://schemas.microsoft.com/office/drawing/2014/main" id="{FF6E8BEC-8C54-B061-0E58-7A025038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740" y="4826508"/>
            <a:ext cx="1346200" cy="14097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773C49B-2D59-D9E9-F91C-5CD536DC4E0A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429121" y="171230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l’interpréteur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477930" y="838965"/>
            <a:ext cx="1091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un interpréteur Python on a une série de chevrons &gt;&gt;&gt; qui signifie que l’interpréteur est prêt à recevoir une instruction Python.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F4AD00-1532-98CC-EDAF-3B608358DD3E}"/>
              </a:ext>
            </a:extLst>
          </p:cNvPr>
          <p:cNvSpPr txBox="1"/>
          <p:nvPr/>
        </p:nvSpPr>
        <p:spPr>
          <a:xfrm>
            <a:off x="509968" y="1572035"/>
            <a:ext cx="1089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un interpréteur on peut saisir des nombres ou faire des calculs: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1AB747-58B8-32C5-747A-B1CD35D9FE96}"/>
              </a:ext>
            </a:extLst>
          </p:cNvPr>
          <p:cNvSpPr txBox="1"/>
          <p:nvPr/>
        </p:nvSpPr>
        <p:spPr>
          <a:xfrm>
            <a:off x="485598" y="4992407"/>
            <a:ext cx="10895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ligne entrée dans l’interpréteur doit être exécutée avant de donner la main à l’utilisateur pour enter une nouvelle ligne de code. Pour les projets on préférera utiliser des éditeurs de code comme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14CAF25-2756-9918-9DE4-DC08340B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8" y="2105589"/>
            <a:ext cx="5444939" cy="2451100"/>
          </a:xfrm>
          <a:prstGeom prst="rect">
            <a:avLst/>
          </a:prstGeom>
        </p:spPr>
      </p:pic>
      <p:pic>
        <p:nvPicPr>
          <p:cNvPr id="10" name="Image 9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6E6E78E0-8343-9732-0909-CB2C8FC75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83" y="2100247"/>
            <a:ext cx="5247432" cy="24511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995BB5A-F218-A1B4-414C-6D8E03EA453B}"/>
              </a:ext>
            </a:extLst>
          </p:cNvPr>
          <p:cNvSpPr txBox="1"/>
          <p:nvPr/>
        </p:nvSpPr>
        <p:spPr>
          <a:xfrm>
            <a:off x="1788536" y="4505467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Interpréteur dans le terminal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100AA9-34F3-AA52-79A1-28BA2B614D3D}"/>
              </a:ext>
            </a:extLst>
          </p:cNvPr>
          <p:cNvSpPr txBox="1"/>
          <p:nvPr/>
        </p:nvSpPr>
        <p:spPr>
          <a:xfrm>
            <a:off x="7233475" y="452622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Interpréteur avec IDLE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DA5F0A6-9F3B-8C78-40CC-F749DF86AAD1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6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422502" y="240004"/>
            <a:ext cx="663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de Visual Studio Code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1" y="876456"/>
            <a:ext cx="10895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projet Python est constitué d’une suite d’instructions enregistrées dans un fichier. Pour créer ces fichiers on utilisera un éditeur de code comme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peut être téléchargé ici: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C7815E-FE90-D1FA-0FDE-8621B3AED13D}"/>
              </a:ext>
            </a:extLst>
          </p:cNvPr>
          <p:cNvSpPr txBox="1"/>
          <p:nvPr/>
        </p:nvSpPr>
        <p:spPr>
          <a:xfrm>
            <a:off x="500932" y="2038019"/>
            <a:ext cx="1089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installation de VS Code il faudra l’ouvrir et installer l’extension Python pour enrichir les possibilités du code Python dans VS Code comme l’exécution:</a:t>
            </a:r>
          </a:p>
        </p:txBody>
      </p:sp>
      <p:pic>
        <p:nvPicPr>
          <p:cNvPr id="7" name="Image 6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54843DC5-6B17-9A1F-C4D9-D2A06FBB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48" y="2981858"/>
            <a:ext cx="7772400" cy="278244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6C00B9-4D55-27DE-700B-D9F5F652BA6F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4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000" dirty="0">
                <a:solidFill>
                  <a:schemeClr val="tx1"/>
                </a:solidFill>
              </a:rPr>
              <a:t>FIN CHAPITRE 1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140</TotalTime>
  <Words>738</Words>
  <Application>Microsoft Macintosh PowerPoint</Application>
  <PresentationFormat>Grand écran</PresentationFormat>
  <Paragraphs>64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16</cp:revision>
  <dcterms:created xsi:type="dcterms:W3CDTF">2023-06-10T08:45:28Z</dcterms:created>
  <dcterms:modified xsi:type="dcterms:W3CDTF">2023-07-02T15:32:36Z</dcterms:modified>
</cp:coreProperties>
</file>