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8"/>
  </p:notesMasterIdLst>
  <p:sldIdLst>
    <p:sldId id="257"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AB6F75E-704A-E248-8BD4-E27B91A9DFEF}">
          <p14:sldIdLst>
            <p14:sldId id="257"/>
            <p14:sldId id="285"/>
            <p14:sldId id="286"/>
            <p14:sldId id="287"/>
            <p14:sldId id="288"/>
            <p14:sldId id="289"/>
            <p14:sldId id="290"/>
            <p14:sldId id="291"/>
            <p14:sldId id="292"/>
            <p14:sldId id="293"/>
            <p14:sldId id="294"/>
            <p14:sldId id="295"/>
            <p14:sldId id="296"/>
            <p14:sldId id="297"/>
            <p14:sldId id="298"/>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41C1B2-9761-E64E-BCC4-F62B3CAD1D56}" v="120" dt="2023-07-02T15:43:11.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44"/>
    <p:restoredTop sz="95600"/>
  </p:normalViewPr>
  <p:slideViewPr>
    <p:cSldViewPr snapToGrid="0">
      <p:cViewPr varScale="1">
        <p:scale>
          <a:sx n="153" d="100"/>
          <a:sy n="153" d="100"/>
        </p:scale>
        <p:origin x="13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BAD35E0-20F2-924D-9CFF-DB760A0CF68F}"/>
    <pc:docChg chg="custSel addSld delSld modSld">
      <pc:chgData name="Ismaël Tuo" userId="fca7baf0e513a1e6" providerId="LiveId" clId="{ABAD35E0-20F2-924D-9CFF-DB760A0CF68F}" dt="2023-06-20T13:38:40.675" v="11" actId="2696"/>
      <pc:docMkLst>
        <pc:docMk/>
      </pc:docMkLst>
      <pc:sldChg chg="modSp mod">
        <pc:chgData name="Ismaël Tuo" userId="fca7baf0e513a1e6" providerId="LiveId" clId="{ABAD35E0-20F2-924D-9CFF-DB760A0CF68F}" dt="2023-06-20T13:37:55.167" v="9" actId="20577"/>
        <pc:sldMkLst>
          <pc:docMk/>
          <pc:sldMk cId="1268069196" sldId="285"/>
        </pc:sldMkLst>
        <pc:spChg chg="mod">
          <ac:chgData name="Ismaël Tuo" userId="fca7baf0e513a1e6" providerId="LiveId" clId="{ABAD35E0-20F2-924D-9CFF-DB760A0CF68F}" dt="2023-06-20T13:37:55.167" v="9" actId="20577"/>
          <ac:spMkLst>
            <pc:docMk/>
            <pc:sldMk cId="1268069196" sldId="285"/>
            <ac:spMk id="4" creationId="{8FEEC940-4BFF-956C-713A-1CE73C436B6F}"/>
          </ac:spMkLst>
        </pc:spChg>
      </pc:sldChg>
      <pc:sldChg chg="new del">
        <pc:chgData name="Ismaël Tuo" userId="fca7baf0e513a1e6" providerId="LiveId" clId="{ABAD35E0-20F2-924D-9CFF-DB760A0CF68F}" dt="2023-06-20T13:38:40.675" v="11" actId="2696"/>
        <pc:sldMkLst>
          <pc:docMk/>
          <pc:sldMk cId="652286414" sldId="287"/>
        </pc:sldMkLst>
      </pc:sldChg>
    </pc:docChg>
  </pc:docChgLst>
  <pc:docChgLst>
    <pc:chgData name="Ismaël Tuo" userId="fca7baf0e513a1e6" providerId="LiveId" clId="{B241C1B2-9761-E64E-BCC4-F62B3CAD1D56}"/>
    <pc:docChg chg="undo custSel mod addSld delSld modSld addSection delSection modSection">
      <pc:chgData name="Ismaël Tuo" userId="fca7baf0e513a1e6" providerId="LiveId" clId="{B241C1B2-9761-E64E-BCC4-F62B3CAD1D56}" dt="2023-07-02T15:43:11.562" v="9772" actId="255"/>
      <pc:docMkLst>
        <pc:docMk/>
      </pc:docMkLst>
      <pc:sldChg chg="modSp mod">
        <pc:chgData name="Ismaël Tuo" userId="fca7baf0e513a1e6" providerId="LiveId" clId="{B241C1B2-9761-E64E-BCC4-F62B3CAD1D56}" dt="2023-07-02T15:33:29.013" v="9627" actId="255"/>
        <pc:sldMkLst>
          <pc:docMk/>
          <pc:sldMk cId="0" sldId="257"/>
        </pc:sldMkLst>
        <pc:spChg chg="mod">
          <ac:chgData name="Ismaël Tuo" userId="fca7baf0e513a1e6" providerId="LiveId" clId="{B241C1B2-9761-E64E-BCC4-F62B3CAD1D56}" dt="2023-07-02T15:33:17.155" v="9626" actId="255"/>
          <ac:spMkLst>
            <pc:docMk/>
            <pc:sldMk cId="0" sldId="257"/>
            <ac:spMk id="2" creationId="{15F42996-A20C-278E-8304-E7B669C70297}"/>
          </ac:spMkLst>
        </pc:spChg>
        <pc:spChg chg="mod">
          <ac:chgData name="Ismaël Tuo" userId="fca7baf0e513a1e6" providerId="LiveId" clId="{B241C1B2-9761-E64E-BCC4-F62B3CAD1D56}" dt="2023-07-02T15:33:29.013" v="9627" actId="255"/>
          <ac:spMkLst>
            <pc:docMk/>
            <pc:sldMk cId="0" sldId="257"/>
            <ac:spMk id="3" creationId="{44036CE4-A502-6275-4A8A-31CB182AFE34}"/>
          </ac:spMkLst>
        </pc:spChg>
      </pc:sldChg>
      <pc:sldChg chg="modSp">
        <pc:chgData name="Ismaël Tuo" userId="fca7baf0e513a1e6" providerId="LiveId" clId="{B241C1B2-9761-E64E-BCC4-F62B3CAD1D56}" dt="2023-07-02T15:43:11.562" v="9772" actId="255"/>
        <pc:sldMkLst>
          <pc:docMk/>
          <pc:sldMk cId="2029635794" sldId="284"/>
        </pc:sldMkLst>
        <pc:spChg chg="mod">
          <ac:chgData name="Ismaël Tuo" userId="fca7baf0e513a1e6" providerId="LiveId" clId="{B241C1B2-9761-E64E-BCC4-F62B3CAD1D56}" dt="2023-07-02T15:43:11.562" v="9772" actId="255"/>
          <ac:spMkLst>
            <pc:docMk/>
            <pc:sldMk cId="2029635794" sldId="284"/>
            <ac:spMk id="6" creationId="{6F3F27CE-DAF0-FDE9-1F09-904298E2C122}"/>
          </ac:spMkLst>
        </pc:spChg>
      </pc:sldChg>
      <pc:sldChg chg="addSp delSp modSp mod">
        <pc:chgData name="Ismaël Tuo" userId="fca7baf0e513a1e6" providerId="LiveId" clId="{B241C1B2-9761-E64E-BCC4-F62B3CAD1D56}" dt="2023-07-02T15:34:03.754" v="9633" actId="1076"/>
        <pc:sldMkLst>
          <pc:docMk/>
          <pc:sldMk cId="1268069196" sldId="285"/>
        </pc:sldMkLst>
        <pc:spChg chg="mod">
          <ac:chgData name="Ismaël Tuo" userId="fca7baf0e513a1e6" providerId="LiveId" clId="{B241C1B2-9761-E64E-BCC4-F62B3CAD1D56}" dt="2023-07-02T13:35:05.057" v="8175" actId="1076"/>
          <ac:spMkLst>
            <pc:docMk/>
            <pc:sldMk cId="1268069196" sldId="285"/>
            <ac:spMk id="4" creationId="{8FEEC940-4BFF-956C-713A-1CE73C436B6F}"/>
          </ac:spMkLst>
        </pc:spChg>
        <pc:spChg chg="mod">
          <ac:chgData name="Ismaël Tuo" userId="fca7baf0e513a1e6" providerId="LiveId" clId="{B241C1B2-9761-E64E-BCC4-F62B3CAD1D56}" dt="2023-07-02T15:33:44.522" v="9629" actId="1076"/>
          <ac:spMkLst>
            <pc:docMk/>
            <pc:sldMk cId="1268069196" sldId="285"/>
            <ac:spMk id="6" creationId="{84F10693-2FE8-EFC8-8DB6-84BFD181D260}"/>
          </ac:spMkLst>
        </pc:spChg>
        <pc:spChg chg="mod">
          <ac:chgData name="Ismaël Tuo" userId="fca7baf0e513a1e6" providerId="LiveId" clId="{B241C1B2-9761-E64E-BCC4-F62B3CAD1D56}" dt="2023-07-02T15:34:03.754" v="9633" actId="1076"/>
          <ac:spMkLst>
            <pc:docMk/>
            <pc:sldMk cId="1268069196" sldId="285"/>
            <ac:spMk id="11" creationId="{C27A3656-3CB0-8161-AE9F-B92FBE4F5083}"/>
          </ac:spMkLst>
        </pc:spChg>
        <pc:cxnChg chg="add mod">
          <ac:chgData name="Ismaël Tuo" userId="fca7baf0e513a1e6" providerId="LiveId" clId="{B241C1B2-9761-E64E-BCC4-F62B3CAD1D56}" dt="2023-06-20T17:24:50.155" v="4110"/>
          <ac:cxnSpMkLst>
            <pc:docMk/>
            <pc:sldMk cId="1268069196" sldId="285"/>
            <ac:cxnSpMk id="2" creationId="{8F3DD288-80B4-332C-2594-46D0A8A90B9F}"/>
          </ac:cxnSpMkLst>
        </pc:cxnChg>
        <pc:cxnChg chg="del">
          <ac:chgData name="Ismaël Tuo" userId="fca7baf0e513a1e6" providerId="LiveId" clId="{B241C1B2-9761-E64E-BCC4-F62B3CAD1D56}" dt="2023-06-20T17:24:49.641" v="4109" actId="478"/>
          <ac:cxnSpMkLst>
            <pc:docMk/>
            <pc:sldMk cId="1268069196" sldId="285"/>
            <ac:cxnSpMk id="8" creationId="{B6F00F63-883E-0574-2871-D0C839DCCEEA}"/>
          </ac:cxnSpMkLst>
        </pc:cxnChg>
      </pc:sldChg>
      <pc:sldChg chg="addSp delSp modSp mod">
        <pc:chgData name="Ismaël Tuo" userId="fca7baf0e513a1e6" providerId="LiveId" clId="{B241C1B2-9761-E64E-BCC4-F62B3CAD1D56}" dt="2023-07-02T15:35:16.507" v="9655" actId="1076"/>
        <pc:sldMkLst>
          <pc:docMk/>
          <pc:sldMk cId="2639441608" sldId="286"/>
        </pc:sldMkLst>
        <pc:spChg chg="add mod">
          <ac:chgData name="Ismaël Tuo" userId="fca7baf0e513a1e6" providerId="LiveId" clId="{B241C1B2-9761-E64E-BCC4-F62B3CAD1D56}" dt="2023-07-02T15:35:14.143" v="9654" actId="1076"/>
          <ac:spMkLst>
            <pc:docMk/>
            <pc:sldMk cId="2639441608" sldId="286"/>
            <ac:spMk id="2" creationId="{EED8844B-5F8D-61E6-4E8F-1D72CDE5D52F}"/>
          </ac:spMkLst>
        </pc:spChg>
        <pc:spChg chg="add mod">
          <ac:chgData name="Ismaël Tuo" userId="fca7baf0e513a1e6" providerId="LiveId" clId="{B241C1B2-9761-E64E-BCC4-F62B3CAD1D56}" dt="2023-07-02T15:35:16.507" v="9655" actId="1076"/>
          <ac:spMkLst>
            <pc:docMk/>
            <pc:sldMk cId="2639441608" sldId="286"/>
            <ac:spMk id="3" creationId="{5A102BF3-1362-FE4C-11CE-C75C3F53E8D3}"/>
          </ac:spMkLst>
        </pc:spChg>
        <pc:spChg chg="mod">
          <ac:chgData name="Ismaël Tuo" userId="fca7baf0e513a1e6" providerId="LiveId" clId="{B241C1B2-9761-E64E-BCC4-F62B3CAD1D56}" dt="2023-07-02T15:34:34.738" v="9639" actId="1076"/>
          <ac:spMkLst>
            <pc:docMk/>
            <pc:sldMk cId="2639441608" sldId="286"/>
            <ac:spMk id="6" creationId="{84F10693-2FE8-EFC8-8DB6-84BFD181D260}"/>
          </ac:spMkLst>
        </pc:spChg>
        <pc:spChg chg="mod">
          <ac:chgData name="Ismaël Tuo" userId="fca7baf0e513a1e6" providerId="LiveId" clId="{B241C1B2-9761-E64E-BCC4-F62B3CAD1D56}" dt="2023-07-02T15:35:12.306" v="9653" actId="1076"/>
          <ac:spMkLst>
            <pc:docMk/>
            <pc:sldMk cId="2639441608" sldId="286"/>
            <ac:spMk id="11" creationId="{C27A3656-3CB0-8161-AE9F-B92FBE4F5083}"/>
          </ac:spMkLst>
        </pc:spChg>
        <pc:cxnChg chg="add mod">
          <ac:chgData name="Ismaël Tuo" userId="fca7baf0e513a1e6" providerId="LiveId" clId="{B241C1B2-9761-E64E-BCC4-F62B3CAD1D56}" dt="2023-06-20T17:24:54.325" v="4112"/>
          <ac:cxnSpMkLst>
            <pc:docMk/>
            <pc:sldMk cId="2639441608" sldId="286"/>
            <ac:cxnSpMk id="7" creationId="{DC2588C3-1926-D197-1620-524ECC415706}"/>
          </ac:cxnSpMkLst>
        </pc:cxnChg>
        <pc:cxnChg chg="del">
          <ac:chgData name="Ismaël Tuo" userId="fca7baf0e513a1e6" providerId="LiveId" clId="{B241C1B2-9761-E64E-BCC4-F62B3CAD1D56}" dt="2023-06-20T17:24:53.957" v="4111" actId="478"/>
          <ac:cxnSpMkLst>
            <pc:docMk/>
            <pc:sldMk cId="2639441608" sldId="286"/>
            <ac:cxnSpMk id="8" creationId="{B6F00F63-883E-0574-2871-D0C839DCCEEA}"/>
          </ac:cxnSpMkLst>
        </pc:cxnChg>
      </pc:sldChg>
      <pc:sldChg chg="del">
        <pc:chgData name="Ismaël Tuo" userId="fca7baf0e513a1e6" providerId="LiveId" clId="{B241C1B2-9761-E64E-BCC4-F62B3CAD1D56}" dt="2023-06-20T15:36:29.247" v="40" actId="2696"/>
        <pc:sldMkLst>
          <pc:docMk/>
          <pc:sldMk cId="1264287648" sldId="287"/>
        </pc:sldMkLst>
      </pc:sldChg>
      <pc:sldChg chg="addSp delSp modSp add mod">
        <pc:chgData name="Ismaël Tuo" userId="fca7baf0e513a1e6" providerId="LiveId" clId="{B241C1B2-9761-E64E-BCC4-F62B3CAD1D56}" dt="2023-07-02T15:35:59.506" v="9663" actId="1076"/>
        <pc:sldMkLst>
          <pc:docMk/>
          <pc:sldMk cId="2836114046" sldId="287"/>
        </pc:sldMkLst>
        <pc:spChg chg="del">
          <ac:chgData name="Ismaël Tuo" userId="fca7baf0e513a1e6" providerId="LiveId" clId="{B241C1B2-9761-E64E-BCC4-F62B3CAD1D56}" dt="2023-06-20T15:58:25.362" v="1432" actId="478"/>
          <ac:spMkLst>
            <pc:docMk/>
            <pc:sldMk cId="2836114046" sldId="287"/>
            <ac:spMk id="2" creationId="{EED8844B-5F8D-61E6-4E8F-1D72CDE5D52F}"/>
          </ac:spMkLst>
        </pc:spChg>
        <pc:spChg chg="del">
          <ac:chgData name="Ismaël Tuo" userId="fca7baf0e513a1e6" providerId="LiveId" clId="{B241C1B2-9761-E64E-BCC4-F62B3CAD1D56}" dt="2023-06-20T15:58:27.829" v="1433" actId="478"/>
          <ac:spMkLst>
            <pc:docMk/>
            <pc:sldMk cId="2836114046" sldId="287"/>
            <ac:spMk id="3" creationId="{5A102BF3-1362-FE4C-11CE-C75C3F53E8D3}"/>
          </ac:spMkLst>
        </pc:spChg>
        <pc:spChg chg="mod">
          <ac:chgData name="Ismaël Tuo" userId="fca7baf0e513a1e6" providerId="LiveId" clId="{B241C1B2-9761-E64E-BCC4-F62B3CAD1D56}" dt="2023-07-02T15:35:33.688" v="9658" actId="1076"/>
          <ac:spMkLst>
            <pc:docMk/>
            <pc:sldMk cId="2836114046" sldId="287"/>
            <ac:spMk id="6" creationId="{84F10693-2FE8-EFC8-8DB6-84BFD181D260}"/>
          </ac:spMkLst>
        </pc:spChg>
        <pc:spChg chg="add mod">
          <ac:chgData name="Ismaël Tuo" userId="fca7baf0e513a1e6" providerId="LiveId" clId="{B241C1B2-9761-E64E-BCC4-F62B3CAD1D56}" dt="2023-07-02T15:35:51.072" v="9661" actId="1076"/>
          <ac:spMkLst>
            <pc:docMk/>
            <pc:sldMk cId="2836114046" sldId="287"/>
            <ac:spMk id="10" creationId="{FB417BBD-0238-1349-818E-13D210F5CB82}"/>
          </ac:spMkLst>
        </pc:spChg>
        <pc:spChg chg="mod">
          <ac:chgData name="Ismaël Tuo" userId="fca7baf0e513a1e6" providerId="LiveId" clId="{B241C1B2-9761-E64E-BCC4-F62B3CAD1D56}" dt="2023-07-02T15:35:39.122" v="9659" actId="255"/>
          <ac:spMkLst>
            <pc:docMk/>
            <pc:sldMk cId="2836114046" sldId="287"/>
            <ac:spMk id="11" creationId="{C27A3656-3CB0-8161-AE9F-B92FBE4F5083}"/>
          </ac:spMkLst>
        </pc:spChg>
        <pc:spChg chg="add mod">
          <ac:chgData name="Ismaël Tuo" userId="fca7baf0e513a1e6" providerId="LiveId" clId="{B241C1B2-9761-E64E-BCC4-F62B3CAD1D56}" dt="2023-07-02T15:35:59.506" v="9663" actId="1076"/>
          <ac:spMkLst>
            <pc:docMk/>
            <pc:sldMk cId="2836114046" sldId="287"/>
            <ac:spMk id="12" creationId="{2C4CECD9-0455-8114-2C1B-183CDF9A7571}"/>
          </ac:spMkLst>
        </pc:spChg>
        <pc:picChg chg="add mod">
          <ac:chgData name="Ismaël Tuo" userId="fca7baf0e513a1e6" providerId="LiveId" clId="{B241C1B2-9761-E64E-BCC4-F62B3CAD1D56}" dt="2023-06-20T16:02:41.356" v="1584" actId="1076"/>
          <ac:picMkLst>
            <pc:docMk/>
            <pc:sldMk cId="2836114046" sldId="287"/>
            <ac:picMk id="9" creationId="{89ED569F-3B9E-4CBC-AB9C-F34D2C0EB2E1}"/>
          </ac:picMkLst>
        </pc:picChg>
        <pc:cxnChg chg="mod">
          <ac:chgData name="Ismaël Tuo" userId="fca7baf0e513a1e6" providerId="LiveId" clId="{B241C1B2-9761-E64E-BCC4-F62B3CAD1D56}" dt="2023-06-20T17:24:17.172" v="4103" actId="14100"/>
          <ac:cxnSpMkLst>
            <pc:docMk/>
            <pc:sldMk cId="2836114046" sldId="287"/>
            <ac:cxnSpMk id="8" creationId="{B6F00F63-883E-0574-2871-D0C839DCCEEA}"/>
          </ac:cxnSpMkLst>
        </pc:cxnChg>
      </pc:sldChg>
      <pc:sldChg chg="del">
        <pc:chgData name="Ismaël Tuo" userId="fca7baf0e513a1e6" providerId="LiveId" clId="{B241C1B2-9761-E64E-BCC4-F62B3CAD1D56}" dt="2023-06-20T15:36:29.247" v="40" actId="2696"/>
        <pc:sldMkLst>
          <pc:docMk/>
          <pc:sldMk cId="4054907751" sldId="288"/>
        </pc:sldMkLst>
      </pc:sldChg>
      <pc:sldChg chg="addSp delSp modSp add mod">
        <pc:chgData name="Ismaël Tuo" userId="fca7baf0e513a1e6" providerId="LiveId" clId="{B241C1B2-9761-E64E-BCC4-F62B3CAD1D56}" dt="2023-07-02T15:36:53.257" v="9678" actId="1076"/>
        <pc:sldMkLst>
          <pc:docMk/>
          <pc:sldMk cId="4179568105" sldId="288"/>
        </pc:sldMkLst>
        <pc:spChg chg="add mod">
          <ac:chgData name="Ismaël Tuo" userId="fca7baf0e513a1e6" providerId="LiveId" clId="{B241C1B2-9761-E64E-BCC4-F62B3CAD1D56}" dt="2023-07-02T15:36:53.257" v="9678" actId="1076"/>
          <ac:spMkLst>
            <pc:docMk/>
            <pc:sldMk cId="4179568105" sldId="288"/>
            <ac:spMk id="2" creationId="{EC9934C2-4551-6AD7-BD88-518DC047830D}"/>
          </ac:spMkLst>
        </pc:spChg>
        <pc:spChg chg="add mod">
          <ac:chgData name="Ismaël Tuo" userId="fca7baf0e513a1e6" providerId="LiveId" clId="{B241C1B2-9761-E64E-BCC4-F62B3CAD1D56}" dt="2023-07-02T15:36:50.842" v="9677" actId="1076"/>
          <ac:spMkLst>
            <pc:docMk/>
            <pc:sldMk cId="4179568105" sldId="288"/>
            <ac:spMk id="3" creationId="{81596799-C842-9030-435C-EDC8E68430EE}"/>
          </ac:spMkLst>
        </pc:spChg>
        <pc:spChg chg="mod">
          <ac:chgData name="Ismaël Tuo" userId="fca7baf0e513a1e6" providerId="LiveId" clId="{B241C1B2-9761-E64E-BCC4-F62B3CAD1D56}" dt="2023-07-02T15:36:10.844" v="9666" actId="1076"/>
          <ac:spMkLst>
            <pc:docMk/>
            <pc:sldMk cId="4179568105" sldId="288"/>
            <ac:spMk id="6" creationId="{84F10693-2FE8-EFC8-8DB6-84BFD181D260}"/>
          </ac:spMkLst>
        </pc:spChg>
        <pc:spChg chg="add mod">
          <ac:chgData name="Ismaël Tuo" userId="fca7baf0e513a1e6" providerId="LiveId" clId="{B241C1B2-9761-E64E-BCC4-F62B3CAD1D56}" dt="2023-07-02T15:36:48.140" v="9676" actId="1076"/>
          <ac:spMkLst>
            <pc:docMk/>
            <pc:sldMk cId="4179568105" sldId="288"/>
            <ac:spMk id="7" creationId="{0C314994-C0E5-5F00-10B6-C49027ED4B6C}"/>
          </ac:spMkLst>
        </pc:spChg>
        <pc:spChg chg="del">
          <ac:chgData name="Ismaël Tuo" userId="fca7baf0e513a1e6" providerId="LiveId" clId="{B241C1B2-9761-E64E-BCC4-F62B3CAD1D56}" dt="2023-06-20T16:11:53.463" v="2141" actId="478"/>
          <ac:spMkLst>
            <pc:docMk/>
            <pc:sldMk cId="4179568105" sldId="288"/>
            <ac:spMk id="10" creationId="{FB417BBD-0238-1349-818E-13D210F5CB82}"/>
          </ac:spMkLst>
        </pc:spChg>
        <pc:spChg chg="mod">
          <ac:chgData name="Ismaël Tuo" userId="fca7baf0e513a1e6" providerId="LiveId" clId="{B241C1B2-9761-E64E-BCC4-F62B3CAD1D56}" dt="2023-07-02T15:36:15.652" v="9667" actId="255"/>
          <ac:spMkLst>
            <pc:docMk/>
            <pc:sldMk cId="4179568105" sldId="288"/>
            <ac:spMk id="11" creationId="{C27A3656-3CB0-8161-AE9F-B92FBE4F5083}"/>
          </ac:spMkLst>
        </pc:spChg>
        <pc:spChg chg="del">
          <ac:chgData name="Ismaël Tuo" userId="fca7baf0e513a1e6" providerId="LiveId" clId="{B241C1B2-9761-E64E-BCC4-F62B3CAD1D56}" dt="2023-06-20T16:11:55.441" v="2142" actId="478"/>
          <ac:spMkLst>
            <pc:docMk/>
            <pc:sldMk cId="4179568105" sldId="288"/>
            <ac:spMk id="12" creationId="{2C4CECD9-0455-8114-2C1B-183CDF9A7571}"/>
          </ac:spMkLst>
        </pc:spChg>
        <pc:spChg chg="add mod">
          <ac:chgData name="Ismaël Tuo" userId="fca7baf0e513a1e6" providerId="LiveId" clId="{B241C1B2-9761-E64E-BCC4-F62B3CAD1D56}" dt="2023-07-02T15:36:39.257" v="9674" actId="255"/>
          <ac:spMkLst>
            <pc:docMk/>
            <pc:sldMk cId="4179568105" sldId="288"/>
            <ac:spMk id="13" creationId="{E7A34E49-D0BD-64D8-5B59-08E2D5D6A806}"/>
          </ac:spMkLst>
        </pc:spChg>
        <pc:picChg chg="del">
          <ac:chgData name="Ismaël Tuo" userId="fca7baf0e513a1e6" providerId="LiveId" clId="{B241C1B2-9761-E64E-BCC4-F62B3CAD1D56}" dt="2023-06-20T16:11:51.330" v="2140" actId="478"/>
          <ac:picMkLst>
            <pc:docMk/>
            <pc:sldMk cId="4179568105" sldId="288"/>
            <ac:picMk id="9" creationId="{89ED569F-3B9E-4CBC-AB9C-F34D2C0EB2E1}"/>
          </ac:picMkLst>
        </pc:picChg>
        <pc:cxnChg chg="del">
          <ac:chgData name="Ismaël Tuo" userId="fca7baf0e513a1e6" providerId="LiveId" clId="{B241C1B2-9761-E64E-BCC4-F62B3CAD1D56}" dt="2023-06-20T17:26:35.880" v="4132" actId="478"/>
          <ac:cxnSpMkLst>
            <pc:docMk/>
            <pc:sldMk cId="4179568105" sldId="288"/>
            <ac:cxnSpMk id="8" creationId="{B6F00F63-883E-0574-2871-D0C839DCCEEA}"/>
          </ac:cxnSpMkLst>
        </pc:cxnChg>
        <pc:cxnChg chg="add mod">
          <ac:chgData name="Ismaël Tuo" userId="fca7baf0e513a1e6" providerId="LiveId" clId="{B241C1B2-9761-E64E-BCC4-F62B3CAD1D56}" dt="2023-06-20T17:26:36.381" v="4133"/>
          <ac:cxnSpMkLst>
            <pc:docMk/>
            <pc:sldMk cId="4179568105" sldId="288"/>
            <ac:cxnSpMk id="14" creationId="{166F40DF-C004-089A-75EB-DD5D79744C53}"/>
          </ac:cxnSpMkLst>
        </pc:cxnChg>
      </pc:sldChg>
      <pc:sldChg chg="del">
        <pc:chgData name="Ismaël Tuo" userId="fca7baf0e513a1e6" providerId="LiveId" clId="{B241C1B2-9761-E64E-BCC4-F62B3CAD1D56}" dt="2023-06-20T15:36:29.247" v="40" actId="2696"/>
        <pc:sldMkLst>
          <pc:docMk/>
          <pc:sldMk cId="215611455" sldId="289"/>
        </pc:sldMkLst>
      </pc:sldChg>
      <pc:sldChg chg="addSp delSp modSp add mod">
        <pc:chgData name="Ismaël Tuo" userId="fca7baf0e513a1e6" providerId="LiveId" clId="{B241C1B2-9761-E64E-BCC4-F62B3CAD1D56}" dt="2023-07-02T15:37:40.191" v="9689" actId="1076"/>
        <pc:sldMkLst>
          <pc:docMk/>
          <pc:sldMk cId="3900158516" sldId="289"/>
        </pc:sldMkLst>
        <pc:spChg chg="mod">
          <ac:chgData name="Ismaël Tuo" userId="fca7baf0e513a1e6" providerId="LiveId" clId="{B241C1B2-9761-E64E-BCC4-F62B3CAD1D56}" dt="2023-07-02T15:37:13.527" v="9681" actId="1076"/>
          <ac:spMkLst>
            <pc:docMk/>
            <pc:sldMk cId="3900158516" sldId="289"/>
            <ac:spMk id="6" creationId="{84F10693-2FE8-EFC8-8DB6-84BFD181D260}"/>
          </ac:spMkLst>
        </pc:spChg>
        <pc:spChg chg="add mod">
          <ac:chgData name="Ismaël Tuo" userId="fca7baf0e513a1e6" providerId="LiveId" clId="{B241C1B2-9761-E64E-BCC4-F62B3CAD1D56}" dt="2023-07-02T15:37:38.240" v="9688" actId="1076"/>
          <ac:spMkLst>
            <pc:docMk/>
            <pc:sldMk cId="3900158516" sldId="289"/>
            <ac:spMk id="9" creationId="{26C3EC63-3124-C8EF-6738-5485D45FE6EF}"/>
          </ac:spMkLst>
        </pc:spChg>
        <pc:spChg chg="add del mod">
          <ac:chgData name="Ismaël Tuo" userId="fca7baf0e513a1e6" providerId="LiveId" clId="{B241C1B2-9761-E64E-BCC4-F62B3CAD1D56}" dt="2023-06-20T17:42:37.511" v="4440" actId="478"/>
          <ac:spMkLst>
            <pc:docMk/>
            <pc:sldMk cId="3900158516" sldId="289"/>
            <ac:spMk id="10" creationId="{246E97AE-51BF-9760-7208-EFD34516D46A}"/>
          </ac:spMkLst>
        </pc:spChg>
        <pc:spChg chg="mod">
          <ac:chgData name="Ismaël Tuo" userId="fca7baf0e513a1e6" providerId="LiveId" clId="{B241C1B2-9761-E64E-BCC4-F62B3CAD1D56}" dt="2023-07-02T15:37:17.687" v="9682" actId="255"/>
          <ac:spMkLst>
            <pc:docMk/>
            <pc:sldMk cId="3900158516" sldId="289"/>
            <ac:spMk id="11" creationId="{C27A3656-3CB0-8161-AE9F-B92FBE4F5083}"/>
          </ac:spMkLst>
        </pc:spChg>
        <pc:spChg chg="add mod">
          <ac:chgData name="Ismaël Tuo" userId="fca7baf0e513a1e6" providerId="LiveId" clId="{B241C1B2-9761-E64E-BCC4-F62B3CAD1D56}" dt="2023-07-02T15:37:29.058" v="9685" actId="14100"/>
          <ac:spMkLst>
            <pc:docMk/>
            <pc:sldMk cId="3900158516" sldId="289"/>
            <ac:spMk id="12" creationId="{82F5FF9C-E46A-4B83-C559-234C5FEDA6A4}"/>
          </ac:spMkLst>
        </pc:spChg>
        <pc:picChg chg="add mod">
          <ac:chgData name="Ismaël Tuo" userId="fca7baf0e513a1e6" providerId="LiveId" clId="{B241C1B2-9761-E64E-BCC4-F62B3CAD1D56}" dt="2023-07-02T15:37:20.775" v="9683" actId="1076"/>
          <ac:picMkLst>
            <pc:docMk/>
            <pc:sldMk cId="3900158516" sldId="289"/>
            <ac:picMk id="7" creationId="{AC155DDC-4C4A-6BA3-C9B3-460BB869EBB2}"/>
          </ac:picMkLst>
        </pc:picChg>
        <pc:picChg chg="add mod">
          <ac:chgData name="Ismaël Tuo" userId="fca7baf0e513a1e6" providerId="LiveId" clId="{B241C1B2-9761-E64E-BCC4-F62B3CAD1D56}" dt="2023-07-02T15:37:40.191" v="9689" actId="1076"/>
          <ac:picMkLst>
            <pc:docMk/>
            <pc:sldMk cId="3900158516" sldId="289"/>
            <ac:picMk id="14" creationId="{18F7C714-33CD-C1A1-14E9-5131ACE93074}"/>
          </ac:picMkLst>
        </pc:picChg>
        <pc:cxnChg chg="add mod">
          <ac:chgData name="Ismaël Tuo" userId="fca7baf0e513a1e6" providerId="LiveId" clId="{B241C1B2-9761-E64E-BCC4-F62B3CAD1D56}" dt="2023-06-20T17:31:53.389" v="4187"/>
          <ac:cxnSpMkLst>
            <pc:docMk/>
            <pc:sldMk cId="3900158516" sldId="289"/>
            <ac:cxnSpMk id="2" creationId="{FA89294B-803C-566D-7126-282D81D1E108}"/>
          </ac:cxnSpMkLst>
        </pc:cxnChg>
        <pc:cxnChg chg="del">
          <ac:chgData name="Ismaël Tuo" userId="fca7baf0e513a1e6" providerId="LiveId" clId="{B241C1B2-9761-E64E-BCC4-F62B3CAD1D56}" dt="2023-06-20T17:31:53.013" v="4186" actId="478"/>
          <ac:cxnSpMkLst>
            <pc:docMk/>
            <pc:sldMk cId="3900158516" sldId="289"/>
            <ac:cxnSpMk id="8" creationId="{B6F00F63-883E-0574-2871-D0C839DCCEEA}"/>
          </ac:cxnSpMkLst>
        </pc:cxnChg>
      </pc:sldChg>
      <pc:sldChg chg="new del">
        <pc:chgData name="Ismaël Tuo" userId="fca7baf0e513a1e6" providerId="LiveId" clId="{B241C1B2-9761-E64E-BCC4-F62B3CAD1D56}" dt="2023-06-20T16:15:15.590" v="2286" actId="2696"/>
        <pc:sldMkLst>
          <pc:docMk/>
          <pc:sldMk cId="4205675379" sldId="289"/>
        </pc:sldMkLst>
      </pc:sldChg>
      <pc:sldChg chg="addSp delSp modSp add mod">
        <pc:chgData name="Ismaël Tuo" userId="fca7baf0e513a1e6" providerId="LiveId" clId="{B241C1B2-9761-E64E-BCC4-F62B3CAD1D56}" dt="2023-07-02T15:38:12.958" v="9696" actId="1076"/>
        <pc:sldMkLst>
          <pc:docMk/>
          <pc:sldMk cId="2168108380" sldId="290"/>
        </pc:sldMkLst>
        <pc:spChg chg="mod">
          <ac:chgData name="Ismaël Tuo" userId="fca7baf0e513a1e6" providerId="LiveId" clId="{B241C1B2-9761-E64E-BCC4-F62B3CAD1D56}" dt="2023-07-02T15:37:50.248" v="9690" actId="255"/>
          <ac:spMkLst>
            <pc:docMk/>
            <pc:sldMk cId="2168108380" sldId="290"/>
            <ac:spMk id="6" creationId="{84F10693-2FE8-EFC8-8DB6-84BFD181D260}"/>
          </ac:spMkLst>
        </pc:spChg>
        <pc:spChg chg="add mod">
          <ac:chgData name="Ismaël Tuo" userId="fca7baf0e513a1e6" providerId="LiveId" clId="{B241C1B2-9761-E64E-BCC4-F62B3CAD1D56}" dt="2023-07-02T15:38:12.958" v="9696" actId="1076"/>
          <ac:spMkLst>
            <pc:docMk/>
            <pc:sldMk cId="2168108380" sldId="290"/>
            <ac:spMk id="9" creationId="{3B042DC6-C278-2086-792B-8ADDE2A8119F}"/>
          </ac:spMkLst>
        </pc:spChg>
        <pc:spChg chg="add mod">
          <ac:chgData name="Ismaël Tuo" userId="fca7baf0e513a1e6" providerId="LiveId" clId="{B241C1B2-9761-E64E-BCC4-F62B3CAD1D56}" dt="2023-07-02T15:38:08.625" v="9695" actId="1076"/>
          <ac:spMkLst>
            <pc:docMk/>
            <pc:sldMk cId="2168108380" sldId="290"/>
            <ac:spMk id="10" creationId="{5A2D93A6-B99A-D605-1B06-6CEE06A17D2A}"/>
          </ac:spMkLst>
        </pc:spChg>
        <pc:spChg chg="mod">
          <ac:chgData name="Ismaël Tuo" userId="fca7baf0e513a1e6" providerId="LiveId" clId="{B241C1B2-9761-E64E-BCC4-F62B3CAD1D56}" dt="2023-07-02T15:37:54.272" v="9691" actId="255"/>
          <ac:spMkLst>
            <pc:docMk/>
            <pc:sldMk cId="2168108380" sldId="290"/>
            <ac:spMk id="11" creationId="{C27A3656-3CB0-8161-AE9F-B92FBE4F5083}"/>
          </ac:spMkLst>
        </pc:spChg>
        <pc:picChg chg="add mod">
          <ac:chgData name="Ismaël Tuo" userId="fca7baf0e513a1e6" providerId="LiveId" clId="{B241C1B2-9761-E64E-BCC4-F62B3CAD1D56}" dt="2023-07-02T15:37:57.592" v="9692" actId="1076"/>
          <ac:picMkLst>
            <pc:docMk/>
            <pc:sldMk cId="2168108380" sldId="290"/>
            <ac:picMk id="7" creationId="{618490F6-07F4-868B-9A49-5A30DC77E730}"/>
          </ac:picMkLst>
        </pc:picChg>
        <pc:cxnChg chg="add mod">
          <ac:chgData name="Ismaël Tuo" userId="fca7baf0e513a1e6" providerId="LiveId" clId="{B241C1B2-9761-E64E-BCC4-F62B3CAD1D56}" dt="2023-06-20T17:31:56.975" v="4189"/>
          <ac:cxnSpMkLst>
            <pc:docMk/>
            <pc:sldMk cId="2168108380" sldId="290"/>
            <ac:cxnSpMk id="2" creationId="{02FEE169-115B-6812-1F00-6B33086E7259}"/>
          </ac:cxnSpMkLst>
        </pc:cxnChg>
        <pc:cxnChg chg="del">
          <ac:chgData name="Ismaël Tuo" userId="fca7baf0e513a1e6" providerId="LiveId" clId="{B241C1B2-9761-E64E-BCC4-F62B3CAD1D56}" dt="2023-06-20T17:31:56.631" v="4188" actId="478"/>
          <ac:cxnSpMkLst>
            <pc:docMk/>
            <pc:sldMk cId="2168108380" sldId="290"/>
            <ac:cxnSpMk id="8" creationId="{B6F00F63-883E-0574-2871-D0C839DCCEEA}"/>
          </ac:cxnSpMkLst>
        </pc:cxnChg>
      </pc:sldChg>
      <pc:sldChg chg="del">
        <pc:chgData name="Ismaël Tuo" userId="fca7baf0e513a1e6" providerId="LiveId" clId="{B241C1B2-9761-E64E-BCC4-F62B3CAD1D56}" dt="2023-06-20T15:36:29.247" v="40" actId="2696"/>
        <pc:sldMkLst>
          <pc:docMk/>
          <pc:sldMk cId="3666646187" sldId="290"/>
        </pc:sldMkLst>
      </pc:sldChg>
      <pc:sldChg chg="addSp delSp modSp add mod modNotesTx">
        <pc:chgData name="Ismaël Tuo" userId="fca7baf0e513a1e6" providerId="LiveId" clId="{B241C1B2-9761-E64E-BCC4-F62B3CAD1D56}" dt="2023-07-02T15:38:39.808" v="9702" actId="1076"/>
        <pc:sldMkLst>
          <pc:docMk/>
          <pc:sldMk cId="2652758873" sldId="291"/>
        </pc:sldMkLst>
        <pc:spChg chg="add mod">
          <ac:chgData name="Ismaël Tuo" userId="fca7baf0e513a1e6" providerId="LiveId" clId="{B241C1B2-9761-E64E-BCC4-F62B3CAD1D56}" dt="2023-07-02T15:38:38.008" v="9701" actId="1076"/>
          <ac:spMkLst>
            <pc:docMk/>
            <pc:sldMk cId="2652758873" sldId="291"/>
            <ac:spMk id="3" creationId="{45C54206-D580-DC37-B4A0-A527B5ED2229}"/>
          </ac:spMkLst>
        </pc:spChg>
        <pc:spChg chg="mod">
          <ac:chgData name="Ismaël Tuo" userId="fca7baf0e513a1e6" providerId="LiveId" clId="{B241C1B2-9761-E64E-BCC4-F62B3CAD1D56}" dt="2023-07-02T15:38:25.077" v="9698" actId="1076"/>
          <ac:spMkLst>
            <pc:docMk/>
            <pc:sldMk cId="2652758873" sldId="291"/>
            <ac:spMk id="6" creationId="{84F10693-2FE8-EFC8-8DB6-84BFD181D260}"/>
          </ac:spMkLst>
        </pc:spChg>
        <pc:spChg chg="mod">
          <ac:chgData name="Ismaël Tuo" userId="fca7baf0e513a1e6" providerId="LiveId" clId="{B241C1B2-9761-E64E-BCC4-F62B3CAD1D56}" dt="2023-07-02T15:38:30.743" v="9699" actId="255"/>
          <ac:spMkLst>
            <pc:docMk/>
            <pc:sldMk cId="2652758873" sldId="291"/>
            <ac:spMk id="9" creationId="{3B042DC6-C278-2086-792B-8ADDE2A8119F}"/>
          </ac:spMkLst>
        </pc:spChg>
        <pc:spChg chg="del">
          <ac:chgData name="Ismaël Tuo" userId="fca7baf0e513a1e6" providerId="LiveId" clId="{B241C1B2-9761-E64E-BCC4-F62B3CAD1D56}" dt="2023-06-20T18:06:26.745" v="5402" actId="478"/>
          <ac:spMkLst>
            <pc:docMk/>
            <pc:sldMk cId="2652758873" sldId="291"/>
            <ac:spMk id="10" creationId="{5A2D93A6-B99A-D605-1B06-6CEE06A17D2A}"/>
          </ac:spMkLst>
        </pc:spChg>
        <pc:spChg chg="del">
          <ac:chgData name="Ismaël Tuo" userId="fca7baf0e513a1e6" providerId="LiveId" clId="{B241C1B2-9761-E64E-BCC4-F62B3CAD1D56}" dt="2023-06-20T18:06:23.746" v="5401" actId="478"/>
          <ac:spMkLst>
            <pc:docMk/>
            <pc:sldMk cId="2652758873" sldId="291"/>
            <ac:spMk id="11" creationId="{C27A3656-3CB0-8161-AE9F-B92FBE4F5083}"/>
          </ac:spMkLst>
        </pc:spChg>
        <pc:picChg chg="del">
          <ac:chgData name="Ismaël Tuo" userId="fca7baf0e513a1e6" providerId="LiveId" clId="{B241C1B2-9761-E64E-BCC4-F62B3CAD1D56}" dt="2023-06-20T18:06:28.264" v="5403" actId="478"/>
          <ac:picMkLst>
            <pc:docMk/>
            <pc:sldMk cId="2652758873" sldId="291"/>
            <ac:picMk id="7" creationId="{618490F6-07F4-868B-9A49-5A30DC77E730}"/>
          </ac:picMkLst>
        </pc:picChg>
        <pc:picChg chg="add mod">
          <ac:chgData name="Ismaël Tuo" userId="fca7baf0e513a1e6" providerId="LiveId" clId="{B241C1B2-9761-E64E-BCC4-F62B3CAD1D56}" dt="2023-07-02T15:38:39.808" v="9702" actId="1076"/>
          <ac:picMkLst>
            <pc:docMk/>
            <pc:sldMk cId="2652758873" sldId="291"/>
            <ac:picMk id="12" creationId="{04219F38-5EC7-275A-6CB2-F4A11257131D}"/>
          </ac:picMkLst>
        </pc:picChg>
      </pc:sldChg>
      <pc:sldChg chg="del">
        <pc:chgData name="Ismaël Tuo" userId="fca7baf0e513a1e6" providerId="LiveId" clId="{B241C1B2-9761-E64E-BCC4-F62B3CAD1D56}" dt="2023-06-20T15:36:29.247" v="40" actId="2696"/>
        <pc:sldMkLst>
          <pc:docMk/>
          <pc:sldMk cId="3224966230" sldId="291"/>
        </pc:sldMkLst>
      </pc:sldChg>
      <pc:sldChg chg="addSp delSp modSp add mod">
        <pc:chgData name="Ismaël Tuo" userId="fca7baf0e513a1e6" providerId="LiveId" clId="{B241C1B2-9761-E64E-BCC4-F62B3CAD1D56}" dt="2023-07-02T15:39:46.794" v="9727" actId="1076"/>
        <pc:sldMkLst>
          <pc:docMk/>
          <pc:sldMk cId="2601574853" sldId="292"/>
        </pc:sldMkLst>
        <pc:spChg chg="del">
          <ac:chgData name="Ismaël Tuo" userId="fca7baf0e513a1e6" providerId="LiveId" clId="{B241C1B2-9761-E64E-BCC4-F62B3CAD1D56}" dt="2023-06-20T20:28:10.671" v="6408" actId="478"/>
          <ac:spMkLst>
            <pc:docMk/>
            <pc:sldMk cId="2601574853" sldId="292"/>
            <ac:spMk id="3" creationId="{45C54206-D580-DC37-B4A0-A527B5ED2229}"/>
          </ac:spMkLst>
        </pc:spChg>
        <pc:spChg chg="mod">
          <ac:chgData name="Ismaël Tuo" userId="fca7baf0e513a1e6" providerId="LiveId" clId="{B241C1B2-9761-E64E-BCC4-F62B3CAD1D56}" dt="2023-07-02T15:38:53.177" v="9705" actId="1076"/>
          <ac:spMkLst>
            <pc:docMk/>
            <pc:sldMk cId="2601574853" sldId="292"/>
            <ac:spMk id="6" creationId="{84F10693-2FE8-EFC8-8DB6-84BFD181D260}"/>
          </ac:spMkLst>
        </pc:spChg>
        <pc:spChg chg="mod">
          <ac:chgData name="Ismaël Tuo" userId="fca7baf0e513a1e6" providerId="LiveId" clId="{B241C1B2-9761-E64E-BCC4-F62B3CAD1D56}" dt="2023-07-02T15:39:05.443" v="9707" actId="1076"/>
          <ac:spMkLst>
            <pc:docMk/>
            <pc:sldMk cId="2601574853" sldId="292"/>
            <ac:spMk id="9" creationId="{3B042DC6-C278-2086-792B-8ADDE2A8119F}"/>
          </ac:spMkLst>
        </pc:spChg>
        <pc:spChg chg="add mod">
          <ac:chgData name="Ismaël Tuo" userId="fca7baf0e513a1e6" providerId="LiveId" clId="{B241C1B2-9761-E64E-BCC4-F62B3CAD1D56}" dt="2023-07-02T15:39:44.860" v="9726" actId="1076"/>
          <ac:spMkLst>
            <pc:docMk/>
            <pc:sldMk cId="2601574853" sldId="292"/>
            <ac:spMk id="10" creationId="{519ADCDC-A013-72F8-B0F7-C1A28124F9E2}"/>
          </ac:spMkLst>
        </pc:spChg>
        <pc:picChg chg="add mod">
          <ac:chgData name="Ismaël Tuo" userId="fca7baf0e513a1e6" providerId="LiveId" clId="{B241C1B2-9761-E64E-BCC4-F62B3CAD1D56}" dt="2023-07-02T15:39:42.961" v="9725" actId="1076"/>
          <ac:picMkLst>
            <pc:docMk/>
            <pc:sldMk cId="2601574853" sldId="292"/>
            <ac:picMk id="8" creationId="{90FAEB88-885D-A650-F8FC-5275AD2EAF52}"/>
          </ac:picMkLst>
        </pc:picChg>
        <pc:picChg chg="del">
          <ac:chgData name="Ismaël Tuo" userId="fca7baf0e513a1e6" providerId="LiveId" clId="{B241C1B2-9761-E64E-BCC4-F62B3CAD1D56}" dt="2023-06-20T20:29:38.617" v="6562" actId="478"/>
          <ac:picMkLst>
            <pc:docMk/>
            <pc:sldMk cId="2601574853" sldId="292"/>
            <ac:picMk id="12" creationId="{04219F38-5EC7-275A-6CB2-F4A11257131D}"/>
          </ac:picMkLst>
        </pc:picChg>
        <pc:picChg chg="add del mod">
          <ac:chgData name="Ismaël Tuo" userId="fca7baf0e513a1e6" providerId="LiveId" clId="{B241C1B2-9761-E64E-BCC4-F62B3CAD1D56}" dt="2023-06-20T20:39:02.336" v="6885" actId="478"/>
          <ac:picMkLst>
            <pc:docMk/>
            <pc:sldMk cId="2601574853" sldId="292"/>
            <ac:picMk id="13" creationId="{2FB4F97F-E2F9-1643-634A-18169C764D62}"/>
          </ac:picMkLst>
        </pc:picChg>
        <pc:picChg chg="add del mod">
          <ac:chgData name="Ismaël Tuo" userId="fca7baf0e513a1e6" providerId="LiveId" clId="{B241C1B2-9761-E64E-BCC4-F62B3CAD1D56}" dt="2023-06-20T20:42:20.728" v="7065" actId="478"/>
          <ac:picMkLst>
            <pc:docMk/>
            <pc:sldMk cId="2601574853" sldId="292"/>
            <ac:picMk id="15" creationId="{AA41B9ED-CB25-862B-0BF5-8562AB882363}"/>
          </ac:picMkLst>
        </pc:picChg>
        <pc:picChg chg="add mod">
          <ac:chgData name="Ismaël Tuo" userId="fca7baf0e513a1e6" providerId="LiveId" clId="{B241C1B2-9761-E64E-BCC4-F62B3CAD1D56}" dt="2023-07-02T15:39:46.794" v="9727" actId="1076"/>
          <ac:picMkLst>
            <pc:docMk/>
            <pc:sldMk cId="2601574853" sldId="292"/>
            <ac:picMk id="17" creationId="{6412B93B-1FAA-79C6-D9C6-BFB62EA41112}"/>
          </ac:picMkLst>
        </pc:picChg>
      </pc:sldChg>
      <pc:sldChg chg="addSp delSp modSp add mod">
        <pc:chgData name="Ismaël Tuo" userId="fca7baf0e513a1e6" providerId="LiveId" clId="{B241C1B2-9761-E64E-BCC4-F62B3CAD1D56}" dt="2023-07-02T15:40:16.047" v="9734" actId="1076"/>
        <pc:sldMkLst>
          <pc:docMk/>
          <pc:sldMk cId="2429868912" sldId="293"/>
        </pc:sldMkLst>
        <pc:spChg chg="add mod">
          <ac:chgData name="Ismaël Tuo" userId="fca7baf0e513a1e6" providerId="LiveId" clId="{B241C1B2-9761-E64E-BCC4-F62B3CAD1D56}" dt="2023-07-02T15:40:16.047" v="9734" actId="1076"/>
          <ac:spMkLst>
            <pc:docMk/>
            <pc:sldMk cId="2429868912" sldId="293"/>
            <ac:spMk id="3" creationId="{7E6676AE-6981-268F-0660-93327BF8098A}"/>
          </ac:spMkLst>
        </pc:spChg>
        <pc:spChg chg="mod">
          <ac:chgData name="Ismaël Tuo" userId="fca7baf0e513a1e6" providerId="LiveId" clId="{B241C1B2-9761-E64E-BCC4-F62B3CAD1D56}" dt="2023-07-02T15:39:56.611" v="9729" actId="1076"/>
          <ac:spMkLst>
            <pc:docMk/>
            <pc:sldMk cId="2429868912" sldId="293"/>
            <ac:spMk id="6" creationId="{84F10693-2FE8-EFC8-8DB6-84BFD181D260}"/>
          </ac:spMkLst>
        </pc:spChg>
        <pc:spChg chg="del">
          <ac:chgData name="Ismaël Tuo" userId="fca7baf0e513a1e6" providerId="LiveId" clId="{B241C1B2-9761-E64E-BCC4-F62B3CAD1D56}" dt="2023-06-20T20:43:21.042" v="7109" actId="478"/>
          <ac:spMkLst>
            <pc:docMk/>
            <pc:sldMk cId="2429868912" sldId="293"/>
            <ac:spMk id="9" creationId="{3B042DC6-C278-2086-792B-8ADDE2A8119F}"/>
          </ac:spMkLst>
        </pc:spChg>
        <pc:spChg chg="del">
          <ac:chgData name="Ismaël Tuo" userId="fca7baf0e513a1e6" providerId="LiveId" clId="{B241C1B2-9761-E64E-BCC4-F62B3CAD1D56}" dt="2023-06-20T20:43:24.895" v="7111" actId="478"/>
          <ac:spMkLst>
            <pc:docMk/>
            <pc:sldMk cId="2429868912" sldId="293"/>
            <ac:spMk id="10" creationId="{519ADCDC-A013-72F8-B0F7-C1A28124F9E2}"/>
          </ac:spMkLst>
        </pc:spChg>
        <pc:spChg chg="add mod">
          <ac:chgData name="Ismaël Tuo" userId="fca7baf0e513a1e6" providerId="LiveId" clId="{B241C1B2-9761-E64E-BCC4-F62B3CAD1D56}" dt="2023-07-02T15:40:13.797" v="9733" actId="1076"/>
          <ac:spMkLst>
            <pc:docMk/>
            <pc:sldMk cId="2429868912" sldId="293"/>
            <ac:spMk id="16" creationId="{2CA40447-C845-F227-C2AF-E23B80114463}"/>
          </ac:spMkLst>
        </pc:spChg>
        <pc:picChg chg="del">
          <ac:chgData name="Ismaël Tuo" userId="fca7baf0e513a1e6" providerId="LiveId" clId="{B241C1B2-9761-E64E-BCC4-F62B3CAD1D56}" dt="2023-06-20T20:43:22.382" v="7110" actId="478"/>
          <ac:picMkLst>
            <pc:docMk/>
            <pc:sldMk cId="2429868912" sldId="293"/>
            <ac:picMk id="8" creationId="{90FAEB88-885D-A650-F8FC-5275AD2EAF52}"/>
          </ac:picMkLst>
        </pc:picChg>
        <pc:picChg chg="add del mod">
          <ac:chgData name="Ismaël Tuo" userId="fca7baf0e513a1e6" providerId="LiveId" clId="{B241C1B2-9761-E64E-BCC4-F62B3CAD1D56}" dt="2023-06-20T20:54:06.095" v="7715" actId="478"/>
          <ac:picMkLst>
            <pc:docMk/>
            <pc:sldMk cId="2429868912" sldId="293"/>
            <ac:picMk id="11" creationId="{08CF17A6-49F3-63F3-AC62-BB001C5C3FC9}"/>
          </ac:picMkLst>
        </pc:picChg>
        <pc:picChg chg="add mod">
          <ac:chgData name="Ismaël Tuo" userId="fca7baf0e513a1e6" providerId="LiveId" clId="{B241C1B2-9761-E64E-BCC4-F62B3CAD1D56}" dt="2023-06-20T21:02:08.513" v="8056" actId="1076"/>
          <ac:picMkLst>
            <pc:docMk/>
            <pc:sldMk cId="2429868912" sldId="293"/>
            <ac:picMk id="13" creationId="{FA28E64C-5A07-1031-9057-1010173AD682}"/>
          </ac:picMkLst>
        </pc:picChg>
        <pc:picChg chg="add mod">
          <ac:chgData name="Ismaël Tuo" userId="fca7baf0e513a1e6" providerId="LiveId" clId="{B241C1B2-9761-E64E-BCC4-F62B3CAD1D56}" dt="2023-06-20T21:02:10.550" v="8057" actId="1076"/>
          <ac:picMkLst>
            <pc:docMk/>
            <pc:sldMk cId="2429868912" sldId="293"/>
            <ac:picMk id="15" creationId="{83BAC91D-1617-A8AC-C63D-68F25C9A27E1}"/>
          </ac:picMkLst>
        </pc:picChg>
        <pc:picChg chg="del">
          <ac:chgData name="Ismaël Tuo" userId="fca7baf0e513a1e6" providerId="LiveId" clId="{B241C1B2-9761-E64E-BCC4-F62B3CAD1D56}" dt="2023-06-20T20:43:26.675" v="7112" actId="478"/>
          <ac:picMkLst>
            <pc:docMk/>
            <pc:sldMk cId="2429868912" sldId="293"/>
            <ac:picMk id="17" creationId="{6412B93B-1FAA-79C6-D9C6-BFB62EA41112}"/>
          </ac:picMkLst>
        </pc:picChg>
        <pc:picChg chg="add mod">
          <ac:chgData name="Ismaël Tuo" userId="fca7baf0e513a1e6" providerId="LiveId" clId="{B241C1B2-9761-E64E-BCC4-F62B3CAD1D56}" dt="2023-06-20T21:05:52.820" v="8083" actId="1076"/>
          <ac:picMkLst>
            <pc:docMk/>
            <pc:sldMk cId="2429868912" sldId="293"/>
            <ac:picMk id="19" creationId="{7D37191B-2C59-049E-49FE-E27A907A6A55}"/>
          </ac:picMkLst>
        </pc:picChg>
      </pc:sldChg>
      <pc:sldChg chg="addSp delSp modSp add mod modNotesTx">
        <pc:chgData name="Ismaël Tuo" userId="fca7baf0e513a1e6" providerId="LiveId" clId="{B241C1B2-9761-E64E-BCC4-F62B3CAD1D56}" dt="2023-07-02T15:40:58.712" v="9745" actId="1076"/>
        <pc:sldMkLst>
          <pc:docMk/>
          <pc:sldMk cId="465987628" sldId="294"/>
        </pc:sldMkLst>
        <pc:spChg chg="mod">
          <ac:chgData name="Ismaël Tuo" userId="fca7baf0e513a1e6" providerId="LiveId" clId="{B241C1B2-9761-E64E-BCC4-F62B3CAD1D56}" dt="2023-07-02T15:40:34.995" v="9738" actId="1076"/>
          <ac:spMkLst>
            <pc:docMk/>
            <pc:sldMk cId="465987628" sldId="294"/>
            <ac:spMk id="3" creationId="{7E6676AE-6981-268F-0660-93327BF8098A}"/>
          </ac:spMkLst>
        </pc:spChg>
        <pc:spChg chg="mod">
          <ac:chgData name="Ismaël Tuo" userId="fca7baf0e513a1e6" providerId="LiveId" clId="{B241C1B2-9761-E64E-BCC4-F62B3CAD1D56}" dt="2023-07-02T15:40:25.243" v="9736" actId="1076"/>
          <ac:spMkLst>
            <pc:docMk/>
            <pc:sldMk cId="465987628" sldId="294"/>
            <ac:spMk id="6" creationId="{84F10693-2FE8-EFC8-8DB6-84BFD181D260}"/>
          </ac:spMkLst>
        </pc:spChg>
        <pc:spChg chg="add mod">
          <ac:chgData name="Ismaël Tuo" userId="fca7baf0e513a1e6" providerId="LiveId" clId="{B241C1B2-9761-E64E-BCC4-F62B3CAD1D56}" dt="2023-07-02T15:40:40.811" v="9740" actId="1076"/>
          <ac:spMkLst>
            <pc:docMk/>
            <pc:sldMk cId="465987628" sldId="294"/>
            <ac:spMk id="7" creationId="{14E01AC7-2074-60F8-A55D-F850E92A1149}"/>
          </ac:spMkLst>
        </pc:spChg>
        <pc:spChg chg="add mod">
          <ac:chgData name="Ismaël Tuo" userId="fca7baf0e513a1e6" providerId="LiveId" clId="{B241C1B2-9761-E64E-BCC4-F62B3CAD1D56}" dt="2023-07-02T13:49:21.699" v="8883" actId="20577"/>
          <ac:spMkLst>
            <pc:docMk/>
            <pc:sldMk cId="465987628" sldId="294"/>
            <ac:spMk id="10" creationId="{046537E0-A74C-4BBC-8D32-B386E37C447E}"/>
          </ac:spMkLst>
        </pc:spChg>
        <pc:spChg chg="del">
          <ac:chgData name="Ismaël Tuo" userId="fca7baf0e513a1e6" providerId="LiveId" clId="{B241C1B2-9761-E64E-BCC4-F62B3CAD1D56}" dt="2023-07-02T13:37:18.337" v="8488" actId="478"/>
          <ac:spMkLst>
            <pc:docMk/>
            <pc:sldMk cId="465987628" sldId="294"/>
            <ac:spMk id="16" creationId="{2CA40447-C845-F227-C2AF-E23B80114463}"/>
          </ac:spMkLst>
        </pc:spChg>
        <pc:spChg chg="add del mod">
          <ac:chgData name="Ismaël Tuo" userId="fca7baf0e513a1e6" providerId="LiveId" clId="{B241C1B2-9761-E64E-BCC4-F62B3CAD1D56}" dt="2023-07-02T13:44:41.888" v="8771" actId="478"/>
          <ac:spMkLst>
            <pc:docMk/>
            <pc:sldMk cId="465987628" sldId="294"/>
            <ac:spMk id="21" creationId="{0BBB4376-109A-662F-41BC-57FA84405BE6}"/>
          </ac:spMkLst>
        </pc:spChg>
        <pc:spChg chg="add del mod">
          <ac:chgData name="Ismaël Tuo" userId="fca7baf0e513a1e6" providerId="LiveId" clId="{B241C1B2-9761-E64E-BCC4-F62B3CAD1D56}" dt="2023-07-02T13:44:45.233" v="8774" actId="478"/>
          <ac:spMkLst>
            <pc:docMk/>
            <pc:sldMk cId="465987628" sldId="294"/>
            <ac:spMk id="22" creationId="{B979B279-62B2-87B1-6350-2B2C16B6084A}"/>
          </ac:spMkLst>
        </pc:spChg>
        <pc:spChg chg="add mod">
          <ac:chgData name="Ismaël Tuo" userId="fca7baf0e513a1e6" providerId="LiveId" clId="{B241C1B2-9761-E64E-BCC4-F62B3CAD1D56}" dt="2023-07-02T13:49:30.927" v="8886" actId="1076"/>
          <ac:spMkLst>
            <pc:docMk/>
            <pc:sldMk cId="465987628" sldId="294"/>
            <ac:spMk id="23" creationId="{D36A2F13-2A80-5AAB-FCB6-4C2CDED42E04}"/>
          </ac:spMkLst>
        </pc:spChg>
        <pc:spChg chg="add mod">
          <ac:chgData name="Ismaël Tuo" userId="fca7baf0e513a1e6" providerId="LiveId" clId="{B241C1B2-9761-E64E-BCC4-F62B3CAD1D56}" dt="2023-07-02T13:58:54.266" v="9224" actId="1076"/>
          <ac:spMkLst>
            <pc:docMk/>
            <pc:sldMk cId="465987628" sldId="294"/>
            <ac:spMk id="30" creationId="{90B5689D-5833-CF75-324E-1EB3506391BA}"/>
          </ac:spMkLst>
        </pc:spChg>
        <pc:spChg chg="add mod">
          <ac:chgData name="Ismaël Tuo" userId="fca7baf0e513a1e6" providerId="LiveId" clId="{B241C1B2-9761-E64E-BCC4-F62B3CAD1D56}" dt="2023-07-02T15:40:52.178" v="9742" actId="1076"/>
          <ac:spMkLst>
            <pc:docMk/>
            <pc:sldMk cId="465987628" sldId="294"/>
            <ac:spMk id="31" creationId="{7356E4E2-F4D5-6E14-EA24-544F1B48BEA3}"/>
          </ac:spMkLst>
        </pc:spChg>
        <pc:picChg chg="add mod">
          <ac:chgData name="Ismaël Tuo" userId="fca7baf0e513a1e6" providerId="LiveId" clId="{B241C1B2-9761-E64E-BCC4-F62B3CAD1D56}" dt="2023-07-02T15:40:58.712" v="9745" actId="1076"/>
          <ac:picMkLst>
            <pc:docMk/>
            <pc:sldMk cId="465987628" sldId="294"/>
            <ac:picMk id="9" creationId="{70376649-1745-33F1-9D95-555E92EB992A}"/>
          </ac:picMkLst>
        </pc:picChg>
        <pc:picChg chg="add del mod">
          <ac:chgData name="Ismaël Tuo" userId="fca7baf0e513a1e6" providerId="LiveId" clId="{B241C1B2-9761-E64E-BCC4-F62B3CAD1D56}" dt="2023-07-02T13:43:44.638" v="8733" actId="478"/>
          <ac:picMkLst>
            <pc:docMk/>
            <pc:sldMk cId="465987628" sldId="294"/>
            <ac:picMk id="12" creationId="{DD8FD150-ABFF-B9F6-80A2-DA315A9E7336}"/>
          </ac:picMkLst>
        </pc:picChg>
        <pc:picChg chg="del">
          <ac:chgData name="Ismaël Tuo" userId="fca7baf0e513a1e6" providerId="LiveId" clId="{B241C1B2-9761-E64E-BCC4-F62B3CAD1D56}" dt="2023-07-02T13:37:15.620" v="8487" actId="478"/>
          <ac:picMkLst>
            <pc:docMk/>
            <pc:sldMk cId="465987628" sldId="294"/>
            <ac:picMk id="13" creationId="{FA28E64C-5A07-1031-9057-1010173AD682}"/>
          </ac:picMkLst>
        </pc:picChg>
        <pc:picChg chg="del">
          <ac:chgData name="Ismaël Tuo" userId="fca7baf0e513a1e6" providerId="LiveId" clId="{B241C1B2-9761-E64E-BCC4-F62B3CAD1D56}" dt="2023-07-02T13:37:15.620" v="8487" actId="478"/>
          <ac:picMkLst>
            <pc:docMk/>
            <pc:sldMk cId="465987628" sldId="294"/>
            <ac:picMk id="15" creationId="{83BAC91D-1617-A8AC-C63D-68F25C9A27E1}"/>
          </ac:picMkLst>
        </pc:picChg>
        <pc:picChg chg="add del mod">
          <ac:chgData name="Ismaël Tuo" userId="fca7baf0e513a1e6" providerId="LiveId" clId="{B241C1B2-9761-E64E-BCC4-F62B3CAD1D56}" dt="2023-07-02T13:44:06.242" v="8739" actId="478"/>
          <ac:picMkLst>
            <pc:docMk/>
            <pc:sldMk cId="465987628" sldId="294"/>
            <ac:picMk id="17" creationId="{5F4CA9AA-CC4D-913A-24B7-CC100775B58E}"/>
          </ac:picMkLst>
        </pc:picChg>
        <pc:picChg chg="del">
          <ac:chgData name="Ismaël Tuo" userId="fca7baf0e513a1e6" providerId="LiveId" clId="{B241C1B2-9761-E64E-BCC4-F62B3CAD1D56}" dt="2023-07-02T13:37:19.851" v="8489" actId="478"/>
          <ac:picMkLst>
            <pc:docMk/>
            <pc:sldMk cId="465987628" sldId="294"/>
            <ac:picMk id="19" creationId="{7D37191B-2C59-049E-49FE-E27A907A6A55}"/>
          </ac:picMkLst>
        </pc:picChg>
        <pc:picChg chg="add del mod">
          <ac:chgData name="Ismaël Tuo" userId="fca7baf0e513a1e6" providerId="LiveId" clId="{B241C1B2-9761-E64E-BCC4-F62B3CAD1D56}" dt="2023-07-02T13:48:49.412" v="8866" actId="478"/>
          <ac:picMkLst>
            <pc:docMk/>
            <pc:sldMk cId="465987628" sldId="294"/>
            <ac:picMk id="20" creationId="{84DA8B1C-A8BE-8ED0-C328-AA8BACE21898}"/>
          </ac:picMkLst>
        </pc:picChg>
        <pc:picChg chg="add mod">
          <ac:chgData name="Ismaël Tuo" userId="fca7baf0e513a1e6" providerId="LiveId" clId="{B241C1B2-9761-E64E-BCC4-F62B3CAD1D56}" dt="2023-07-02T15:40:56.978" v="9744" actId="1076"/>
          <ac:picMkLst>
            <pc:docMk/>
            <pc:sldMk cId="465987628" sldId="294"/>
            <ac:picMk id="25" creationId="{686F645F-48BC-C746-ED85-E15ED99B0995}"/>
          </ac:picMkLst>
        </pc:picChg>
        <pc:picChg chg="add del mod">
          <ac:chgData name="Ismaël Tuo" userId="fca7baf0e513a1e6" providerId="LiveId" clId="{B241C1B2-9761-E64E-BCC4-F62B3CAD1D56}" dt="2023-07-02T13:54:58.864" v="8895" actId="478"/>
          <ac:picMkLst>
            <pc:docMk/>
            <pc:sldMk cId="465987628" sldId="294"/>
            <ac:picMk id="27" creationId="{49A4791A-301D-B260-BC36-16F4F69403C9}"/>
          </ac:picMkLst>
        </pc:picChg>
        <pc:picChg chg="add mod">
          <ac:chgData name="Ismaël Tuo" userId="fca7baf0e513a1e6" providerId="LiveId" clId="{B241C1B2-9761-E64E-BCC4-F62B3CAD1D56}" dt="2023-07-02T15:40:55.027" v="9743" actId="1076"/>
          <ac:picMkLst>
            <pc:docMk/>
            <pc:sldMk cId="465987628" sldId="294"/>
            <ac:picMk id="29" creationId="{DD49FA8B-04A9-5FA3-F0BD-8A5F6EAE0F8A}"/>
          </ac:picMkLst>
        </pc:picChg>
      </pc:sldChg>
      <pc:sldChg chg="addSp delSp modSp add mod">
        <pc:chgData name="Ismaël Tuo" userId="fca7baf0e513a1e6" providerId="LiveId" clId="{B241C1B2-9761-E64E-BCC4-F62B3CAD1D56}" dt="2023-07-02T15:41:36.362" v="9754" actId="1076"/>
        <pc:sldMkLst>
          <pc:docMk/>
          <pc:sldMk cId="2621490978" sldId="295"/>
        </pc:sldMkLst>
        <pc:spChg chg="mod">
          <ac:chgData name="Ismaël Tuo" userId="fca7baf0e513a1e6" providerId="LiveId" clId="{B241C1B2-9761-E64E-BCC4-F62B3CAD1D56}" dt="2023-07-02T15:41:17.242" v="9749" actId="255"/>
          <ac:spMkLst>
            <pc:docMk/>
            <pc:sldMk cId="2621490978" sldId="295"/>
            <ac:spMk id="3" creationId="{7E6676AE-6981-268F-0660-93327BF8098A}"/>
          </ac:spMkLst>
        </pc:spChg>
        <pc:spChg chg="mod">
          <ac:chgData name="Ismaël Tuo" userId="fca7baf0e513a1e6" providerId="LiveId" clId="{B241C1B2-9761-E64E-BCC4-F62B3CAD1D56}" dt="2023-07-02T15:41:08.929" v="9747" actId="1076"/>
          <ac:spMkLst>
            <pc:docMk/>
            <pc:sldMk cId="2621490978" sldId="295"/>
            <ac:spMk id="6" creationId="{84F10693-2FE8-EFC8-8DB6-84BFD181D260}"/>
          </ac:spMkLst>
        </pc:spChg>
        <pc:spChg chg="del">
          <ac:chgData name="Ismaël Tuo" userId="fca7baf0e513a1e6" providerId="LiveId" clId="{B241C1B2-9761-E64E-BCC4-F62B3CAD1D56}" dt="2023-07-02T14:01:41.611" v="9379" actId="478"/>
          <ac:spMkLst>
            <pc:docMk/>
            <pc:sldMk cId="2621490978" sldId="295"/>
            <ac:spMk id="7" creationId="{14E01AC7-2074-60F8-A55D-F850E92A1149}"/>
          </ac:spMkLst>
        </pc:spChg>
        <pc:spChg chg="del">
          <ac:chgData name="Ismaël Tuo" userId="fca7baf0e513a1e6" providerId="LiveId" clId="{B241C1B2-9761-E64E-BCC4-F62B3CAD1D56}" dt="2023-07-02T14:01:53.889" v="9383" actId="478"/>
          <ac:spMkLst>
            <pc:docMk/>
            <pc:sldMk cId="2621490978" sldId="295"/>
            <ac:spMk id="10" creationId="{046537E0-A74C-4BBC-8D32-B386E37C447E}"/>
          </ac:spMkLst>
        </pc:spChg>
        <pc:spChg chg="add del">
          <ac:chgData name="Ismaël Tuo" userId="fca7baf0e513a1e6" providerId="LiveId" clId="{B241C1B2-9761-E64E-BCC4-F62B3CAD1D56}" dt="2023-07-02T14:02:14.914" v="9387" actId="478"/>
          <ac:spMkLst>
            <pc:docMk/>
            <pc:sldMk cId="2621490978" sldId="295"/>
            <ac:spMk id="11" creationId="{492E9DF1-9DDD-2B9C-D260-A3585C6CA8D1}"/>
          </ac:spMkLst>
        </pc:spChg>
        <pc:spChg chg="add mod">
          <ac:chgData name="Ismaël Tuo" userId="fca7baf0e513a1e6" providerId="LiveId" clId="{B241C1B2-9761-E64E-BCC4-F62B3CAD1D56}" dt="2023-07-02T15:41:13.463" v="9748" actId="255"/>
          <ac:spMkLst>
            <pc:docMk/>
            <pc:sldMk cId="2621490978" sldId="295"/>
            <ac:spMk id="12" creationId="{75EA228E-A2E1-19FC-4EFE-7610FB2C5206}"/>
          </ac:spMkLst>
        </pc:spChg>
        <pc:spChg chg="add mod">
          <ac:chgData name="Ismaël Tuo" userId="fca7baf0e513a1e6" providerId="LiveId" clId="{B241C1B2-9761-E64E-BCC4-F62B3CAD1D56}" dt="2023-07-02T15:41:21.862" v="9750" actId="255"/>
          <ac:spMkLst>
            <pc:docMk/>
            <pc:sldMk cId="2621490978" sldId="295"/>
            <ac:spMk id="13" creationId="{32467104-C50E-6406-F5BB-40842E94FC3D}"/>
          </ac:spMkLst>
        </pc:spChg>
        <pc:spChg chg="add mod">
          <ac:chgData name="Ismaël Tuo" userId="fca7baf0e513a1e6" providerId="LiveId" clId="{B241C1B2-9761-E64E-BCC4-F62B3CAD1D56}" dt="2023-07-02T15:41:36.362" v="9754" actId="1076"/>
          <ac:spMkLst>
            <pc:docMk/>
            <pc:sldMk cId="2621490978" sldId="295"/>
            <ac:spMk id="15" creationId="{EAC8C65F-2FAE-FEBF-11A7-E8C622467BC0}"/>
          </ac:spMkLst>
        </pc:spChg>
        <pc:spChg chg="add mod">
          <ac:chgData name="Ismaël Tuo" userId="fca7baf0e513a1e6" providerId="LiveId" clId="{B241C1B2-9761-E64E-BCC4-F62B3CAD1D56}" dt="2023-07-02T15:41:34.412" v="9753" actId="1076"/>
          <ac:spMkLst>
            <pc:docMk/>
            <pc:sldMk cId="2621490978" sldId="295"/>
            <ac:spMk id="16" creationId="{E89A86F2-1423-712D-A68E-E0246C776066}"/>
          </ac:spMkLst>
        </pc:spChg>
        <pc:spChg chg="del">
          <ac:chgData name="Ismaël Tuo" userId="fca7baf0e513a1e6" providerId="LiveId" clId="{B241C1B2-9761-E64E-BCC4-F62B3CAD1D56}" dt="2023-07-02T14:01:53.889" v="9383" actId="478"/>
          <ac:spMkLst>
            <pc:docMk/>
            <pc:sldMk cId="2621490978" sldId="295"/>
            <ac:spMk id="23" creationId="{D36A2F13-2A80-5AAB-FCB6-4C2CDED42E04}"/>
          </ac:spMkLst>
        </pc:spChg>
        <pc:spChg chg="del">
          <ac:chgData name="Ismaël Tuo" userId="fca7baf0e513a1e6" providerId="LiveId" clId="{B241C1B2-9761-E64E-BCC4-F62B3CAD1D56}" dt="2023-07-02T14:01:59.122" v="9385" actId="478"/>
          <ac:spMkLst>
            <pc:docMk/>
            <pc:sldMk cId="2621490978" sldId="295"/>
            <ac:spMk id="30" creationId="{90B5689D-5833-CF75-324E-1EB3506391BA}"/>
          </ac:spMkLst>
        </pc:spChg>
        <pc:spChg chg="del">
          <ac:chgData name="Ismaël Tuo" userId="fca7baf0e513a1e6" providerId="LiveId" clId="{B241C1B2-9761-E64E-BCC4-F62B3CAD1D56}" dt="2023-07-02T14:01:57.298" v="9384" actId="478"/>
          <ac:spMkLst>
            <pc:docMk/>
            <pc:sldMk cId="2621490978" sldId="295"/>
            <ac:spMk id="31" creationId="{7356E4E2-F4D5-6E14-EA24-544F1B48BEA3}"/>
          </ac:spMkLst>
        </pc:spChg>
        <pc:picChg chg="del">
          <ac:chgData name="Ismaël Tuo" userId="fca7baf0e513a1e6" providerId="LiveId" clId="{B241C1B2-9761-E64E-BCC4-F62B3CAD1D56}" dt="2023-07-02T14:01:42.951" v="9380" actId="478"/>
          <ac:picMkLst>
            <pc:docMk/>
            <pc:sldMk cId="2621490978" sldId="295"/>
            <ac:picMk id="9" creationId="{70376649-1745-33F1-9D95-555E92EB992A}"/>
          </ac:picMkLst>
        </pc:picChg>
        <pc:picChg chg="add mod">
          <ac:chgData name="Ismaël Tuo" userId="fca7baf0e513a1e6" providerId="LiveId" clId="{B241C1B2-9761-E64E-BCC4-F62B3CAD1D56}" dt="2023-07-02T14:05:07.986" v="9544" actId="1076"/>
          <ac:picMkLst>
            <pc:docMk/>
            <pc:sldMk cId="2621490978" sldId="295"/>
            <ac:picMk id="14" creationId="{F92BB2B3-45DE-4FBE-0083-9A067059852B}"/>
          </ac:picMkLst>
        </pc:picChg>
        <pc:picChg chg="add mod">
          <ac:chgData name="Ismaël Tuo" userId="fca7baf0e513a1e6" providerId="LiveId" clId="{B241C1B2-9761-E64E-BCC4-F62B3CAD1D56}" dt="2023-07-02T14:04:59.326" v="9541" actId="1076"/>
          <ac:picMkLst>
            <pc:docMk/>
            <pc:sldMk cId="2621490978" sldId="295"/>
            <ac:picMk id="17" creationId="{932BADB9-A7EB-4D5E-E6ED-5D1B2EBEA0C3}"/>
          </ac:picMkLst>
        </pc:picChg>
        <pc:picChg chg="del">
          <ac:chgData name="Ismaël Tuo" userId="fca7baf0e513a1e6" providerId="LiveId" clId="{B241C1B2-9761-E64E-BCC4-F62B3CAD1D56}" dt="2023-07-02T14:01:44.139" v="9381" actId="478"/>
          <ac:picMkLst>
            <pc:docMk/>
            <pc:sldMk cId="2621490978" sldId="295"/>
            <ac:picMk id="25" creationId="{686F645F-48BC-C746-ED85-E15ED99B0995}"/>
          </ac:picMkLst>
        </pc:picChg>
        <pc:picChg chg="del">
          <ac:chgData name="Ismaël Tuo" userId="fca7baf0e513a1e6" providerId="LiveId" clId="{B241C1B2-9761-E64E-BCC4-F62B3CAD1D56}" dt="2023-07-02T14:01:45.426" v="9382" actId="478"/>
          <ac:picMkLst>
            <pc:docMk/>
            <pc:sldMk cId="2621490978" sldId="295"/>
            <ac:picMk id="29" creationId="{DD49FA8B-04A9-5FA3-F0BD-8A5F6EAE0F8A}"/>
          </ac:picMkLst>
        </pc:picChg>
      </pc:sldChg>
      <pc:sldChg chg="addSp delSp modSp add mod">
        <pc:chgData name="Ismaël Tuo" userId="fca7baf0e513a1e6" providerId="LiveId" clId="{B241C1B2-9761-E64E-BCC4-F62B3CAD1D56}" dt="2023-07-02T15:42:05.358" v="9760" actId="255"/>
        <pc:sldMkLst>
          <pc:docMk/>
          <pc:sldMk cId="355212913" sldId="296"/>
        </pc:sldMkLst>
        <pc:spChg chg="add mod">
          <ac:chgData name="Ismaël Tuo" userId="fca7baf0e513a1e6" providerId="LiveId" clId="{B241C1B2-9761-E64E-BCC4-F62B3CAD1D56}" dt="2023-07-02T15:41:45.690" v="9756"/>
          <ac:spMkLst>
            <pc:docMk/>
            <pc:sldMk cId="355212913" sldId="296"/>
            <ac:spMk id="3" creationId="{5EFF68F3-1D42-3ED9-1366-1E514CD07492}"/>
          </ac:spMkLst>
        </pc:spChg>
        <pc:spChg chg="del mod">
          <ac:chgData name="Ismaël Tuo" userId="fca7baf0e513a1e6" providerId="LiveId" clId="{B241C1B2-9761-E64E-BCC4-F62B3CAD1D56}" dt="2023-07-02T14:05:47.479" v="9553" actId="478"/>
          <ac:spMkLst>
            <pc:docMk/>
            <pc:sldMk cId="355212913" sldId="296"/>
            <ac:spMk id="3" creationId="{7E6676AE-6981-268F-0660-93327BF8098A}"/>
          </ac:spMkLst>
        </pc:spChg>
        <pc:spChg chg="del">
          <ac:chgData name="Ismaël Tuo" userId="fca7baf0e513a1e6" providerId="LiveId" clId="{B241C1B2-9761-E64E-BCC4-F62B3CAD1D56}" dt="2023-07-02T15:41:45.333" v="9755" actId="478"/>
          <ac:spMkLst>
            <pc:docMk/>
            <pc:sldMk cId="355212913" sldId="296"/>
            <ac:spMk id="6" creationId="{84F10693-2FE8-EFC8-8DB6-84BFD181D260}"/>
          </ac:spMkLst>
        </pc:spChg>
        <pc:spChg chg="add mod">
          <ac:chgData name="Ismaël Tuo" userId="fca7baf0e513a1e6" providerId="LiveId" clId="{B241C1B2-9761-E64E-BCC4-F62B3CAD1D56}" dt="2023-07-02T15:42:01.761" v="9759" actId="255"/>
          <ac:spMkLst>
            <pc:docMk/>
            <pc:sldMk cId="355212913" sldId="296"/>
            <ac:spMk id="8" creationId="{EB3D8DF5-C204-BE6D-468C-6C1F20908D1F}"/>
          </ac:spMkLst>
        </pc:spChg>
        <pc:spChg chg="add mod">
          <ac:chgData name="Ismaël Tuo" userId="fca7baf0e513a1e6" providerId="LiveId" clId="{B241C1B2-9761-E64E-BCC4-F62B3CAD1D56}" dt="2023-07-02T15:42:05.358" v="9760" actId="255"/>
          <ac:spMkLst>
            <pc:docMk/>
            <pc:sldMk cId="355212913" sldId="296"/>
            <ac:spMk id="9" creationId="{72175922-7ACA-08B9-1130-A07BDE781728}"/>
          </ac:spMkLst>
        </pc:spChg>
        <pc:spChg chg="mod">
          <ac:chgData name="Ismaël Tuo" userId="fca7baf0e513a1e6" providerId="LiveId" clId="{B241C1B2-9761-E64E-BCC4-F62B3CAD1D56}" dt="2023-07-02T15:41:51.131" v="9757" actId="255"/>
          <ac:spMkLst>
            <pc:docMk/>
            <pc:sldMk cId="355212913" sldId="296"/>
            <ac:spMk id="12" creationId="{75EA228E-A2E1-19FC-4EFE-7610FB2C5206}"/>
          </ac:spMkLst>
        </pc:spChg>
        <pc:spChg chg="mod">
          <ac:chgData name="Ismaël Tuo" userId="fca7baf0e513a1e6" providerId="LiveId" clId="{B241C1B2-9761-E64E-BCC4-F62B3CAD1D56}" dt="2023-07-02T15:41:55.298" v="9758" actId="255"/>
          <ac:spMkLst>
            <pc:docMk/>
            <pc:sldMk cId="355212913" sldId="296"/>
            <ac:spMk id="13" creationId="{32467104-C50E-6406-F5BB-40842E94FC3D}"/>
          </ac:spMkLst>
        </pc:spChg>
        <pc:spChg chg="del">
          <ac:chgData name="Ismaël Tuo" userId="fca7baf0e513a1e6" providerId="LiveId" clId="{B241C1B2-9761-E64E-BCC4-F62B3CAD1D56}" dt="2023-07-02T14:05:30.054" v="9548" actId="478"/>
          <ac:spMkLst>
            <pc:docMk/>
            <pc:sldMk cId="355212913" sldId="296"/>
            <ac:spMk id="15" creationId="{EAC8C65F-2FAE-FEBF-11A7-E8C622467BC0}"/>
          </ac:spMkLst>
        </pc:spChg>
        <pc:spChg chg="del">
          <ac:chgData name="Ismaël Tuo" userId="fca7baf0e513a1e6" providerId="LiveId" clId="{B241C1B2-9761-E64E-BCC4-F62B3CAD1D56}" dt="2023-07-02T14:05:28.552" v="9547" actId="478"/>
          <ac:spMkLst>
            <pc:docMk/>
            <pc:sldMk cId="355212913" sldId="296"/>
            <ac:spMk id="16" creationId="{E89A86F2-1423-712D-A68E-E0246C776066}"/>
          </ac:spMkLst>
        </pc:spChg>
        <pc:picChg chg="add mod">
          <ac:chgData name="Ismaël Tuo" userId="fca7baf0e513a1e6" providerId="LiveId" clId="{B241C1B2-9761-E64E-BCC4-F62B3CAD1D56}" dt="2023-07-02T14:05:58.322" v="9556" actId="1076"/>
          <ac:picMkLst>
            <pc:docMk/>
            <pc:sldMk cId="355212913" sldId="296"/>
            <ac:picMk id="7" creationId="{B1EC1E27-71F5-A702-470B-122425A0E83B}"/>
          </ac:picMkLst>
        </pc:picChg>
        <pc:picChg chg="add mod">
          <ac:chgData name="Ismaël Tuo" userId="fca7baf0e513a1e6" providerId="LiveId" clId="{B241C1B2-9761-E64E-BCC4-F62B3CAD1D56}" dt="2023-07-02T14:06:32.503" v="9569" actId="1076"/>
          <ac:picMkLst>
            <pc:docMk/>
            <pc:sldMk cId="355212913" sldId="296"/>
            <ac:picMk id="10" creationId="{4C8FC704-7096-B715-DF61-F3A1AFC160BE}"/>
          </ac:picMkLst>
        </pc:picChg>
        <pc:picChg chg="del">
          <ac:chgData name="Ismaël Tuo" userId="fca7baf0e513a1e6" providerId="LiveId" clId="{B241C1B2-9761-E64E-BCC4-F62B3CAD1D56}" dt="2023-07-02T14:05:30.610" v="9549" actId="478"/>
          <ac:picMkLst>
            <pc:docMk/>
            <pc:sldMk cId="355212913" sldId="296"/>
            <ac:picMk id="14" creationId="{F92BB2B3-45DE-4FBE-0083-9A067059852B}"/>
          </ac:picMkLst>
        </pc:picChg>
        <pc:picChg chg="del">
          <ac:chgData name="Ismaël Tuo" userId="fca7baf0e513a1e6" providerId="LiveId" clId="{B241C1B2-9761-E64E-BCC4-F62B3CAD1D56}" dt="2023-07-02T14:05:26.801" v="9546" actId="478"/>
          <ac:picMkLst>
            <pc:docMk/>
            <pc:sldMk cId="355212913" sldId="296"/>
            <ac:picMk id="17" creationId="{932BADB9-A7EB-4D5E-E6ED-5D1B2EBEA0C3}"/>
          </ac:picMkLst>
        </pc:picChg>
      </pc:sldChg>
      <pc:sldChg chg="addSp delSp modSp add mod">
        <pc:chgData name="Ismaël Tuo" userId="fca7baf0e513a1e6" providerId="LiveId" clId="{B241C1B2-9761-E64E-BCC4-F62B3CAD1D56}" dt="2023-07-02T15:42:36.107" v="9767" actId="255"/>
        <pc:sldMkLst>
          <pc:docMk/>
          <pc:sldMk cId="623763143" sldId="297"/>
        </pc:sldMkLst>
        <pc:spChg chg="del">
          <ac:chgData name="Ismaël Tuo" userId="fca7baf0e513a1e6" providerId="LiveId" clId="{B241C1B2-9761-E64E-BCC4-F62B3CAD1D56}" dt="2023-07-02T15:42:12.385" v="9761" actId="478"/>
          <ac:spMkLst>
            <pc:docMk/>
            <pc:sldMk cId="623763143" sldId="297"/>
            <ac:spMk id="6" creationId="{84F10693-2FE8-EFC8-8DB6-84BFD181D260}"/>
          </ac:spMkLst>
        </pc:spChg>
        <pc:spChg chg="add mod">
          <ac:chgData name="Ismaël Tuo" userId="fca7baf0e513a1e6" providerId="LiveId" clId="{B241C1B2-9761-E64E-BCC4-F62B3CAD1D56}" dt="2023-07-02T15:42:12.666" v="9762"/>
          <ac:spMkLst>
            <pc:docMk/>
            <pc:sldMk cId="623763143" sldId="297"/>
            <ac:spMk id="7" creationId="{CD73A39C-E462-9AB2-2468-210CAE39E534}"/>
          </ac:spMkLst>
        </pc:spChg>
        <pc:spChg chg="del">
          <ac:chgData name="Ismaël Tuo" userId="fca7baf0e513a1e6" providerId="LiveId" clId="{B241C1B2-9761-E64E-BCC4-F62B3CAD1D56}" dt="2023-07-02T14:06:52.870" v="9573" actId="478"/>
          <ac:spMkLst>
            <pc:docMk/>
            <pc:sldMk cId="623763143" sldId="297"/>
            <ac:spMk id="8" creationId="{EB3D8DF5-C204-BE6D-468C-6C1F20908D1F}"/>
          </ac:spMkLst>
        </pc:spChg>
        <pc:spChg chg="del">
          <ac:chgData name="Ismaël Tuo" userId="fca7baf0e513a1e6" providerId="LiveId" clId="{B241C1B2-9761-E64E-BCC4-F62B3CAD1D56}" dt="2023-07-02T14:06:51.311" v="9572" actId="478"/>
          <ac:spMkLst>
            <pc:docMk/>
            <pc:sldMk cId="623763143" sldId="297"/>
            <ac:spMk id="9" creationId="{72175922-7ACA-08B9-1130-A07BDE781728}"/>
          </ac:spMkLst>
        </pc:spChg>
        <pc:spChg chg="add mod">
          <ac:chgData name="Ismaël Tuo" userId="fca7baf0e513a1e6" providerId="LiveId" clId="{B241C1B2-9761-E64E-BCC4-F62B3CAD1D56}" dt="2023-07-02T15:42:26.001" v="9765" actId="255"/>
          <ac:spMkLst>
            <pc:docMk/>
            <pc:sldMk cId="623763143" sldId="297"/>
            <ac:spMk id="11" creationId="{2446E0B7-BBD4-0E06-759D-D4D79E474536}"/>
          </ac:spMkLst>
        </pc:spChg>
        <pc:spChg chg="mod">
          <ac:chgData name="Ismaël Tuo" userId="fca7baf0e513a1e6" providerId="LiveId" clId="{B241C1B2-9761-E64E-BCC4-F62B3CAD1D56}" dt="2023-07-02T15:42:18.075" v="9763" actId="255"/>
          <ac:spMkLst>
            <pc:docMk/>
            <pc:sldMk cId="623763143" sldId="297"/>
            <ac:spMk id="12" creationId="{75EA228E-A2E1-19FC-4EFE-7610FB2C5206}"/>
          </ac:spMkLst>
        </pc:spChg>
        <pc:spChg chg="mod">
          <ac:chgData name="Ismaël Tuo" userId="fca7baf0e513a1e6" providerId="LiveId" clId="{B241C1B2-9761-E64E-BCC4-F62B3CAD1D56}" dt="2023-07-02T15:42:21.662" v="9764" actId="255"/>
          <ac:spMkLst>
            <pc:docMk/>
            <pc:sldMk cId="623763143" sldId="297"/>
            <ac:spMk id="13" creationId="{32467104-C50E-6406-F5BB-40842E94FC3D}"/>
          </ac:spMkLst>
        </pc:spChg>
        <pc:spChg chg="add mod">
          <ac:chgData name="Ismaël Tuo" userId="fca7baf0e513a1e6" providerId="LiveId" clId="{B241C1B2-9761-E64E-BCC4-F62B3CAD1D56}" dt="2023-07-02T15:42:31.623" v="9766" actId="255"/>
          <ac:spMkLst>
            <pc:docMk/>
            <pc:sldMk cId="623763143" sldId="297"/>
            <ac:spMk id="14" creationId="{FB9A3601-FA96-EB2C-5B0B-1F94AFBE9046}"/>
          </ac:spMkLst>
        </pc:spChg>
        <pc:spChg chg="add mod">
          <ac:chgData name="Ismaël Tuo" userId="fca7baf0e513a1e6" providerId="LiveId" clId="{B241C1B2-9761-E64E-BCC4-F62B3CAD1D56}" dt="2023-07-02T15:42:36.107" v="9767" actId="255"/>
          <ac:spMkLst>
            <pc:docMk/>
            <pc:sldMk cId="623763143" sldId="297"/>
            <ac:spMk id="15" creationId="{7D2B299E-AA7E-3DF2-1781-31E74F34FD08}"/>
          </ac:spMkLst>
        </pc:spChg>
        <pc:picChg chg="add mod">
          <ac:chgData name="Ismaël Tuo" userId="fca7baf0e513a1e6" providerId="LiveId" clId="{B241C1B2-9761-E64E-BCC4-F62B3CAD1D56}" dt="2023-07-02T14:07:30.636" v="9578" actId="1076"/>
          <ac:picMkLst>
            <pc:docMk/>
            <pc:sldMk cId="623763143" sldId="297"/>
            <ac:picMk id="3" creationId="{008CCAF0-45F3-64BE-D7AC-242E3FB75640}"/>
          </ac:picMkLst>
        </pc:picChg>
        <pc:picChg chg="del">
          <ac:chgData name="Ismaël Tuo" userId="fca7baf0e513a1e6" providerId="LiveId" clId="{B241C1B2-9761-E64E-BCC4-F62B3CAD1D56}" dt="2023-07-02T14:07:28.752" v="9576" actId="478"/>
          <ac:picMkLst>
            <pc:docMk/>
            <pc:sldMk cId="623763143" sldId="297"/>
            <ac:picMk id="7" creationId="{B1EC1E27-71F5-A702-470B-122425A0E83B}"/>
          </ac:picMkLst>
        </pc:picChg>
        <pc:picChg chg="del">
          <ac:chgData name="Ismaël Tuo" userId="fca7baf0e513a1e6" providerId="LiveId" clId="{B241C1B2-9761-E64E-BCC4-F62B3CAD1D56}" dt="2023-07-02T14:06:49.819" v="9571" actId="478"/>
          <ac:picMkLst>
            <pc:docMk/>
            <pc:sldMk cId="623763143" sldId="297"/>
            <ac:picMk id="10" creationId="{4C8FC704-7096-B715-DF61-F3A1AFC160BE}"/>
          </ac:picMkLst>
        </pc:picChg>
      </pc:sldChg>
      <pc:sldChg chg="addSp delSp modSp add mod">
        <pc:chgData name="Ismaël Tuo" userId="fca7baf0e513a1e6" providerId="LiveId" clId="{B241C1B2-9761-E64E-BCC4-F62B3CAD1D56}" dt="2023-07-02T15:42:49.145" v="9771" actId="255"/>
        <pc:sldMkLst>
          <pc:docMk/>
          <pc:sldMk cId="3851865816" sldId="298"/>
        </pc:sldMkLst>
        <pc:spChg chg="add mod">
          <ac:chgData name="Ismaël Tuo" userId="fca7baf0e513a1e6" providerId="LiveId" clId="{B241C1B2-9761-E64E-BCC4-F62B3CAD1D56}" dt="2023-07-02T15:42:41.867" v="9769"/>
          <ac:spMkLst>
            <pc:docMk/>
            <pc:sldMk cId="3851865816" sldId="298"/>
            <ac:spMk id="3" creationId="{268D6D1C-87C1-CCB3-40CC-B1044576BACB}"/>
          </ac:spMkLst>
        </pc:spChg>
        <pc:spChg chg="del">
          <ac:chgData name="Ismaël Tuo" userId="fca7baf0e513a1e6" providerId="LiveId" clId="{B241C1B2-9761-E64E-BCC4-F62B3CAD1D56}" dt="2023-07-02T15:42:41.553" v="9768" actId="478"/>
          <ac:spMkLst>
            <pc:docMk/>
            <pc:sldMk cId="3851865816" sldId="298"/>
            <ac:spMk id="6" creationId="{84F10693-2FE8-EFC8-8DB6-84BFD181D260}"/>
          </ac:spMkLst>
        </pc:spChg>
        <pc:spChg chg="del">
          <ac:chgData name="Ismaël Tuo" userId="fca7baf0e513a1e6" providerId="LiveId" clId="{B241C1B2-9761-E64E-BCC4-F62B3CAD1D56}" dt="2023-07-02T14:10:44.193" v="9612" actId="478"/>
          <ac:spMkLst>
            <pc:docMk/>
            <pc:sldMk cId="3851865816" sldId="298"/>
            <ac:spMk id="11" creationId="{2446E0B7-BBD4-0E06-759D-D4D79E474536}"/>
          </ac:spMkLst>
        </pc:spChg>
        <pc:spChg chg="mod">
          <ac:chgData name="Ismaël Tuo" userId="fca7baf0e513a1e6" providerId="LiveId" clId="{B241C1B2-9761-E64E-BCC4-F62B3CAD1D56}" dt="2023-07-02T15:42:45.855" v="9770" actId="255"/>
          <ac:spMkLst>
            <pc:docMk/>
            <pc:sldMk cId="3851865816" sldId="298"/>
            <ac:spMk id="12" creationId="{75EA228E-A2E1-19FC-4EFE-7610FB2C5206}"/>
          </ac:spMkLst>
        </pc:spChg>
        <pc:spChg chg="mod">
          <ac:chgData name="Ismaël Tuo" userId="fca7baf0e513a1e6" providerId="LiveId" clId="{B241C1B2-9761-E64E-BCC4-F62B3CAD1D56}" dt="2023-07-02T15:42:49.145" v="9771" actId="255"/>
          <ac:spMkLst>
            <pc:docMk/>
            <pc:sldMk cId="3851865816" sldId="298"/>
            <ac:spMk id="13" creationId="{32467104-C50E-6406-F5BB-40842E94FC3D}"/>
          </ac:spMkLst>
        </pc:spChg>
        <pc:spChg chg="del">
          <ac:chgData name="Ismaël Tuo" userId="fca7baf0e513a1e6" providerId="LiveId" clId="{B241C1B2-9761-E64E-BCC4-F62B3CAD1D56}" dt="2023-07-02T14:10:40.799" v="9611" actId="478"/>
          <ac:spMkLst>
            <pc:docMk/>
            <pc:sldMk cId="3851865816" sldId="298"/>
            <ac:spMk id="14" creationId="{FB9A3601-FA96-EB2C-5B0B-1F94AFBE9046}"/>
          </ac:spMkLst>
        </pc:spChg>
        <pc:spChg chg="del">
          <ac:chgData name="Ismaël Tuo" userId="fca7baf0e513a1e6" providerId="LiveId" clId="{B241C1B2-9761-E64E-BCC4-F62B3CAD1D56}" dt="2023-07-02T14:10:38.886" v="9610" actId="478"/>
          <ac:spMkLst>
            <pc:docMk/>
            <pc:sldMk cId="3851865816" sldId="298"/>
            <ac:spMk id="15" creationId="{7D2B299E-AA7E-3DF2-1781-31E74F34FD08}"/>
          </ac:spMkLst>
        </pc:spChg>
        <pc:picChg chg="del">
          <ac:chgData name="Ismaël Tuo" userId="fca7baf0e513a1e6" providerId="LiveId" clId="{B241C1B2-9761-E64E-BCC4-F62B3CAD1D56}" dt="2023-07-02T14:11:04.467" v="9616" actId="478"/>
          <ac:picMkLst>
            <pc:docMk/>
            <pc:sldMk cId="3851865816" sldId="298"/>
            <ac:picMk id="3" creationId="{008CCAF0-45F3-64BE-D7AC-242E3FB75640}"/>
          </ac:picMkLst>
        </pc:picChg>
      </pc:sldChg>
    </pc:docChg>
  </pc:docChgLst>
  <pc:docChgLst>
    <pc:chgData name="Ismaël Tuo" userId="fca7baf0e513a1e6" providerId="LiveId" clId="{11537C92-A8D5-F940-A295-4D4053ECE68F}"/>
    <pc:docChg chg="undo custSel addSld delSld modSld">
      <pc:chgData name="Ismaël Tuo" userId="fca7baf0e513a1e6" providerId="LiveId" clId="{11537C92-A8D5-F940-A295-4D4053ECE68F}" dt="2023-06-20T15:30:10.982" v="6085" actId="20577"/>
      <pc:docMkLst>
        <pc:docMk/>
      </pc:docMkLst>
      <pc:sldChg chg="modSp mod">
        <pc:chgData name="Ismaël Tuo" userId="fca7baf0e513a1e6" providerId="LiveId" clId="{11537C92-A8D5-F940-A295-4D4053ECE68F}" dt="2023-06-20T15:28:49.222" v="5990" actId="1076"/>
        <pc:sldMkLst>
          <pc:docMk/>
          <pc:sldMk cId="1268069196" sldId="285"/>
        </pc:sldMkLst>
        <pc:spChg chg="mod">
          <ac:chgData name="Ismaël Tuo" userId="fca7baf0e513a1e6" providerId="LiveId" clId="{11537C92-A8D5-F940-A295-4D4053ECE68F}" dt="2023-06-20T15:28:49.222" v="5990" actId="1076"/>
          <ac:spMkLst>
            <pc:docMk/>
            <pc:sldMk cId="1268069196" sldId="285"/>
            <ac:spMk id="11" creationId="{C27A3656-3CB0-8161-AE9F-B92FBE4F5083}"/>
          </ac:spMkLst>
        </pc:spChg>
      </pc:sldChg>
      <pc:sldChg chg="addSp delSp modSp mod">
        <pc:chgData name="Ismaël Tuo" userId="fca7baf0e513a1e6" providerId="LiveId" clId="{11537C92-A8D5-F940-A295-4D4053ECE68F}" dt="2023-06-20T14:07:51.786" v="1486" actId="1076"/>
        <pc:sldMkLst>
          <pc:docMk/>
          <pc:sldMk cId="2639441608" sldId="286"/>
        </pc:sldMkLst>
        <pc:spChg chg="add del mod">
          <ac:chgData name="Ismaël Tuo" userId="fca7baf0e513a1e6" providerId="LiveId" clId="{11537C92-A8D5-F940-A295-4D4053ECE68F}" dt="2023-06-20T14:07:42.756" v="1484" actId="478"/>
          <ac:spMkLst>
            <pc:docMk/>
            <pc:sldMk cId="2639441608" sldId="286"/>
            <ac:spMk id="2" creationId="{74F84C94-5C07-5E45-5A5F-3FE89784CD7A}"/>
          </ac:spMkLst>
        </pc:spChg>
        <pc:spChg chg="mod">
          <ac:chgData name="Ismaël Tuo" userId="fca7baf0e513a1e6" providerId="LiveId" clId="{11537C92-A8D5-F940-A295-4D4053ECE68F}" dt="2023-06-20T14:03:52.153" v="1398" actId="2711"/>
          <ac:spMkLst>
            <pc:docMk/>
            <pc:sldMk cId="2639441608" sldId="286"/>
            <ac:spMk id="6" creationId="{84F10693-2FE8-EFC8-8DB6-84BFD181D260}"/>
          </ac:spMkLst>
        </pc:spChg>
        <pc:spChg chg="mod">
          <ac:chgData name="Ismaël Tuo" userId="fca7baf0e513a1e6" providerId="LiveId" clId="{11537C92-A8D5-F940-A295-4D4053ECE68F}" dt="2023-06-20T14:07:51.786" v="1486" actId="1076"/>
          <ac:spMkLst>
            <pc:docMk/>
            <pc:sldMk cId="2639441608" sldId="286"/>
            <ac:spMk id="11" creationId="{C27A3656-3CB0-8161-AE9F-B92FBE4F5083}"/>
          </ac:spMkLst>
        </pc:spChg>
      </pc:sldChg>
      <pc:sldChg chg="addSp delSp modSp add mod">
        <pc:chgData name="Ismaël Tuo" userId="fca7baf0e513a1e6" providerId="LiveId" clId="{11537C92-A8D5-F940-A295-4D4053ECE68F}" dt="2023-06-20T14:21:11.333" v="2173" actId="14100"/>
        <pc:sldMkLst>
          <pc:docMk/>
          <pc:sldMk cId="1264287648" sldId="287"/>
        </pc:sldMkLst>
        <pc:spChg chg="mod">
          <ac:chgData name="Ismaël Tuo" userId="fca7baf0e513a1e6" providerId="LiveId" clId="{11537C92-A8D5-F940-A295-4D4053ECE68F}" dt="2023-06-20T14:08:18.893" v="1504" actId="14100"/>
          <ac:spMkLst>
            <pc:docMk/>
            <pc:sldMk cId="1264287648" sldId="287"/>
            <ac:spMk id="6" creationId="{84F10693-2FE8-EFC8-8DB6-84BFD181D260}"/>
          </ac:spMkLst>
        </pc:spChg>
        <pc:spChg chg="add mod">
          <ac:chgData name="Ismaël Tuo" userId="fca7baf0e513a1e6" providerId="LiveId" clId="{11537C92-A8D5-F940-A295-4D4053ECE68F}" dt="2023-06-20T14:21:11.333" v="2173" actId="14100"/>
          <ac:spMkLst>
            <pc:docMk/>
            <pc:sldMk cId="1264287648" sldId="287"/>
            <ac:spMk id="10" creationId="{C5C206E8-EE12-6BE3-191C-3D04E8210B62}"/>
          </ac:spMkLst>
        </pc:spChg>
        <pc:spChg chg="mod">
          <ac:chgData name="Ismaël Tuo" userId="fca7baf0e513a1e6" providerId="LiveId" clId="{11537C92-A8D5-F940-A295-4D4053ECE68F}" dt="2023-06-20T14:10:49.536" v="1769" actId="20577"/>
          <ac:spMkLst>
            <pc:docMk/>
            <pc:sldMk cId="1264287648" sldId="287"/>
            <ac:spMk id="11" creationId="{C27A3656-3CB0-8161-AE9F-B92FBE4F5083}"/>
          </ac:spMkLst>
        </pc:spChg>
        <pc:picChg chg="add del mod">
          <ac:chgData name="Ismaël Tuo" userId="fca7baf0e513a1e6" providerId="LiveId" clId="{11537C92-A8D5-F940-A295-4D4053ECE68F}" dt="2023-06-20T14:15:52.472" v="1775" actId="478"/>
          <ac:picMkLst>
            <pc:docMk/>
            <pc:sldMk cId="1264287648" sldId="287"/>
            <ac:picMk id="3" creationId="{00BD0983-F56E-11D9-52FB-AEA77EC9F7CA}"/>
          </ac:picMkLst>
        </pc:picChg>
        <pc:picChg chg="add mod">
          <ac:chgData name="Ismaël Tuo" userId="fca7baf0e513a1e6" providerId="LiveId" clId="{11537C92-A8D5-F940-A295-4D4053ECE68F}" dt="2023-06-20T14:16:00.860" v="1779" actId="1076"/>
          <ac:picMkLst>
            <pc:docMk/>
            <pc:sldMk cId="1264287648" sldId="287"/>
            <ac:picMk id="9" creationId="{F7636A48-9CCB-B89B-9311-1CBB307927E3}"/>
          </ac:picMkLst>
        </pc:picChg>
      </pc:sldChg>
      <pc:sldChg chg="addSp delSp modSp add mod">
        <pc:chgData name="Ismaël Tuo" userId="fca7baf0e513a1e6" providerId="LiveId" clId="{11537C92-A8D5-F940-A295-4D4053ECE68F}" dt="2023-06-20T14:37:02.081" v="3239" actId="20577"/>
        <pc:sldMkLst>
          <pc:docMk/>
          <pc:sldMk cId="4054907751" sldId="288"/>
        </pc:sldMkLst>
        <pc:spChg chg="add mod">
          <ac:chgData name="Ismaël Tuo" userId="fca7baf0e513a1e6" providerId="LiveId" clId="{11537C92-A8D5-F940-A295-4D4053ECE68F}" dt="2023-06-20T14:26:46.656" v="2627" actId="20577"/>
          <ac:spMkLst>
            <pc:docMk/>
            <pc:sldMk cId="4054907751" sldId="288"/>
            <ac:spMk id="2" creationId="{D148F7FB-EE6F-838A-D9A0-3E81B584BBDF}"/>
          </ac:spMkLst>
        </pc:spChg>
        <pc:spChg chg="add mod">
          <ac:chgData name="Ismaël Tuo" userId="fca7baf0e513a1e6" providerId="LiveId" clId="{11537C92-A8D5-F940-A295-4D4053ECE68F}" dt="2023-06-20T14:37:02.081" v="3239" actId="20577"/>
          <ac:spMkLst>
            <pc:docMk/>
            <pc:sldMk cId="4054907751" sldId="288"/>
            <ac:spMk id="3" creationId="{B0CDC651-3EB4-0B74-E8D0-9B8BF0C8FE4F}"/>
          </ac:spMkLst>
        </pc:spChg>
        <pc:spChg chg="mod">
          <ac:chgData name="Ismaël Tuo" userId="fca7baf0e513a1e6" providerId="LiveId" clId="{11537C92-A8D5-F940-A295-4D4053ECE68F}" dt="2023-06-20T14:21:35.399" v="2183" actId="20577"/>
          <ac:spMkLst>
            <pc:docMk/>
            <pc:sldMk cId="4054907751" sldId="288"/>
            <ac:spMk id="6" creationId="{84F10693-2FE8-EFC8-8DB6-84BFD181D260}"/>
          </ac:spMkLst>
        </pc:spChg>
        <pc:spChg chg="del">
          <ac:chgData name="Ismaël Tuo" userId="fca7baf0e513a1e6" providerId="LiveId" clId="{11537C92-A8D5-F940-A295-4D4053ECE68F}" dt="2023-06-20T14:24:34.084" v="2407" actId="478"/>
          <ac:spMkLst>
            <pc:docMk/>
            <pc:sldMk cId="4054907751" sldId="288"/>
            <ac:spMk id="10" creationId="{C5C206E8-EE12-6BE3-191C-3D04E8210B62}"/>
          </ac:spMkLst>
        </pc:spChg>
        <pc:spChg chg="mod">
          <ac:chgData name="Ismaël Tuo" userId="fca7baf0e513a1e6" providerId="LiveId" clId="{11537C92-A8D5-F940-A295-4D4053ECE68F}" dt="2023-06-20T14:36:01.338" v="3215" actId="20577"/>
          <ac:spMkLst>
            <pc:docMk/>
            <pc:sldMk cId="4054907751" sldId="288"/>
            <ac:spMk id="11" creationId="{C27A3656-3CB0-8161-AE9F-B92FBE4F5083}"/>
          </ac:spMkLst>
        </pc:spChg>
        <pc:picChg chg="del">
          <ac:chgData name="Ismaël Tuo" userId="fca7baf0e513a1e6" providerId="LiveId" clId="{11537C92-A8D5-F940-A295-4D4053ECE68F}" dt="2023-06-20T14:24:22.862" v="2404" actId="478"/>
          <ac:picMkLst>
            <pc:docMk/>
            <pc:sldMk cId="4054907751" sldId="288"/>
            <ac:picMk id="9" creationId="{F7636A48-9CCB-B89B-9311-1CBB307927E3}"/>
          </ac:picMkLst>
        </pc:picChg>
      </pc:sldChg>
      <pc:sldChg chg="addSp delSp modSp add mod">
        <pc:chgData name="Ismaël Tuo" userId="fca7baf0e513a1e6" providerId="LiveId" clId="{11537C92-A8D5-F940-A295-4D4053ECE68F}" dt="2023-06-20T15:20:02.146" v="5619" actId="1076"/>
        <pc:sldMkLst>
          <pc:docMk/>
          <pc:sldMk cId="215611455" sldId="289"/>
        </pc:sldMkLst>
        <pc:spChg chg="del">
          <ac:chgData name="Ismaël Tuo" userId="fca7baf0e513a1e6" providerId="LiveId" clId="{11537C92-A8D5-F940-A295-4D4053ECE68F}" dt="2023-06-20T14:39:09.116" v="3259" actId="478"/>
          <ac:spMkLst>
            <pc:docMk/>
            <pc:sldMk cId="215611455" sldId="289"/>
            <ac:spMk id="2" creationId="{D148F7FB-EE6F-838A-D9A0-3E81B584BBDF}"/>
          </ac:spMkLst>
        </pc:spChg>
        <pc:spChg chg="del">
          <ac:chgData name="Ismaël Tuo" userId="fca7baf0e513a1e6" providerId="LiveId" clId="{11537C92-A8D5-F940-A295-4D4053ECE68F}" dt="2023-06-20T14:38:43.660" v="3241" actId="478"/>
          <ac:spMkLst>
            <pc:docMk/>
            <pc:sldMk cId="215611455" sldId="289"/>
            <ac:spMk id="3" creationId="{B0CDC651-3EB4-0B74-E8D0-9B8BF0C8FE4F}"/>
          </ac:spMkLst>
        </pc:spChg>
        <pc:spChg chg="mod">
          <ac:chgData name="Ismaël Tuo" userId="fca7baf0e513a1e6" providerId="LiveId" clId="{11537C92-A8D5-F940-A295-4D4053ECE68F}" dt="2023-06-20T14:39:32.186" v="3292" actId="20577"/>
          <ac:spMkLst>
            <pc:docMk/>
            <pc:sldMk cId="215611455" sldId="289"/>
            <ac:spMk id="6" creationId="{84F10693-2FE8-EFC8-8DB6-84BFD181D260}"/>
          </ac:spMkLst>
        </pc:spChg>
        <pc:spChg chg="add del mod">
          <ac:chgData name="Ismaël Tuo" userId="fca7baf0e513a1e6" providerId="LiveId" clId="{11537C92-A8D5-F940-A295-4D4053ECE68F}" dt="2023-06-20T14:43:02.982" v="3602" actId="478"/>
          <ac:spMkLst>
            <pc:docMk/>
            <pc:sldMk cId="215611455" sldId="289"/>
            <ac:spMk id="7" creationId="{27E082EF-4FFA-D24F-6D7C-14F62F144F65}"/>
          </ac:spMkLst>
        </pc:spChg>
        <pc:spChg chg="add mod">
          <ac:chgData name="Ismaël Tuo" userId="fca7baf0e513a1e6" providerId="LiveId" clId="{11537C92-A8D5-F940-A295-4D4053ECE68F}" dt="2023-06-20T14:58:22.660" v="4707" actId="20577"/>
          <ac:spMkLst>
            <pc:docMk/>
            <pc:sldMk cId="215611455" sldId="289"/>
            <ac:spMk id="9" creationId="{BBF4AD00-1532-98CC-EDAF-3B608358DD3E}"/>
          </ac:spMkLst>
        </pc:spChg>
        <pc:spChg chg="mod">
          <ac:chgData name="Ismaël Tuo" userId="fca7baf0e513a1e6" providerId="LiveId" clId="{11537C92-A8D5-F940-A295-4D4053ECE68F}" dt="2023-06-20T14:46:14.210" v="3931" actId="20577"/>
          <ac:spMkLst>
            <pc:docMk/>
            <pc:sldMk cId="215611455" sldId="289"/>
            <ac:spMk id="11" creationId="{C27A3656-3CB0-8161-AE9F-B92FBE4F5083}"/>
          </ac:spMkLst>
        </pc:spChg>
        <pc:spChg chg="add mod">
          <ac:chgData name="Ismaël Tuo" userId="fca7baf0e513a1e6" providerId="LiveId" clId="{11537C92-A8D5-F940-A295-4D4053ECE68F}" dt="2023-06-20T15:19:53.446" v="5614"/>
          <ac:spMkLst>
            <pc:docMk/>
            <pc:sldMk cId="215611455" sldId="289"/>
            <ac:spMk id="13" creationId="{46DBBA0E-5ED6-C9EF-1B83-CFF89C5D547F}"/>
          </ac:spMkLst>
        </pc:spChg>
        <pc:spChg chg="add del mod">
          <ac:chgData name="Ismaël Tuo" userId="fca7baf0e513a1e6" providerId="LiveId" clId="{11537C92-A8D5-F940-A295-4D4053ECE68F}" dt="2023-06-20T15:18:11.401" v="5612" actId="478"/>
          <ac:spMkLst>
            <pc:docMk/>
            <pc:sldMk cId="215611455" sldId="289"/>
            <ac:spMk id="16" creationId="{4E1AB747-58B8-32C5-747A-B1CD35D9FE96}"/>
          </ac:spMkLst>
        </pc:spChg>
        <pc:picChg chg="add del mod">
          <ac:chgData name="Ismaël Tuo" userId="fca7baf0e513a1e6" providerId="LiveId" clId="{11537C92-A8D5-F940-A295-4D4053ECE68F}" dt="2023-06-20T14:51:57.284" v="3961" actId="478"/>
          <ac:picMkLst>
            <pc:docMk/>
            <pc:sldMk cId="215611455" sldId="289"/>
            <ac:picMk id="12" creationId="{8E7B032C-EA56-4337-E2AB-7A89FB9430F6}"/>
          </ac:picMkLst>
        </pc:picChg>
        <pc:picChg chg="add mod">
          <ac:chgData name="Ismaël Tuo" userId="fca7baf0e513a1e6" providerId="LiveId" clId="{11537C92-A8D5-F940-A295-4D4053ECE68F}" dt="2023-06-20T14:52:05.848" v="3965" actId="1076"/>
          <ac:picMkLst>
            <pc:docMk/>
            <pc:sldMk cId="215611455" sldId="289"/>
            <ac:picMk id="15" creationId="{1C9C9095-CF0C-7DA6-5FE9-A61A2F4A0223}"/>
          </ac:picMkLst>
        </pc:picChg>
        <pc:picChg chg="add mod">
          <ac:chgData name="Ismaël Tuo" userId="fca7baf0e513a1e6" providerId="LiveId" clId="{11537C92-A8D5-F940-A295-4D4053ECE68F}" dt="2023-06-20T15:20:02.146" v="5619" actId="1076"/>
          <ac:picMkLst>
            <pc:docMk/>
            <pc:sldMk cId="215611455" sldId="289"/>
            <ac:picMk id="18" creationId="{FF6E8BEC-8C54-B061-0E58-7A0250389771}"/>
          </ac:picMkLst>
        </pc:picChg>
      </pc:sldChg>
      <pc:sldChg chg="new del">
        <pc:chgData name="Ismaël Tuo" userId="fca7baf0e513a1e6" providerId="LiveId" clId="{11537C92-A8D5-F940-A295-4D4053ECE68F}" dt="2023-06-20T15:00:40.622" v="4746" actId="2696"/>
        <pc:sldMkLst>
          <pc:docMk/>
          <pc:sldMk cId="2626181354" sldId="290"/>
        </pc:sldMkLst>
      </pc:sldChg>
      <pc:sldChg chg="addSp delSp modSp add mod">
        <pc:chgData name="Ismaël Tuo" userId="fca7baf0e513a1e6" providerId="LiveId" clId="{11537C92-A8D5-F940-A295-4D4053ECE68F}" dt="2023-06-20T15:10:49.339" v="5534" actId="1076"/>
        <pc:sldMkLst>
          <pc:docMk/>
          <pc:sldMk cId="3666646187" sldId="290"/>
        </pc:sldMkLst>
        <pc:spChg chg="add mod">
          <ac:chgData name="Ismaël Tuo" userId="fca7baf0e513a1e6" providerId="LiveId" clId="{11537C92-A8D5-F940-A295-4D4053ECE68F}" dt="2023-06-20T15:10:46.239" v="5533" actId="1076"/>
          <ac:spMkLst>
            <pc:docMk/>
            <pc:sldMk cId="3666646187" sldId="290"/>
            <ac:spMk id="2" creationId="{01C7815E-FE90-D1FA-0FDE-8621B3AED13D}"/>
          </ac:spMkLst>
        </pc:spChg>
        <pc:spChg chg="mod">
          <ac:chgData name="Ismaël Tuo" userId="fca7baf0e513a1e6" providerId="LiveId" clId="{11537C92-A8D5-F940-A295-4D4053ECE68F}" dt="2023-06-20T15:01:49.134" v="4766" actId="14100"/>
          <ac:spMkLst>
            <pc:docMk/>
            <pc:sldMk cId="3666646187" sldId="290"/>
            <ac:spMk id="6" creationId="{84F10693-2FE8-EFC8-8DB6-84BFD181D260}"/>
          </ac:spMkLst>
        </pc:spChg>
        <pc:spChg chg="del">
          <ac:chgData name="Ismaël Tuo" userId="fca7baf0e513a1e6" providerId="LiveId" clId="{11537C92-A8D5-F940-A295-4D4053ECE68F}" dt="2023-06-20T15:01:52.853" v="4768" actId="478"/>
          <ac:spMkLst>
            <pc:docMk/>
            <pc:sldMk cId="3666646187" sldId="290"/>
            <ac:spMk id="9" creationId="{BBF4AD00-1532-98CC-EDAF-3B608358DD3E}"/>
          </ac:spMkLst>
        </pc:spChg>
        <pc:spChg chg="mod">
          <ac:chgData name="Ismaël Tuo" userId="fca7baf0e513a1e6" providerId="LiveId" clId="{11537C92-A8D5-F940-A295-4D4053ECE68F}" dt="2023-06-20T15:06:36.390" v="5235" actId="20577"/>
          <ac:spMkLst>
            <pc:docMk/>
            <pc:sldMk cId="3666646187" sldId="290"/>
            <ac:spMk id="11" creationId="{C27A3656-3CB0-8161-AE9F-B92FBE4F5083}"/>
          </ac:spMkLst>
        </pc:spChg>
        <pc:spChg chg="del">
          <ac:chgData name="Ismaël Tuo" userId="fca7baf0e513a1e6" providerId="LiveId" clId="{11537C92-A8D5-F940-A295-4D4053ECE68F}" dt="2023-06-20T15:01:55.969" v="4769" actId="478"/>
          <ac:spMkLst>
            <pc:docMk/>
            <pc:sldMk cId="3666646187" sldId="290"/>
            <ac:spMk id="13" creationId="{46DBBA0E-5ED6-C9EF-1B83-CFF89C5D547F}"/>
          </ac:spMkLst>
        </pc:spChg>
        <pc:spChg chg="del">
          <ac:chgData name="Ismaël Tuo" userId="fca7baf0e513a1e6" providerId="LiveId" clId="{11537C92-A8D5-F940-A295-4D4053ECE68F}" dt="2023-06-20T15:01:58.082" v="4770" actId="478"/>
          <ac:spMkLst>
            <pc:docMk/>
            <pc:sldMk cId="3666646187" sldId="290"/>
            <ac:spMk id="16" creationId="{4E1AB747-58B8-32C5-747A-B1CD35D9FE96}"/>
          </ac:spMkLst>
        </pc:spChg>
        <pc:picChg chg="add mod">
          <ac:chgData name="Ismaël Tuo" userId="fca7baf0e513a1e6" providerId="LiveId" clId="{11537C92-A8D5-F940-A295-4D4053ECE68F}" dt="2023-06-20T15:10:49.339" v="5534" actId="1076"/>
          <ac:picMkLst>
            <pc:docMk/>
            <pc:sldMk cId="3666646187" sldId="290"/>
            <ac:picMk id="7" creationId="{54843DC5-6B17-9A1F-C4D9-D2A06FBB6F1F}"/>
          </ac:picMkLst>
        </pc:picChg>
        <pc:picChg chg="del">
          <ac:chgData name="Ismaël Tuo" userId="fca7baf0e513a1e6" providerId="LiveId" clId="{11537C92-A8D5-F940-A295-4D4053ECE68F}" dt="2023-06-20T15:01:51.411" v="4767" actId="478"/>
          <ac:picMkLst>
            <pc:docMk/>
            <pc:sldMk cId="3666646187" sldId="290"/>
            <ac:picMk id="15" creationId="{1C9C9095-CF0C-7DA6-5FE9-A61A2F4A0223}"/>
          </ac:picMkLst>
        </pc:picChg>
      </pc:sldChg>
      <pc:sldChg chg="addSp delSp modSp add mod">
        <pc:chgData name="Ismaël Tuo" userId="fca7baf0e513a1e6" providerId="LiveId" clId="{11537C92-A8D5-F940-A295-4D4053ECE68F}" dt="2023-06-20T15:30:10.982" v="6085" actId="20577"/>
        <pc:sldMkLst>
          <pc:docMk/>
          <pc:sldMk cId="3224966230" sldId="291"/>
        </pc:sldMkLst>
        <pc:spChg chg="mod">
          <ac:chgData name="Ismaël Tuo" userId="fca7baf0e513a1e6" providerId="LiveId" clId="{11537C92-A8D5-F940-A295-4D4053ECE68F}" dt="2023-06-20T15:18:05.890" v="5611" actId="20577"/>
          <ac:spMkLst>
            <pc:docMk/>
            <pc:sldMk cId="3224966230" sldId="291"/>
            <ac:spMk id="6" creationId="{84F10693-2FE8-EFC8-8DB6-84BFD181D260}"/>
          </ac:spMkLst>
        </pc:spChg>
        <pc:spChg chg="mod">
          <ac:chgData name="Ismaël Tuo" userId="fca7baf0e513a1e6" providerId="LiveId" clId="{11537C92-A8D5-F940-A295-4D4053ECE68F}" dt="2023-06-20T15:30:10.982" v="6085" actId="20577"/>
          <ac:spMkLst>
            <pc:docMk/>
            <pc:sldMk cId="3224966230" sldId="291"/>
            <ac:spMk id="9" creationId="{BBF4AD00-1532-98CC-EDAF-3B608358DD3E}"/>
          </ac:spMkLst>
        </pc:spChg>
        <pc:spChg chg="mod">
          <ac:chgData name="Ismaël Tuo" userId="fca7baf0e513a1e6" providerId="LiveId" clId="{11537C92-A8D5-F940-A295-4D4053ECE68F}" dt="2023-06-20T15:23:10.292" v="5965" actId="313"/>
          <ac:spMkLst>
            <pc:docMk/>
            <pc:sldMk cId="3224966230" sldId="291"/>
            <ac:spMk id="11" creationId="{C27A3656-3CB0-8161-AE9F-B92FBE4F5083}"/>
          </ac:spMkLst>
        </pc:spChg>
        <pc:spChg chg="add mod">
          <ac:chgData name="Ismaël Tuo" userId="fca7baf0e513a1e6" providerId="LiveId" clId="{11537C92-A8D5-F940-A295-4D4053ECE68F}" dt="2023-06-20T15:29:28.801" v="6033" actId="114"/>
          <ac:spMkLst>
            <pc:docMk/>
            <pc:sldMk cId="3224966230" sldId="291"/>
            <ac:spMk id="12" creationId="{4995BB5A-F218-A1B4-414C-6D8E03EA453B}"/>
          </ac:spMkLst>
        </pc:spChg>
        <pc:spChg chg="del">
          <ac:chgData name="Ismaël Tuo" userId="fca7baf0e513a1e6" providerId="LiveId" clId="{11537C92-A8D5-F940-A295-4D4053ECE68F}" dt="2023-06-20T15:23:19.005" v="5966" actId="478"/>
          <ac:spMkLst>
            <pc:docMk/>
            <pc:sldMk cId="3224966230" sldId="291"/>
            <ac:spMk id="13" creationId="{46DBBA0E-5ED6-C9EF-1B83-CFF89C5D547F}"/>
          </ac:spMkLst>
        </pc:spChg>
        <pc:spChg chg="add mod">
          <ac:chgData name="Ismaël Tuo" userId="fca7baf0e513a1e6" providerId="LiveId" clId="{11537C92-A8D5-F940-A295-4D4053ECE68F}" dt="2023-06-20T15:29:50.370" v="6072" actId="1076"/>
          <ac:spMkLst>
            <pc:docMk/>
            <pc:sldMk cId="3224966230" sldId="291"/>
            <ac:spMk id="14" creationId="{EF100AA9-34F3-AA52-79A1-28BA2B614D3D}"/>
          </ac:spMkLst>
        </pc:spChg>
        <pc:spChg chg="mod">
          <ac:chgData name="Ismaël Tuo" userId="fca7baf0e513a1e6" providerId="LiveId" clId="{11537C92-A8D5-F940-A295-4D4053ECE68F}" dt="2023-06-20T15:29:46.746" v="6071" actId="1076"/>
          <ac:spMkLst>
            <pc:docMk/>
            <pc:sldMk cId="3224966230" sldId="291"/>
            <ac:spMk id="16" creationId="{4E1AB747-58B8-32C5-747A-B1CD35D9FE96}"/>
          </ac:spMkLst>
        </pc:spChg>
        <pc:picChg chg="add mod">
          <ac:chgData name="Ismaël Tuo" userId="fca7baf0e513a1e6" providerId="LiveId" clId="{11537C92-A8D5-F940-A295-4D4053ECE68F}" dt="2023-06-20T15:25:51.734" v="5983" actId="1076"/>
          <ac:picMkLst>
            <pc:docMk/>
            <pc:sldMk cId="3224966230" sldId="291"/>
            <ac:picMk id="3" creationId="{E14CAF25-2756-9918-9DE4-DC08340BB5B9}"/>
          </ac:picMkLst>
        </pc:picChg>
        <pc:picChg chg="add mod">
          <ac:chgData name="Ismaël Tuo" userId="fca7baf0e513a1e6" providerId="LiveId" clId="{11537C92-A8D5-F940-A295-4D4053ECE68F}" dt="2023-06-20T15:27:30.450" v="5985" actId="1076"/>
          <ac:picMkLst>
            <pc:docMk/>
            <pc:sldMk cId="3224966230" sldId="291"/>
            <ac:picMk id="10" creationId="{6E6E78E0-8343-9732-0909-CB2C8FC758FC}"/>
          </ac:picMkLst>
        </pc:picChg>
        <pc:picChg chg="del">
          <ac:chgData name="Ismaël Tuo" userId="fca7baf0e513a1e6" providerId="LiveId" clId="{11537C92-A8D5-F940-A295-4D4053ECE68F}" dt="2023-06-20T15:22:02.501" v="5833" actId="478"/>
          <ac:picMkLst>
            <pc:docMk/>
            <pc:sldMk cId="3224966230" sldId="291"/>
            <ac:picMk id="15" creationId="{1C9C9095-CF0C-7DA6-5FE9-A61A2F4A02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02/07/2023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5</a:t>
            </a:fld>
            <a:endParaRPr lang="fr-FR"/>
          </a:p>
        </p:txBody>
      </p:sp>
    </p:spTree>
    <p:extLst>
      <p:ext uri="{BB962C8B-B14F-4D97-AF65-F5344CB8AC3E}">
        <p14:creationId xmlns:p14="http://schemas.microsoft.com/office/powerpoint/2010/main" val="56594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8</a:t>
            </a:fld>
            <a:endParaRPr lang="fr-FR"/>
          </a:p>
        </p:txBody>
      </p:sp>
    </p:spTree>
    <p:extLst>
      <p:ext uri="{BB962C8B-B14F-4D97-AF65-F5344CB8AC3E}">
        <p14:creationId xmlns:p14="http://schemas.microsoft.com/office/powerpoint/2010/main" val="2427147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9</a:t>
            </a:fld>
            <a:endParaRPr lang="fr-FR"/>
          </a:p>
        </p:txBody>
      </p:sp>
    </p:spTree>
    <p:extLst>
      <p:ext uri="{BB962C8B-B14F-4D97-AF65-F5344CB8AC3E}">
        <p14:creationId xmlns:p14="http://schemas.microsoft.com/office/powerpoint/2010/main" val="68394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10</a:t>
            </a:fld>
            <a:endParaRPr lang="fr-FR"/>
          </a:p>
        </p:txBody>
      </p:sp>
    </p:spTree>
    <p:extLst>
      <p:ext uri="{BB962C8B-B14F-4D97-AF65-F5344CB8AC3E}">
        <p14:creationId xmlns:p14="http://schemas.microsoft.com/office/powerpoint/2010/main" val="232333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11</a:t>
            </a:fld>
            <a:endParaRPr lang="fr-FR"/>
          </a:p>
        </p:txBody>
      </p:sp>
    </p:spTree>
    <p:extLst>
      <p:ext uri="{BB962C8B-B14F-4D97-AF65-F5344CB8AC3E}">
        <p14:creationId xmlns:p14="http://schemas.microsoft.com/office/powerpoint/2010/main" val="105259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12</a:t>
            </a:fld>
            <a:endParaRPr lang="fr-FR"/>
          </a:p>
        </p:txBody>
      </p:sp>
    </p:spTree>
    <p:extLst>
      <p:ext uri="{BB962C8B-B14F-4D97-AF65-F5344CB8AC3E}">
        <p14:creationId xmlns:p14="http://schemas.microsoft.com/office/powerpoint/2010/main" val="3068076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13</a:t>
            </a:fld>
            <a:endParaRPr lang="fr-FR"/>
          </a:p>
        </p:txBody>
      </p:sp>
    </p:spTree>
    <p:extLst>
      <p:ext uri="{BB962C8B-B14F-4D97-AF65-F5344CB8AC3E}">
        <p14:creationId xmlns:p14="http://schemas.microsoft.com/office/powerpoint/2010/main" val="400831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14</a:t>
            </a:fld>
            <a:endParaRPr lang="fr-FR"/>
          </a:p>
        </p:txBody>
      </p:sp>
    </p:spTree>
    <p:extLst>
      <p:ext uri="{BB962C8B-B14F-4D97-AF65-F5344CB8AC3E}">
        <p14:creationId xmlns:p14="http://schemas.microsoft.com/office/powerpoint/2010/main" val="1423995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15</a:t>
            </a:fld>
            <a:endParaRPr lang="fr-FR"/>
          </a:p>
        </p:txBody>
      </p:sp>
    </p:spTree>
    <p:extLst>
      <p:ext uri="{BB962C8B-B14F-4D97-AF65-F5344CB8AC3E}">
        <p14:creationId xmlns:p14="http://schemas.microsoft.com/office/powerpoint/2010/main" val="351486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02/07/2023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02/07/2023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02/07/2023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02/07/2023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02/07/2023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02/07/2023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02/07/2023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02/07/2023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02/07/2023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02/07/2023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02/07/2023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02/07/2023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ython.developpez.com/cours/apprendre-python-3/?page=la-calculatrice-python"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804671" y="2594153"/>
            <a:ext cx="4762751"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2 : Les Variables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417804" y="218526"/>
            <a:ext cx="618611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Echappement</a:t>
            </a: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3" name="ZoneTexte 2">
            <a:extLst>
              <a:ext uri="{FF2B5EF4-FFF2-40B4-BE49-F238E27FC236}">
                <a16:creationId xmlns:a16="http://schemas.microsoft.com/office/drawing/2014/main" id="{7E6676AE-6981-268F-0660-93327BF8098A}"/>
              </a:ext>
            </a:extLst>
          </p:cNvPr>
          <p:cNvSpPr txBox="1"/>
          <p:nvPr/>
        </p:nvSpPr>
        <p:spPr>
          <a:xfrm>
            <a:off x="500932" y="891248"/>
            <a:ext cx="11062072"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guillemets et l’apostrophe en Python sont considérés comme des caractères spéciaux pour encadrer une chaine de caractères. Pour afficher le caractère apostrophe ou les guillemets on utilisera l’échappement qui consiste à précéder le caractère spécial d’un </a:t>
            </a:r>
            <a:r>
              <a:rPr lang="fr-FR" sz="2000" dirty="0" err="1">
                <a:latin typeface="Times New Roman" panose="02020603050405020304" pitchFamily="18" charset="0"/>
                <a:cs typeface="Times New Roman" panose="02020603050405020304" pitchFamily="18" charset="0"/>
              </a:rPr>
              <a:t>anti-slash</a:t>
            </a:r>
            <a:r>
              <a:rPr lang="fr-FR" sz="2000" dirty="0">
                <a:latin typeface="Times New Roman" panose="02020603050405020304" pitchFamily="18" charset="0"/>
                <a:cs typeface="Times New Roman" panose="02020603050405020304" pitchFamily="18" charset="0"/>
              </a:rPr>
              <a:t> « \ ». Python traitera le guillemet ou l’apostrophe qui suit comme un caractère normal.  </a:t>
            </a:r>
          </a:p>
        </p:txBody>
      </p:sp>
      <p:pic>
        <p:nvPicPr>
          <p:cNvPr id="13" name="Image 12" descr="Une image contenant texte, Police, capture d’écran&#10;&#10;Description générée automatiquement">
            <a:extLst>
              <a:ext uri="{FF2B5EF4-FFF2-40B4-BE49-F238E27FC236}">
                <a16:creationId xmlns:a16="http://schemas.microsoft.com/office/drawing/2014/main" id="{FA28E64C-5A07-1031-9057-1010173AD682}"/>
              </a:ext>
            </a:extLst>
          </p:cNvPr>
          <p:cNvPicPr>
            <a:picLocks noChangeAspect="1"/>
          </p:cNvPicPr>
          <p:nvPr/>
        </p:nvPicPr>
        <p:blipFill>
          <a:blip r:embed="rId3"/>
          <a:stretch>
            <a:fillRect/>
          </a:stretch>
        </p:blipFill>
        <p:spPr>
          <a:xfrm>
            <a:off x="2367440" y="2453854"/>
            <a:ext cx="3581400" cy="1384300"/>
          </a:xfrm>
          <a:prstGeom prst="rect">
            <a:avLst/>
          </a:prstGeom>
        </p:spPr>
      </p:pic>
      <p:pic>
        <p:nvPicPr>
          <p:cNvPr id="15" name="Image 14" descr="Une image contenant texte, Police, capture d’écran&#10;&#10;Description générée automatiquement">
            <a:extLst>
              <a:ext uri="{FF2B5EF4-FFF2-40B4-BE49-F238E27FC236}">
                <a16:creationId xmlns:a16="http://schemas.microsoft.com/office/drawing/2014/main" id="{83BAC91D-1617-A8AC-C63D-68F25C9A27E1}"/>
              </a:ext>
            </a:extLst>
          </p:cNvPr>
          <p:cNvPicPr>
            <a:picLocks noChangeAspect="1"/>
          </p:cNvPicPr>
          <p:nvPr/>
        </p:nvPicPr>
        <p:blipFill>
          <a:blip r:embed="rId4"/>
          <a:stretch>
            <a:fillRect/>
          </a:stretch>
        </p:blipFill>
        <p:spPr>
          <a:xfrm>
            <a:off x="6672447" y="2390354"/>
            <a:ext cx="3581400" cy="1511300"/>
          </a:xfrm>
          <a:prstGeom prst="rect">
            <a:avLst/>
          </a:prstGeom>
        </p:spPr>
      </p:pic>
      <p:sp>
        <p:nvSpPr>
          <p:cNvPr id="16" name="ZoneTexte 15">
            <a:extLst>
              <a:ext uri="{FF2B5EF4-FFF2-40B4-BE49-F238E27FC236}">
                <a16:creationId xmlns:a16="http://schemas.microsoft.com/office/drawing/2014/main" id="{2CA40447-C845-F227-C2AF-E23B80114463}"/>
              </a:ext>
            </a:extLst>
          </p:cNvPr>
          <p:cNvSpPr txBox="1"/>
          <p:nvPr/>
        </p:nvSpPr>
        <p:spPr>
          <a:xfrm>
            <a:off x="500932" y="4147177"/>
            <a:ext cx="1106207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Certains caractères attachés à l’</a:t>
            </a:r>
            <a:r>
              <a:rPr lang="fr-FR" sz="2000" dirty="0" err="1">
                <a:latin typeface="Times New Roman" panose="02020603050405020304" pitchFamily="18" charset="0"/>
                <a:cs typeface="Times New Roman" panose="02020603050405020304" pitchFamily="18" charset="0"/>
              </a:rPr>
              <a:t>anti-slash</a:t>
            </a:r>
            <a:r>
              <a:rPr lang="fr-FR" sz="2000" dirty="0">
                <a:latin typeface="Times New Roman" panose="02020603050405020304" pitchFamily="18" charset="0"/>
                <a:cs typeface="Times New Roman" panose="02020603050405020304" pitchFamily="18" charset="0"/>
              </a:rPr>
              <a:t> ont une signification spécifique pour Python comme \n (pour passer à la ligne) et \</a:t>
            </a:r>
            <a:r>
              <a:rPr lang="fr-FR" sz="2000" dirty="0" err="1">
                <a:latin typeface="Times New Roman" panose="02020603050405020304" pitchFamily="18" charset="0"/>
                <a:cs typeface="Times New Roman" panose="02020603050405020304" pitchFamily="18" charset="0"/>
              </a:rPr>
              <a:t>t</a:t>
            </a:r>
            <a:r>
              <a:rPr lang="fr-FR" sz="2000" dirty="0">
                <a:latin typeface="Times New Roman" panose="02020603050405020304" pitchFamily="18" charset="0"/>
                <a:cs typeface="Times New Roman" panose="02020603050405020304" pitchFamily="18" charset="0"/>
              </a:rPr>
              <a:t> (pour mettre une tabulation).</a:t>
            </a:r>
          </a:p>
        </p:txBody>
      </p:sp>
      <p:pic>
        <p:nvPicPr>
          <p:cNvPr id="19" name="Image 18" descr="Une image contenant texte, Police, capture d’écran, blanc&#10;&#10;Description générée automatiquement">
            <a:extLst>
              <a:ext uri="{FF2B5EF4-FFF2-40B4-BE49-F238E27FC236}">
                <a16:creationId xmlns:a16="http://schemas.microsoft.com/office/drawing/2014/main" id="{7D37191B-2C59-049E-49FE-E27A907A6A55}"/>
              </a:ext>
            </a:extLst>
          </p:cNvPr>
          <p:cNvPicPr>
            <a:picLocks noChangeAspect="1"/>
          </p:cNvPicPr>
          <p:nvPr/>
        </p:nvPicPr>
        <p:blipFill>
          <a:blip r:embed="rId5"/>
          <a:stretch>
            <a:fillRect/>
          </a:stretch>
        </p:blipFill>
        <p:spPr>
          <a:xfrm>
            <a:off x="4612949" y="5001413"/>
            <a:ext cx="3581400" cy="1104900"/>
          </a:xfrm>
          <a:prstGeom prst="rect">
            <a:avLst/>
          </a:prstGeom>
        </p:spPr>
      </p:pic>
    </p:spTree>
    <p:extLst>
      <p:ext uri="{BB962C8B-B14F-4D97-AF65-F5344CB8AC3E}">
        <p14:creationId xmlns:p14="http://schemas.microsoft.com/office/powerpoint/2010/main" val="242986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18611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Utilisation d’un éditeur de code</a:t>
            </a: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3" name="ZoneTexte 2">
            <a:extLst>
              <a:ext uri="{FF2B5EF4-FFF2-40B4-BE49-F238E27FC236}">
                <a16:creationId xmlns:a16="http://schemas.microsoft.com/office/drawing/2014/main" id="{7E6676AE-6981-268F-0660-93327BF8098A}"/>
              </a:ext>
            </a:extLst>
          </p:cNvPr>
          <p:cNvSpPr txBox="1"/>
          <p:nvPr/>
        </p:nvSpPr>
        <p:spPr>
          <a:xfrm>
            <a:off x="417804" y="686457"/>
            <a:ext cx="11062072"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Pour les projets nous utiliserons un éditeur de code au lieu de </a:t>
            </a:r>
            <a:r>
              <a:rPr lang="fr-FR" sz="2000" dirty="0" err="1">
                <a:latin typeface="Times New Roman" panose="02020603050405020304" pitchFamily="18" charset="0"/>
                <a:cs typeface="Times New Roman" panose="02020603050405020304" pitchFamily="18" charset="0"/>
              </a:rPr>
              <a:t>Idle</a:t>
            </a:r>
            <a:r>
              <a:rPr lang="fr-FR" sz="2000" dirty="0">
                <a:latin typeface="Times New Roman" panose="02020603050405020304" pitchFamily="18" charset="0"/>
                <a:cs typeface="Times New Roman" panose="02020603050405020304" pitchFamily="18" charset="0"/>
              </a:rPr>
              <a:t>. Pour écrire et exécuter un code python avec un éditeur il faut suivre les étapes suivantes: </a:t>
            </a:r>
          </a:p>
        </p:txBody>
      </p:sp>
      <p:sp>
        <p:nvSpPr>
          <p:cNvPr id="7" name="ZoneTexte 6">
            <a:extLst>
              <a:ext uri="{FF2B5EF4-FFF2-40B4-BE49-F238E27FC236}">
                <a16:creationId xmlns:a16="http://schemas.microsoft.com/office/drawing/2014/main" id="{14E01AC7-2074-60F8-A55D-F850E92A1149}"/>
              </a:ext>
            </a:extLst>
          </p:cNvPr>
          <p:cNvSpPr txBox="1"/>
          <p:nvPr/>
        </p:nvSpPr>
        <p:spPr>
          <a:xfrm>
            <a:off x="500932" y="1506366"/>
            <a:ext cx="11062072" cy="1015663"/>
          </a:xfrm>
          <a:prstGeom prst="rect">
            <a:avLst/>
          </a:prstGeom>
          <a:noFill/>
        </p:spPr>
        <p:txBody>
          <a:bodyPr wrap="square" rtlCol="0">
            <a:spAutoFit/>
          </a:bodyPr>
          <a:lstStyle/>
          <a:p>
            <a:pPr marL="457200" indent="-457200" algn="just">
              <a:buAutoNum type="arabicPeriod"/>
            </a:pPr>
            <a:r>
              <a:rPr lang="fr-FR" sz="2000" dirty="0">
                <a:latin typeface="Times New Roman" panose="02020603050405020304" pitchFamily="18" charset="0"/>
                <a:cs typeface="Times New Roman" panose="02020603050405020304" pitchFamily="18" charset="0"/>
              </a:rPr>
              <a:t>Ouvrir ou créer un nouveau fichier </a:t>
            </a: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py</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l’éditeur dans un dossier de notre choix</a:t>
            </a:r>
          </a:p>
          <a:p>
            <a:pPr marL="457200" indent="-457200" algn="just">
              <a:buAutoNum type="arabicPeriod"/>
            </a:pPr>
            <a:r>
              <a:rPr lang="fr-FR" sz="2000" dirty="0">
                <a:latin typeface="Times New Roman" panose="02020603050405020304" pitchFamily="18" charset="0"/>
                <a:cs typeface="Times New Roman" panose="02020603050405020304" pitchFamily="18" charset="0"/>
              </a:rPr>
              <a:t>Ecrire le code</a:t>
            </a:r>
          </a:p>
          <a:p>
            <a:pPr marL="457200" indent="-457200" algn="just">
              <a:buAutoNum type="arabicPeriod"/>
            </a:pPr>
            <a:r>
              <a:rPr lang="fr-FR" sz="2000" dirty="0">
                <a:latin typeface="Times New Roman" panose="02020603050405020304" pitchFamily="18" charset="0"/>
                <a:cs typeface="Times New Roman" panose="02020603050405020304" pitchFamily="18" charset="0"/>
              </a:rPr>
              <a:t>Exécuter le code avec un terminal avec la commande </a:t>
            </a:r>
            <a:r>
              <a:rPr lang="fr-FR" sz="2000" b="1" dirty="0">
                <a:latin typeface="Times New Roman" panose="02020603050405020304" pitchFamily="18" charset="0"/>
                <a:cs typeface="Times New Roman" panose="02020603050405020304" pitchFamily="18" charset="0"/>
              </a:rPr>
              <a:t>python </a:t>
            </a:r>
            <a:r>
              <a:rPr lang="fr-FR" sz="2000" b="1" dirty="0" err="1">
                <a:latin typeface="Times New Roman" panose="02020603050405020304" pitchFamily="18" charset="0"/>
                <a:cs typeface="Times New Roman" panose="02020603050405020304" pitchFamily="18" charset="0"/>
              </a:rPr>
              <a:t>nom_script.py</a:t>
            </a:r>
            <a:endParaRPr lang="fr-FR" sz="2000" dirty="0">
              <a:latin typeface="Times New Roman" panose="02020603050405020304" pitchFamily="18" charset="0"/>
              <a:cs typeface="Times New Roman" panose="02020603050405020304" pitchFamily="18" charset="0"/>
            </a:endParaRPr>
          </a:p>
        </p:txBody>
      </p:sp>
      <p:pic>
        <p:nvPicPr>
          <p:cNvPr id="9" name="Image 8" descr="Une image contenant texte, capture d’écran, Police, conception&#10;&#10;Description générée automatiquement">
            <a:extLst>
              <a:ext uri="{FF2B5EF4-FFF2-40B4-BE49-F238E27FC236}">
                <a16:creationId xmlns:a16="http://schemas.microsoft.com/office/drawing/2014/main" id="{70376649-1745-33F1-9D95-555E92EB992A}"/>
              </a:ext>
            </a:extLst>
          </p:cNvPr>
          <p:cNvPicPr>
            <a:picLocks noChangeAspect="1"/>
          </p:cNvPicPr>
          <p:nvPr/>
        </p:nvPicPr>
        <p:blipFill>
          <a:blip r:embed="rId3"/>
          <a:stretch>
            <a:fillRect/>
          </a:stretch>
        </p:blipFill>
        <p:spPr>
          <a:xfrm>
            <a:off x="243287" y="2953132"/>
            <a:ext cx="3307911" cy="1881602"/>
          </a:xfrm>
          <a:prstGeom prst="rect">
            <a:avLst/>
          </a:prstGeom>
        </p:spPr>
      </p:pic>
      <p:sp>
        <p:nvSpPr>
          <p:cNvPr id="10" name="ZoneTexte 9">
            <a:extLst>
              <a:ext uri="{FF2B5EF4-FFF2-40B4-BE49-F238E27FC236}">
                <a16:creationId xmlns:a16="http://schemas.microsoft.com/office/drawing/2014/main" id="{046537E0-A74C-4BBC-8D32-B386E37C447E}"/>
              </a:ext>
            </a:extLst>
          </p:cNvPr>
          <p:cNvSpPr txBox="1"/>
          <p:nvPr/>
        </p:nvSpPr>
        <p:spPr>
          <a:xfrm>
            <a:off x="500932" y="4826098"/>
            <a:ext cx="2241760" cy="276999"/>
          </a:xfrm>
          <a:prstGeom prst="rect">
            <a:avLst/>
          </a:prstGeom>
          <a:noFill/>
        </p:spPr>
        <p:txBody>
          <a:bodyPr wrap="square" rtlCol="0">
            <a:spAutoFit/>
          </a:bodyPr>
          <a:lstStyle/>
          <a:p>
            <a:r>
              <a:rPr lang="fr-FR" sz="1200" b="1" dirty="0">
                <a:latin typeface="Times New Roman" panose="02020603050405020304" pitchFamily="18" charset="0"/>
                <a:cs typeface="Times New Roman" panose="02020603050405020304" pitchFamily="18" charset="0"/>
              </a:rPr>
              <a:t>Etape 1: Ouverture de </a:t>
            </a:r>
            <a:r>
              <a:rPr lang="fr-FR" sz="1200" b="1" dirty="0" err="1">
                <a:latin typeface="Times New Roman" panose="02020603050405020304" pitchFamily="18" charset="0"/>
                <a:cs typeface="Times New Roman" panose="02020603050405020304" pitchFamily="18" charset="0"/>
              </a:rPr>
              <a:t>VSCode</a:t>
            </a:r>
            <a:endParaRPr lang="fr-FR" sz="1200" b="1" dirty="0">
              <a:latin typeface="Times New Roman" panose="02020603050405020304" pitchFamily="18" charset="0"/>
              <a:cs typeface="Times New Roman" panose="02020603050405020304" pitchFamily="18" charset="0"/>
            </a:endParaRPr>
          </a:p>
        </p:txBody>
      </p:sp>
      <p:sp>
        <p:nvSpPr>
          <p:cNvPr id="23" name="ZoneTexte 22">
            <a:extLst>
              <a:ext uri="{FF2B5EF4-FFF2-40B4-BE49-F238E27FC236}">
                <a16:creationId xmlns:a16="http://schemas.microsoft.com/office/drawing/2014/main" id="{D36A2F13-2A80-5AAB-FCB6-4C2CDED42E04}"/>
              </a:ext>
            </a:extLst>
          </p:cNvPr>
          <p:cNvSpPr txBox="1"/>
          <p:nvPr/>
        </p:nvSpPr>
        <p:spPr>
          <a:xfrm>
            <a:off x="4359969" y="4813981"/>
            <a:ext cx="3643390" cy="276999"/>
          </a:xfrm>
          <a:prstGeom prst="rect">
            <a:avLst/>
          </a:prstGeom>
          <a:noFill/>
        </p:spPr>
        <p:txBody>
          <a:bodyPr wrap="square" rtlCol="0">
            <a:spAutoFit/>
          </a:bodyPr>
          <a:lstStyle/>
          <a:p>
            <a:r>
              <a:rPr lang="fr-FR" sz="1200" b="1" dirty="0">
                <a:latin typeface="Times New Roman" panose="02020603050405020304" pitchFamily="18" charset="0"/>
                <a:cs typeface="Times New Roman" panose="02020603050405020304" pitchFamily="18" charset="0"/>
              </a:rPr>
              <a:t>Etape 2: Création du fichier </a:t>
            </a:r>
            <a:r>
              <a:rPr lang="fr-FR" sz="1200" b="1" dirty="0" err="1">
                <a:latin typeface="Times New Roman" panose="02020603050405020304" pitchFamily="18" charset="0"/>
                <a:cs typeface="Times New Roman" panose="02020603050405020304" pitchFamily="18" charset="0"/>
              </a:rPr>
              <a:t>hello.py</a:t>
            </a:r>
            <a:endParaRPr lang="fr-FR" sz="1200" b="1" dirty="0">
              <a:latin typeface="Times New Roman" panose="02020603050405020304" pitchFamily="18" charset="0"/>
              <a:cs typeface="Times New Roman" panose="02020603050405020304" pitchFamily="18" charset="0"/>
            </a:endParaRPr>
          </a:p>
        </p:txBody>
      </p:sp>
      <p:pic>
        <p:nvPicPr>
          <p:cNvPr id="25" name="Image 24" descr="Une image contenant texte, capture d’écran, Police, logiciel&#10;&#10;Description générée automatiquement">
            <a:extLst>
              <a:ext uri="{FF2B5EF4-FFF2-40B4-BE49-F238E27FC236}">
                <a16:creationId xmlns:a16="http://schemas.microsoft.com/office/drawing/2014/main" id="{686F645F-48BC-C746-ED85-E15ED99B0995}"/>
              </a:ext>
            </a:extLst>
          </p:cNvPr>
          <p:cNvPicPr>
            <a:picLocks noChangeAspect="1"/>
          </p:cNvPicPr>
          <p:nvPr/>
        </p:nvPicPr>
        <p:blipFill>
          <a:blip r:embed="rId4"/>
          <a:stretch>
            <a:fillRect/>
          </a:stretch>
        </p:blipFill>
        <p:spPr>
          <a:xfrm>
            <a:off x="3611776" y="2936109"/>
            <a:ext cx="4270427" cy="1915649"/>
          </a:xfrm>
          <a:prstGeom prst="rect">
            <a:avLst/>
          </a:prstGeom>
        </p:spPr>
      </p:pic>
      <p:pic>
        <p:nvPicPr>
          <p:cNvPr id="29" name="Image 28" descr="Une image contenant texte, capture d’écran, Police&#10;&#10;Description générée automatiquement">
            <a:extLst>
              <a:ext uri="{FF2B5EF4-FFF2-40B4-BE49-F238E27FC236}">
                <a16:creationId xmlns:a16="http://schemas.microsoft.com/office/drawing/2014/main" id="{DD49FA8B-04A9-5FA3-F0BD-8A5F6EAE0F8A}"/>
              </a:ext>
            </a:extLst>
          </p:cNvPr>
          <p:cNvPicPr>
            <a:picLocks noChangeAspect="1"/>
          </p:cNvPicPr>
          <p:nvPr/>
        </p:nvPicPr>
        <p:blipFill>
          <a:blip r:embed="rId5"/>
          <a:stretch>
            <a:fillRect/>
          </a:stretch>
        </p:blipFill>
        <p:spPr>
          <a:xfrm>
            <a:off x="8003359" y="3024015"/>
            <a:ext cx="3820080" cy="1789966"/>
          </a:xfrm>
          <a:prstGeom prst="rect">
            <a:avLst/>
          </a:prstGeom>
        </p:spPr>
      </p:pic>
      <p:sp>
        <p:nvSpPr>
          <p:cNvPr id="30" name="ZoneTexte 29">
            <a:extLst>
              <a:ext uri="{FF2B5EF4-FFF2-40B4-BE49-F238E27FC236}">
                <a16:creationId xmlns:a16="http://schemas.microsoft.com/office/drawing/2014/main" id="{90B5689D-5833-CF75-324E-1EB3506391BA}"/>
              </a:ext>
            </a:extLst>
          </p:cNvPr>
          <p:cNvSpPr txBox="1"/>
          <p:nvPr/>
        </p:nvSpPr>
        <p:spPr>
          <a:xfrm>
            <a:off x="8548610" y="4813981"/>
            <a:ext cx="3643390" cy="276999"/>
          </a:xfrm>
          <a:prstGeom prst="rect">
            <a:avLst/>
          </a:prstGeom>
          <a:noFill/>
        </p:spPr>
        <p:txBody>
          <a:bodyPr wrap="square" rtlCol="0">
            <a:spAutoFit/>
          </a:bodyPr>
          <a:lstStyle/>
          <a:p>
            <a:r>
              <a:rPr lang="fr-FR" sz="1200" b="1" dirty="0">
                <a:latin typeface="Times New Roman" panose="02020603050405020304" pitchFamily="18" charset="0"/>
                <a:cs typeface="Times New Roman" panose="02020603050405020304" pitchFamily="18" charset="0"/>
              </a:rPr>
              <a:t>Etape 3: Exécution du fichier </a:t>
            </a:r>
            <a:r>
              <a:rPr lang="fr-FR" sz="1200" b="1" dirty="0" err="1">
                <a:latin typeface="Times New Roman" panose="02020603050405020304" pitchFamily="18" charset="0"/>
                <a:cs typeface="Times New Roman" panose="02020603050405020304" pitchFamily="18" charset="0"/>
              </a:rPr>
              <a:t>hello.py</a:t>
            </a:r>
            <a:endParaRPr lang="fr-FR" sz="1200" b="1" dirty="0">
              <a:latin typeface="Times New Roman" panose="02020603050405020304" pitchFamily="18" charset="0"/>
              <a:cs typeface="Times New Roman" panose="02020603050405020304" pitchFamily="18" charset="0"/>
            </a:endParaRPr>
          </a:p>
        </p:txBody>
      </p:sp>
      <p:sp>
        <p:nvSpPr>
          <p:cNvPr id="31" name="ZoneTexte 30">
            <a:extLst>
              <a:ext uri="{FF2B5EF4-FFF2-40B4-BE49-F238E27FC236}">
                <a16:creationId xmlns:a16="http://schemas.microsoft.com/office/drawing/2014/main" id="{7356E4E2-F4D5-6E14-EA24-544F1B48BEA3}"/>
              </a:ext>
            </a:extLst>
          </p:cNvPr>
          <p:cNvSpPr txBox="1"/>
          <p:nvPr/>
        </p:nvSpPr>
        <p:spPr>
          <a:xfrm>
            <a:off x="258370" y="5111091"/>
            <a:ext cx="11062072" cy="707886"/>
          </a:xfrm>
          <a:prstGeom prst="rect">
            <a:avLst/>
          </a:prstGeom>
          <a:noFill/>
        </p:spPr>
        <p:txBody>
          <a:bodyPr wrap="square" rtlCol="0">
            <a:spAutoFit/>
          </a:bodyPr>
          <a:lstStyle/>
          <a:p>
            <a:pPr algn="just"/>
            <a:r>
              <a:rPr lang="fr-FR" sz="2000" b="1" dirty="0">
                <a:latin typeface="Times New Roman" panose="02020603050405020304" pitchFamily="18" charset="0"/>
                <a:cs typeface="Times New Roman" panose="02020603050405020304" pitchFamily="18" charset="0"/>
              </a:rPr>
              <a:t>On peut aussi utiliser </a:t>
            </a:r>
            <a:r>
              <a:rPr lang="fr-FR" sz="2000" b="1" dirty="0" err="1">
                <a:latin typeface="Times New Roman" panose="02020603050405020304" pitchFamily="18" charset="0"/>
                <a:cs typeface="Times New Roman" panose="02020603050405020304" pitchFamily="18" charset="0"/>
              </a:rPr>
              <a:t>Idle</a:t>
            </a:r>
            <a:r>
              <a:rPr lang="fr-FR" sz="2000" b="1" dirty="0">
                <a:latin typeface="Times New Roman" panose="02020603050405020304" pitchFamily="18" charset="0"/>
                <a:cs typeface="Times New Roman" panose="02020603050405020304" pitchFamily="18" charset="0"/>
              </a:rPr>
              <a:t> pour créer des fichiers de script Python il suffit de cliquer sur File &gt; New File pour créer un nouveau fichier de script. </a:t>
            </a:r>
          </a:p>
        </p:txBody>
      </p:sp>
    </p:spTree>
    <p:extLst>
      <p:ext uri="{BB962C8B-B14F-4D97-AF65-F5344CB8AC3E}">
        <p14:creationId xmlns:p14="http://schemas.microsoft.com/office/powerpoint/2010/main" val="46598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3" y="201781"/>
            <a:ext cx="618611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3" name="ZoneTexte 2">
            <a:extLst>
              <a:ext uri="{FF2B5EF4-FFF2-40B4-BE49-F238E27FC236}">
                <a16:creationId xmlns:a16="http://schemas.microsoft.com/office/drawing/2014/main" id="{7E6676AE-6981-268F-0660-93327BF8098A}"/>
              </a:ext>
            </a:extLst>
          </p:cNvPr>
          <p:cNvSpPr txBox="1"/>
          <p:nvPr/>
        </p:nvSpPr>
        <p:spPr>
          <a:xfrm>
            <a:off x="417804" y="680191"/>
            <a:ext cx="11062072"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les scripts Python des algorithmes suivants et donner la réponse:</a:t>
            </a:r>
          </a:p>
        </p:txBody>
      </p:sp>
      <p:sp>
        <p:nvSpPr>
          <p:cNvPr id="12" name="ZoneTexte 11">
            <a:extLst>
              <a:ext uri="{FF2B5EF4-FFF2-40B4-BE49-F238E27FC236}">
                <a16:creationId xmlns:a16="http://schemas.microsoft.com/office/drawing/2014/main" id="{75EA228E-A2E1-19FC-4EFE-7610FB2C5206}"/>
              </a:ext>
            </a:extLst>
          </p:cNvPr>
          <p:cNvSpPr txBox="1"/>
          <p:nvPr/>
        </p:nvSpPr>
        <p:spPr>
          <a:xfrm>
            <a:off x="417804" y="1021980"/>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1</a:t>
            </a:r>
          </a:p>
        </p:txBody>
      </p:sp>
      <p:sp>
        <p:nvSpPr>
          <p:cNvPr id="13" name="ZoneTexte 12">
            <a:extLst>
              <a:ext uri="{FF2B5EF4-FFF2-40B4-BE49-F238E27FC236}">
                <a16:creationId xmlns:a16="http://schemas.microsoft.com/office/drawing/2014/main" id="{32467104-C50E-6406-F5BB-40842E94FC3D}"/>
              </a:ext>
            </a:extLst>
          </p:cNvPr>
          <p:cNvSpPr txBox="1"/>
          <p:nvPr/>
        </p:nvSpPr>
        <p:spPr>
          <a:xfrm>
            <a:off x="417804" y="1397259"/>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Quelles seront les valeurs des variables A et B après exécution des instructions suivantes ?</a:t>
            </a:r>
          </a:p>
        </p:txBody>
      </p:sp>
      <p:pic>
        <p:nvPicPr>
          <p:cNvPr id="14" name="Image 5">
            <a:extLst>
              <a:ext uri="{FF2B5EF4-FFF2-40B4-BE49-F238E27FC236}">
                <a16:creationId xmlns:a16="http://schemas.microsoft.com/office/drawing/2014/main" id="{F92BB2B3-45DE-4FBE-0083-9A067059852B}"/>
              </a:ext>
            </a:extLst>
          </p:cNvPr>
          <p:cNvPicPr>
            <a:picLocks noChangeAspect="1"/>
          </p:cNvPicPr>
          <p:nvPr/>
        </p:nvPicPr>
        <p:blipFill>
          <a:blip r:embed="rId3"/>
          <a:stretch>
            <a:fillRect/>
          </a:stretch>
        </p:blipFill>
        <p:spPr>
          <a:xfrm>
            <a:off x="2132088" y="1885315"/>
            <a:ext cx="4451591" cy="1447796"/>
          </a:xfrm>
          <a:prstGeom prst="rect">
            <a:avLst/>
          </a:prstGeom>
          <a:noFill/>
          <a:ln cap="flat">
            <a:noFill/>
          </a:ln>
        </p:spPr>
      </p:pic>
      <p:sp>
        <p:nvSpPr>
          <p:cNvPr id="15" name="ZoneTexte 14">
            <a:extLst>
              <a:ext uri="{FF2B5EF4-FFF2-40B4-BE49-F238E27FC236}">
                <a16:creationId xmlns:a16="http://schemas.microsoft.com/office/drawing/2014/main" id="{EAC8C65F-2FAE-FEBF-11A7-E8C622467BC0}"/>
              </a:ext>
            </a:extLst>
          </p:cNvPr>
          <p:cNvSpPr txBox="1"/>
          <p:nvPr/>
        </p:nvSpPr>
        <p:spPr>
          <a:xfrm>
            <a:off x="397563" y="3307013"/>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2</a:t>
            </a:r>
          </a:p>
        </p:txBody>
      </p:sp>
      <p:sp>
        <p:nvSpPr>
          <p:cNvPr id="16" name="ZoneTexte 15">
            <a:extLst>
              <a:ext uri="{FF2B5EF4-FFF2-40B4-BE49-F238E27FC236}">
                <a16:creationId xmlns:a16="http://schemas.microsoft.com/office/drawing/2014/main" id="{E89A86F2-1423-712D-A68E-E0246C776066}"/>
              </a:ext>
            </a:extLst>
          </p:cNvPr>
          <p:cNvSpPr txBox="1"/>
          <p:nvPr/>
        </p:nvSpPr>
        <p:spPr>
          <a:xfrm>
            <a:off x="397563" y="3634869"/>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Quelles seront les valeurs des variables A, B et C après exécution des instructions suivantes ?</a:t>
            </a:r>
          </a:p>
        </p:txBody>
      </p:sp>
      <p:pic>
        <p:nvPicPr>
          <p:cNvPr id="17" name="Image 6">
            <a:extLst>
              <a:ext uri="{FF2B5EF4-FFF2-40B4-BE49-F238E27FC236}">
                <a16:creationId xmlns:a16="http://schemas.microsoft.com/office/drawing/2014/main" id="{932BADB9-A7EB-4D5E-E6ED-5D1B2EBEA0C3}"/>
              </a:ext>
            </a:extLst>
          </p:cNvPr>
          <p:cNvPicPr>
            <a:picLocks noChangeAspect="1"/>
          </p:cNvPicPr>
          <p:nvPr/>
        </p:nvPicPr>
        <p:blipFill>
          <a:blip r:embed="rId4"/>
          <a:stretch>
            <a:fillRect/>
          </a:stretch>
        </p:blipFill>
        <p:spPr>
          <a:xfrm>
            <a:off x="1941966" y="4124412"/>
            <a:ext cx="5559423" cy="2110151"/>
          </a:xfrm>
          <a:prstGeom prst="rect">
            <a:avLst/>
          </a:prstGeom>
          <a:noFill/>
          <a:ln cap="flat">
            <a:noFill/>
          </a:ln>
        </p:spPr>
      </p:pic>
    </p:spTree>
    <p:extLst>
      <p:ext uri="{BB962C8B-B14F-4D97-AF65-F5344CB8AC3E}">
        <p14:creationId xmlns:p14="http://schemas.microsoft.com/office/powerpoint/2010/main" val="262149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75EA228E-A2E1-19FC-4EFE-7610FB2C5206}"/>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3</a:t>
            </a:r>
          </a:p>
        </p:txBody>
      </p:sp>
      <p:sp>
        <p:nvSpPr>
          <p:cNvPr id="13" name="ZoneTexte 12">
            <a:extLst>
              <a:ext uri="{FF2B5EF4-FFF2-40B4-BE49-F238E27FC236}">
                <a16:creationId xmlns:a16="http://schemas.microsoft.com/office/drawing/2014/main" id="{32467104-C50E-6406-F5BB-40842E94FC3D}"/>
              </a:ext>
            </a:extLst>
          </p:cNvPr>
          <p:cNvSpPr txBox="1"/>
          <p:nvPr/>
        </p:nvSpPr>
        <p:spPr>
          <a:xfrm>
            <a:off x="417804" y="1102700"/>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Quelles seront les valeurs des variables A et B après exécution des instructions suivantes ?</a:t>
            </a:r>
          </a:p>
        </p:txBody>
      </p:sp>
      <p:pic>
        <p:nvPicPr>
          <p:cNvPr id="7" name="Image 7">
            <a:extLst>
              <a:ext uri="{FF2B5EF4-FFF2-40B4-BE49-F238E27FC236}">
                <a16:creationId xmlns:a16="http://schemas.microsoft.com/office/drawing/2014/main" id="{B1EC1E27-71F5-A702-470B-122425A0E83B}"/>
              </a:ext>
            </a:extLst>
          </p:cNvPr>
          <p:cNvPicPr>
            <a:picLocks noChangeAspect="1"/>
          </p:cNvPicPr>
          <p:nvPr/>
        </p:nvPicPr>
        <p:blipFill>
          <a:blip r:embed="rId3"/>
          <a:stretch>
            <a:fillRect/>
          </a:stretch>
        </p:blipFill>
        <p:spPr>
          <a:xfrm>
            <a:off x="1672167" y="1525614"/>
            <a:ext cx="5400556" cy="1760293"/>
          </a:xfrm>
          <a:prstGeom prst="rect">
            <a:avLst/>
          </a:prstGeom>
          <a:noFill/>
          <a:ln cap="flat">
            <a:noFill/>
          </a:ln>
        </p:spPr>
      </p:pic>
      <p:sp>
        <p:nvSpPr>
          <p:cNvPr id="8" name="ZoneTexte 7">
            <a:extLst>
              <a:ext uri="{FF2B5EF4-FFF2-40B4-BE49-F238E27FC236}">
                <a16:creationId xmlns:a16="http://schemas.microsoft.com/office/drawing/2014/main" id="{EB3D8DF5-C204-BE6D-468C-6C1F20908D1F}"/>
              </a:ext>
            </a:extLst>
          </p:cNvPr>
          <p:cNvSpPr txBox="1"/>
          <p:nvPr/>
        </p:nvSpPr>
        <p:spPr>
          <a:xfrm>
            <a:off x="397564" y="3304013"/>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4</a:t>
            </a:r>
          </a:p>
        </p:txBody>
      </p:sp>
      <p:sp>
        <p:nvSpPr>
          <p:cNvPr id="9" name="ZoneTexte 8">
            <a:extLst>
              <a:ext uri="{FF2B5EF4-FFF2-40B4-BE49-F238E27FC236}">
                <a16:creationId xmlns:a16="http://schemas.microsoft.com/office/drawing/2014/main" id="{72175922-7ACA-08B9-1130-A07BDE781728}"/>
              </a:ext>
            </a:extLst>
          </p:cNvPr>
          <p:cNvSpPr txBox="1"/>
          <p:nvPr/>
        </p:nvSpPr>
        <p:spPr>
          <a:xfrm>
            <a:off x="397564" y="3696286"/>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Quelles seront les valeurs des variables A, B et C après exécution des instructions suivantes ?</a:t>
            </a:r>
          </a:p>
        </p:txBody>
      </p:sp>
      <p:pic>
        <p:nvPicPr>
          <p:cNvPr id="10" name="Image 8">
            <a:extLst>
              <a:ext uri="{FF2B5EF4-FFF2-40B4-BE49-F238E27FC236}">
                <a16:creationId xmlns:a16="http://schemas.microsoft.com/office/drawing/2014/main" id="{4C8FC704-7096-B715-DF61-F3A1AFC160BE}"/>
              </a:ext>
            </a:extLst>
          </p:cNvPr>
          <p:cNvPicPr>
            <a:picLocks noChangeAspect="1"/>
          </p:cNvPicPr>
          <p:nvPr/>
        </p:nvPicPr>
        <p:blipFill>
          <a:blip r:embed="rId4"/>
          <a:stretch>
            <a:fillRect/>
          </a:stretch>
        </p:blipFill>
        <p:spPr>
          <a:xfrm>
            <a:off x="2240983" y="4234586"/>
            <a:ext cx="4619621" cy="1828800"/>
          </a:xfrm>
          <a:prstGeom prst="rect">
            <a:avLst/>
          </a:prstGeom>
          <a:noFill/>
          <a:ln cap="flat">
            <a:noFill/>
          </a:ln>
        </p:spPr>
      </p:pic>
      <p:sp>
        <p:nvSpPr>
          <p:cNvPr id="3" name="ZoneTexte 2">
            <a:extLst>
              <a:ext uri="{FF2B5EF4-FFF2-40B4-BE49-F238E27FC236}">
                <a16:creationId xmlns:a16="http://schemas.microsoft.com/office/drawing/2014/main" id="{5EFF68F3-1D42-3ED9-1366-1E514CD07492}"/>
              </a:ext>
            </a:extLst>
          </p:cNvPr>
          <p:cNvSpPr txBox="1"/>
          <p:nvPr/>
        </p:nvSpPr>
        <p:spPr>
          <a:xfrm>
            <a:off x="397563" y="201781"/>
            <a:ext cx="618611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spTree>
    <p:extLst>
      <p:ext uri="{BB962C8B-B14F-4D97-AF65-F5344CB8AC3E}">
        <p14:creationId xmlns:p14="http://schemas.microsoft.com/office/powerpoint/2010/main" val="35521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75EA228E-A2E1-19FC-4EFE-7610FB2C5206}"/>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32467104-C50E-6406-F5BB-40842E94FC3D}"/>
              </a:ext>
            </a:extLst>
          </p:cNvPr>
          <p:cNvSpPr txBox="1"/>
          <p:nvPr/>
        </p:nvSpPr>
        <p:spPr>
          <a:xfrm>
            <a:off x="417804" y="1102700"/>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Quelles seront les valeurs des variables A et B après exécution des instructions suivantes ?</a:t>
            </a:r>
          </a:p>
        </p:txBody>
      </p:sp>
      <p:pic>
        <p:nvPicPr>
          <p:cNvPr id="3" name="Image 5">
            <a:extLst>
              <a:ext uri="{FF2B5EF4-FFF2-40B4-BE49-F238E27FC236}">
                <a16:creationId xmlns:a16="http://schemas.microsoft.com/office/drawing/2014/main" id="{008CCAF0-45F3-64BE-D7AC-242E3FB75640}"/>
              </a:ext>
            </a:extLst>
          </p:cNvPr>
          <p:cNvPicPr>
            <a:picLocks noChangeAspect="1"/>
          </p:cNvPicPr>
          <p:nvPr/>
        </p:nvPicPr>
        <p:blipFill>
          <a:blip r:embed="rId3"/>
          <a:stretch>
            <a:fillRect/>
          </a:stretch>
        </p:blipFill>
        <p:spPr>
          <a:xfrm>
            <a:off x="2962435" y="1729149"/>
            <a:ext cx="3914775" cy="1984860"/>
          </a:xfrm>
          <a:prstGeom prst="rect">
            <a:avLst/>
          </a:prstGeom>
          <a:noFill/>
          <a:ln cap="flat">
            <a:noFill/>
          </a:ln>
        </p:spPr>
      </p:pic>
      <p:sp>
        <p:nvSpPr>
          <p:cNvPr id="11" name="ZoneTexte 10">
            <a:extLst>
              <a:ext uri="{FF2B5EF4-FFF2-40B4-BE49-F238E27FC236}">
                <a16:creationId xmlns:a16="http://schemas.microsoft.com/office/drawing/2014/main" id="{2446E0B7-BBD4-0E06-759D-D4D79E474536}"/>
              </a:ext>
            </a:extLst>
          </p:cNvPr>
          <p:cNvSpPr txBox="1"/>
          <p:nvPr/>
        </p:nvSpPr>
        <p:spPr>
          <a:xfrm>
            <a:off x="299578" y="3671065"/>
            <a:ext cx="11298523" cy="707886"/>
          </a:xfrm>
          <a:prstGeom prst="rect">
            <a:avLst/>
          </a:prstGeom>
          <a:noFill/>
        </p:spPr>
        <p:txBody>
          <a:bodyPr wrap="square" rtlCol="0">
            <a:spAutoFit/>
          </a:bodyPr>
          <a:lstStyle/>
          <a:p>
            <a:pPr algn="just"/>
            <a:r>
              <a:rPr lang="fr-FR" sz="2000" dirty="0">
                <a:latin typeface="Constantia" pitchFamily="18"/>
              </a:rPr>
              <a:t>Les deux dernières instructions permettent-elles d’échanger les deux valeurs de B et A ? Si l’on inverse les deux dernières instructions, cela change-t-il quelque chose ?</a:t>
            </a:r>
            <a:endParaRPr lang="fr-FR" sz="2000" b="1" u="sng" dirty="0">
              <a:latin typeface="Constantia" pitchFamily="18"/>
            </a:endParaRPr>
          </a:p>
        </p:txBody>
      </p:sp>
      <p:sp>
        <p:nvSpPr>
          <p:cNvPr id="14" name="ZoneTexte 13">
            <a:extLst>
              <a:ext uri="{FF2B5EF4-FFF2-40B4-BE49-F238E27FC236}">
                <a16:creationId xmlns:a16="http://schemas.microsoft.com/office/drawing/2014/main" id="{FB9A3601-FA96-EB2C-5B0B-1F94AFBE9046}"/>
              </a:ext>
            </a:extLst>
          </p:cNvPr>
          <p:cNvSpPr txBox="1"/>
          <p:nvPr/>
        </p:nvSpPr>
        <p:spPr>
          <a:xfrm>
            <a:off x="299578" y="4691541"/>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7D2B299E-AA7E-3DF2-1781-31E74F34FD08}"/>
              </a:ext>
            </a:extLst>
          </p:cNvPr>
          <p:cNvSpPr txBox="1"/>
          <p:nvPr/>
        </p:nvSpPr>
        <p:spPr>
          <a:xfrm>
            <a:off x="299577" y="5239745"/>
            <a:ext cx="11298523" cy="590931"/>
          </a:xfrm>
          <a:prstGeom prst="rect">
            <a:avLst/>
          </a:prstGeom>
          <a:noFill/>
        </p:spPr>
        <p:txBody>
          <a:bodyPr wrap="square" rtlCol="0">
            <a:spAutoFit/>
          </a:bodyPr>
          <a:lstStyle/>
          <a:p>
            <a:pPr marL="0" lvl="0" indent="0">
              <a:lnSpc>
                <a:spcPct val="80000"/>
              </a:lnSpc>
              <a:buNone/>
            </a:pPr>
            <a:r>
              <a:rPr lang="fr-FR" sz="2000" dirty="0">
                <a:latin typeface="Constantia" pitchFamily="18"/>
              </a:rPr>
              <a:t>Ecrire un algorithme permettant d’échanger les valeurs de deux variables A et B, et ce quelque soit leur contenu préalable.</a:t>
            </a:r>
          </a:p>
        </p:txBody>
      </p:sp>
      <p:sp>
        <p:nvSpPr>
          <p:cNvPr id="7" name="ZoneTexte 6">
            <a:extLst>
              <a:ext uri="{FF2B5EF4-FFF2-40B4-BE49-F238E27FC236}">
                <a16:creationId xmlns:a16="http://schemas.microsoft.com/office/drawing/2014/main" id="{CD73A39C-E462-9AB2-2468-210CAE39E534}"/>
              </a:ext>
            </a:extLst>
          </p:cNvPr>
          <p:cNvSpPr txBox="1"/>
          <p:nvPr/>
        </p:nvSpPr>
        <p:spPr>
          <a:xfrm>
            <a:off x="397563" y="201781"/>
            <a:ext cx="618611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spTree>
    <p:extLst>
      <p:ext uri="{BB962C8B-B14F-4D97-AF65-F5344CB8AC3E}">
        <p14:creationId xmlns:p14="http://schemas.microsoft.com/office/powerpoint/2010/main" val="62376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75EA228E-A2E1-19FC-4EFE-7610FB2C5206}"/>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7</a:t>
            </a:r>
          </a:p>
        </p:txBody>
      </p:sp>
      <mc:AlternateContent xmlns:mc="http://schemas.openxmlformats.org/markup-compatibility/2006">
        <mc:Choice xmlns:a14="http://schemas.microsoft.com/office/drawing/2010/main" Requires="a14">
          <p:sp>
            <p:nvSpPr>
              <p:cNvPr id="13" name="ZoneTexte 12">
                <a:extLst>
                  <a:ext uri="{FF2B5EF4-FFF2-40B4-BE49-F238E27FC236}">
                    <a16:creationId xmlns:a16="http://schemas.microsoft.com/office/drawing/2014/main" id="{32467104-C50E-6406-F5BB-40842E94FC3D}"/>
                  </a:ext>
                </a:extLst>
              </p:cNvPr>
              <p:cNvSpPr txBox="1"/>
              <p:nvPr/>
            </p:nvSpPr>
            <p:spPr>
              <a:xfrm>
                <a:off x="417804" y="1172092"/>
                <a:ext cx="11298523" cy="1015663"/>
              </a:xfrm>
              <a:prstGeom prst="rect">
                <a:avLst/>
              </a:prstGeom>
              <a:noFill/>
            </p:spPr>
            <p:txBody>
              <a:bodyPr wrap="square" rtlCol="0">
                <a:spAutoFit/>
              </a:bodyPr>
              <a:lstStyle>
                <a:defPPr>
                  <a:defRPr lang="en-US"/>
                </a:defPPr>
                <a:lvl1pPr algn="just">
                  <a:defRPr sz="2400">
                    <a:latin typeface="Constantia" pitchFamily="18"/>
                  </a:defRPr>
                </a:lvl1pPr>
              </a:lstStyle>
              <a:p>
                <a:r>
                  <a:rPr lang="fr-FR" sz="2000" dirty="0"/>
                  <a:t>Soit trois variables A, B et C de valeurs respectives </a:t>
                </a:r>
                <a14:m>
                  <m:oMath xmlns:m="http://schemas.openxmlformats.org/officeDocument/2006/math">
                    <m:r>
                      <a:rPr lang="fr-FR" sz="2000">
                        <a:latin typeface="Cambria Math" panose="02040503050406030204" pitchFamily="18" charset="0"/>
                      </a:rPr>
                      <m:t>12, 13, 3</m:t>
                    </m:r>
                  </m:oMath>
                </a14:m>
                <a:r>
                  <a:rPr lang="fr-FR" sz="2000" dirty="0"/>
                  <a:t>.</a:t>
                </a:r>
              </a:p>
              <a:p>
                <a:r>
                  <a:rPr lang="fr-FR" sz="2000" dirty="0"/>
                  <a:t>Ecrire un algorithme qui transfère à B la valeur de A, à C la valeur de B et à A la valeur de C.</a:t>
                </a:r>
              </a:p>
              <a:p>
                <a:r>
                  <a:rPr lang="fr-FR" sz="2000" dirty="0"/>
                  <a:t>Tester l’algorithme avec différentes valeurs de A, B, et C.</a:t>
                </a:r>
              </a:p>
            </p:txBody>
          </p:sp>
        </mc:Choice>
        <mc:Fallback>
          <p:sp>
            <p:nvSpPr>
              <p:cNvPr id="13" name="ZoneTexte 12">
                <a:extLst>
                  <a:ext uri="{FF2B5EF4-FFF2-40B4-BE49-F238E27FC236}">
                    <a16:creationId xmlns:a16="http://schemas.microsoft.com/office/drawing/2014/main" id="{32467104-C50E-6406-F5BB-40842E94FC3D}"/>
                  </a:ext>
                </a:extLst>
              </p:cNvPr>
              <p:cNvSpPr txBox="1">
                <a:spLocks noRot="1" noChangeAspect="1" noMove="1" noResize="1" noEditPoints="1" noAdjustHandles="1" noChangeArrowheads="1" noChangeShapeType="1" noTextEdit="1"/>
              </p:cNvSpPr>
              <p:nvPr/>
            </p:nvSpPr>
            <p:spPr>
              <a:xfrm>
                <a:off x="417804" y="1172092"/>
                <a:ext cx="11298523" cy="1015663"/>
              </a:xfrm>
              <a:prstGeom prst="rect">
                <a:avLst/>
              </a:prstGeom>
              <a:blipFill>
                <a:blip r:embed="rId3"/>
                <a:stretch>
                  <a:fillRect l="-674" t="-3704" b="-8642"/>
                </a:stretch>
              </a:blipFill>
            </p:spPr>
            <p:txBody>
              <a:bodyPr/>
              <a:lstStyle/>
              <a:p>
                <a:r>
                  <a:rPr lang="fr-FR">
                    <a:noFill/>
                  </a:rPr>
                  <a:t> </a:t>
                </a:r>
              </a:p>
            </p:txBody>
          </p:sp>
        </mc:Fallback>
      </mc:AlternateContent>
      <p:sp>
        <p:nvSpPr>
          <p:cNvPr id="3" name="ZoneTexte 2">
            <a:extLst>
              <a:ext uri="{FF2B5EF4-FFF2-40B4-BE49-F238E27FC236}">
                <a16:creationId xmlns:a16="http://schemas.microsoft.com/office/drawing/2014/main" id="{268D6D1C-87C1-CCB3-40CC-B1044576BACB}"/>
              </a:ext>
            </a:extLst>
          </p:cNvPr>
          <p:cNvSpPr txBox="1"/>
          <p:nvPr/>
        </p:nvSpPr>
        <p:spPr>
          <a:xfrm>
            <a:off x="397563" y="201781"/>
            <a:ext cx="618611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spTree>
    <p:extLst>
      <p:ext uri="{BB962C8B-B14F-4D97-AF65-F5344CB8AC3E}">
        <p14:creationId xmlns:p14="http://schemas.microsoft.com/office/powerpoint/2010/main" val="385186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2</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a:xfrm>
            <a:off x="1550323" y="6227685"/>
            <a:ext cx="5901189" cy="320040"/>
          </a:xfrm>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156971"/>
            <a:ext cx="3069204" cy="523220"/>
          </a:xfrm>
          <a:prstGeom prst="rect">
            <a:avLst/>
          </a:prstGeom>
          <a:noFill/>
        </p:spPr>
        <p:txBody>
          <a:bodyPr wrap="square" rtlCol="0">
            <a:spAutoFit/>
          </a:bodyPr>
          <a:lstStyle/>
          <a:p>
            <a:r>
              <a:rPr lang="fr-FR" sz="2800" dirty="0"/>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47128"/>
            <a:ext cx="9192515" cy="3785652"/>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Création de variable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Convention de notation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Mots réservés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Type de données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Types usuels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Fonctions type et </a:t>
            </a:r>
            <a:r>
              <a:rPr lang="fr-FR" sz="2400" dirty="0" err="1">
                <a:latin typeface="Times New Roman" panose="02020603050405020304" pitchFamily="18" charset="0"/>
                <a:cs typeface="Times New Roman" panose="02020603050405020304" pitchFamily="18" charset="0"/>
                <a:hlinkClick r:id="rId8" action="ppaction://hlinksldjump"/>
              </a:rPr>
              <a:t>print</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Echappement</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0" action="ppaction://hlinksldjump"/>
              </a:rPr>
              <a:t>Utilisation d’un éditeur de code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1" action="ppaction://hlinksldjump"/>
              </a:rPr>
              <a:t>Exercices</a:t>
            </a:r>
            <a:endParaRPr lang="fr-FR" sz="2400" dirty="0">
              <a:latin typeface="Times New Roman" panose="02020603050405020304" pitchFamily="18" charset="0"/>
              <a:cs typeface="Times New Roman" panose="02020603050405020304" pitchFamily="18" charset="0"/>
            </a:endParaRPr>
          </a:p>
        </p:txBody>
      </p:sp>
      <p:cxnSp>
        <p:nvCxnSpPr>
          <p:cNvPr id="2" name="Connecteur droit 1">
            <a:extLst>
              <a:ext uri="{FF2B5EF4-FFF2-40B4-BE49-F238E27FC236}">
                <a16:creationId xmlns:a16="http://schemas.microsoft.com/office/drawing/2014/main" id="{8F3DD288-80B4-332C-2594-46D0A8A90B9F}"/>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6" y="223753"/>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Définition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95023" y="988486"/>
            <a:ext cx="10796390"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Parfois dans un programme on a besoin d’utiliser à plusieurs reprises une donnée pour cela on stockera la donnée dans une sorte de boite à laquelle on associe un nom. Cette case est appelée variable:</a:t>
            </a:r>
          </a:p>
        </p:txBody>
      </p:sp>
      <p:sp>
        <p:nvSpPr>
          <p:cNvPr id="2" name="ZoneTexte 1">
            <a:extLst>
              <a:ext uri="{FF2B5EF4-FFF2-40B4-BE49-F238E27FC236}">
                <a16:creationId xmlns:a16="http://schemas.microsoft.com/office/drawing/2014/main" id="{EED8844B-5F8D-61E6-4E8F-1D72CDE5D52F}"/>
              </a:ext>
            </a:extLst>
          </p:cNvPr>
          <p:cNvSpPr txBox="1"/>
          <p:nvPr/>
        </p:nvSpPr>
        <p:spPr>
          <a:xfrm>
            <a:off x="500931" y="1840279"/>
            <a:ext cx="10895817" cy="1323439"/>
          </a:xfrm>
          <a:prstGeom prst="rect">
            <a:avLst/>
          </a:prstGeom>
          <a:noFill/>
        </p:spPr>
        <p:txBody>
          <a:bodyPr wrap="square" rtlCol="0">
            <a:spAutoFit/>
          </a:bodyPr>
          <a:lstStyle/>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Qui est une donnée de programme stockée dans l’ordinateur.</a:t>
            </a:r>
          </a:p>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Qui pourra être utilisée à plusieurs reprises.</a:t>
            </a:r>
          </a:p>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Qui est identifiée par une étiquette qui est son nom (choisir un nom compréhensible).</a:t>
            </a:r>
          </a:p>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Qui peut contenir une valeur.</a:t>
            </a:r>
          </a:p>
        </p:txBody>
      </p:sp>
      <p:sp>
        <p:nvSpPr>
          <p:cNvPr id="3" name="ZoneTexte 2">
            <a:extLst>
              <a:ext uri="{FF2B5EF4-FFF2-40B4-BE49-F238E27FC236}">
                <a16:creationId xmlns:a16="http://schemas.microsoft.com/office/drawing/2014/main" id="{5A102BF3-1362-FE4C-11CE-C75C3F53E8D3}"/>
              </a:ext>
            </a:extLst>
          </p:cNvPr>
          <p:cNvSpPr txBox="1"/>
          <p:nvPr/>
        </p:nvSpPr>
        <p:spPr>
          <a:xfrm>
            <a:off x="393626" y="3508197"/>
            <a:ext cx="10999184" cy="163121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Certains langages comme le langage C impose qu’une variable soit créée avec un type précis qui spécifie le format de valeur que peut contenir la variable. Python de base n’impose pas l’association de type à une variable il fait partie des </a:t>
            </a:r>
            <a:r>
              <a:rPr lang="fr-FR" sz="2000" b="1" dirty="0">
                <a:latin typeface="Times New Roman" panose="02020603050405020304" pitchFamily="18" charset="0"/>
                <a:cs typeface="Times New Roman" panose="02020603050405020304" pitchFamily="18" charset="0"/>
              </a:rPr>
              <a:t>langages non-typés</a:t>
            </a:r>
            <a:r>
              <a:rPr lang="fr-FR" sz="2000" dirty="0">
                <a:latin typeface="Times New Roman" panose="02020603050405020304" pitchFamily="18" charset="0"/>
                <a:cs typeface="Times New Roman" panose="02020603050405020304" pitchFamily="18" charset="0"/>
              </a:rPr>
              <a:t>.</a:t>
            </a:r>
          </a:p>
          <a:p>
            <a:pPr algn="just"/>
            <a:r>
              <a:rPr lang="fr-FR" sz="2000" dirty="0">
                <a:latin typeface="Times New Roman" panose="02020603050405020304" pitchFamily="18" charset="0"/>
                <a:cs typeface="Times New Roman" panose="02020603050405020304" pitchFamily="18" charset="0"/>
              </a:rPr>
              <a:t>Avec Python une variable de nom </a:t>
            </a:r>
            <a:r>
              <a:rPr lang="fr-FR" sz="2000" b="1" dirty="0" err="1">
                <a:latin typeface="Times New Roman" panose="02020603050405020304" pitchFamily="18" charset="0"/>
                <a:cs typeface="Times New Roman" panose="02020603050405020304" pitchFamily="18" charset="0"/>
              </a:rPr>
              <a:t>age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peut contenir une valeur comme 12 et après contenir une valeur comme « Christophe » ce qui causera une erreur dans les </a:t>
            </a:r>
            <a:r>
              <a:rPr lang="fr-FR" sz="2000" b="1" dirty="0">
                <a:latin typeface="Times New Roman" panose="02020603050405020304" pitchFamily="18" charset="0"/>
                <a:cs typeface="Times New Roman" panose="02020603050405020304" pitchFamily="18" charset="0"/>
              </a:rPr>
              <a:t>langage typés</a:t>
            </a:r>
            <a:r>
              <a:rPr lang="fr-FR" sz="2000" dirty="0">
                <a:latin typeface="Times New Roman" panose="02020603050405020304" pitchFamily="18" charset="0"/>
                <a:cs typeface="Times New Roman" panose="02020603050405020304" pitchFamily="18" charset="0"/>
              </a:rPr>
              <a:t>.</a:t>
            </a:r>
          </a:p>
        </p:txBody>
      </p:sp>
      <p:cxnSp>
        <p:nvCxnSpPr>
          <p:cNvPr id="7" name="Connecteur droit 6">
            <a:extLst>
              <a:ext uri="{FF2B5EF4-FFF2-40B4-BE49-F238E27FC236}">
                <a16:creationId xmlns:a16="http://schemas.microsoft.com/office/drawing/2014/main" id="{DC2588C3-1926-D197-1620-524ECC415706}"/>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89251" y="189869"/>
            <a:ext cx="432406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Création de variable</a:t>
            </a:r>
          </a:p>
        </p:txBody>
      </p:sp>
      <p:cxnSp>
        <p:nvCxnSpPr>
          <p:cNvPr id="8" name="Connecteur droit 7">
            <a:extLst>
              <a:ext uri="{FF2B5EF4-FFF2-40B4-BE49-F238E27FC236}">
                <a16:creationId xmlns:a16="http://schemas.microsoft.com/office/drawing/2014/main" id="{B6F00F63-883E-0574-2871-D0C839DCCEEA}"/>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1" name="ZoneTexte 10">
            <a:extLst>
              <a:ext uri="{FF2B5EF4-FFF2-40B4-BE49-F238E27FC236}">
                <a16:creationId xmlns:a16="http://schemas.microsoft.com/office/drawing/2014/main" id="{C27A3656-3CB0-8161-AE9F-B92FBE4F5083}"/>
              </a:ext>
            </a:extLst>
          </p:cNvPr>
          <p:cNvSpPr txBox="1"/>
          <p:nvPr/>
        </p:nvSpPr>
        <p:spPr>
          <a:xfrm>
            <a:off x="472108" y="784541"/>
            <a:ext cx="10953464"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Pour créer une variable en Python, il suffit de respecter le format suivant: </a:t>
            </a:r>
          </a:p>
          <a:p>
            <a:pPr algn="ctr"/>
            <a:r>
              <a:rPr lang="fr-FR" sz="2000" b="1" dirty="0" err="1">
                <a:latin typeface="Times New Roman" panose="02020603050405020304" pitchFamily="18" charset="0"/>
                <a:cs typeface="Times New Roman" panose="02020603050405020304" pitchFamily="18" charset="0"/>
              </a:rPr>
              <a:t>nom_de_la_variable</a:t>
            </a:r>
            <a:r>
              <a:rPr lang="fr-FR" sz="2000" b="1" dirty="0">
                <a:latin typeface="Times New Roman" panose="02020603050405020304" pitchFamily="18" charset="0"/>
                <a:cs typeface="Times New Roman" panose="02020603050405020304" pitchFamily="18" charset="0"/>
              </a:rPr>
              <a:t> = valeur</a:t>
            </a:r>
          </a:p>
        </p:txBody>
      </p:sp>
      <p:pic>
        <p:nvPicPr>
          <p:cNvPr id="9" name="Image 8" descr="Une image contenant texte, Police, capture d’écran&#10;&#10;Description générée automatiquement">
            <a:extLst>
              <a:ext uri="{FF2B5EF4-FFF2-40B4-BE49-F238E27FC236}">
                <a16:creationId xmlns:a16="http://schemas.microsoft.com/office/drawing/2014/main" id="{89ED569F-3B9E-4CBC-AB9C-F34D2C0EB2E1}"/>
              </a:ext>
            </a:extLst>
          </p:cNvPr>
          <p:cNvPicPr>
            <a:picLocks noChangeAspect="1"/>
          </p:cNvPicPr>
          <p:nvPr/>
        </p:nvPicPr>
        <p:blipFill>
          <a:blip r:embed="rId2"/>
          <a:stretch>
            <a:fillRect/>
          </a:stretch>
        </p:blipFill>
        <p:spPr>
          <a:xfrm>
            <a:off x="2222701" y="1622275"/>
            <a:ext cx="6705600" cy="1727200"/>
          </a:xfrm>
          <a:prstGeom prst="rect">
            <a:avLst/>
          </a:prstGeom>
        </p:spPr>
      </p:pic>
      <p:sp>
        <p:nvSpPr>
          <p:cNvPr id="10" name="ZoneTexte 9">
            <a:extLst>
              <a:ext uri="{FF2B5EF4-FFF2-40B4-BE49-F238E27FC236}">
                <a16:creationId xmlns:a16="http://schemas.microsoft.com/office/drawing/2014/main" id="{FB417BBD-0238-1349-818E-13D210F5CB82}"/>
              </a:ext>
            </a:extLst>
          </p:cNvPr>
          <p:cNvSpPr txBox="1"/>
          <p:nvPr/>
        </p:nvSpPr>
        <p:spPr>
          <a:xfrm>
            <a:off x="500931" y="3537621"/>
            <a:ext cx="10924639" cy="1323439"/>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Le nom d’une variable doit respecter les règles suivantes:</a:t>
            </a:r>
          </a:p>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Ne doit pas contenir d’espace doit être en un mot (uniquement de lettres majuscules, minuscules, chiffres et symbole underscore _).</a:t>
            </a:r>
          </a:p>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Ne doit pas commencer par un chiffre.</a:t>
            </a:r>
          </a:p>
        </p:txBody>
      </p:sp>
      <p:sp>
        <p:nvSpPr>
          <p:cNvPr id="12" name="ZoneTexte 11">
            <a:extLst>
              <a:ext uri="{FF2B5EF4-FFF2-40B4-BE49-F238E27FC236}">
                <a16:creationId xmlns:a16="http://schemas.microsoft.com/office/drawing/2014/main" id="{2C4CECD9-0455-8114-2C1B-183CDF9A7571}"/>
              </a:ext>
            </a:extLst>
          </p:cNvPr>
          <p:cNvSpPr txBox="1"/>
          <p:nvPr/>
        </p:nvSpPr>
        <p:spPr>
          <a:xfrm>
            <a:off x="500931" y="5088344"/>
            <a:ext cx="10924639"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Le langage Python est sensible à la casse il différencie les majuscules des minuscules la variable </a:t>
            </a:r>
            <a:r>
              <a:rPr lang="fr-FR" sz="2000" b="1" dirty="0" err="1">
                <a:latin typeface="Times New Roman" panose="02020603050405020304" pitchFamily="18" charset="0"/>
                <a:cs typeface="Times New Roman" panose="02020603050405020304" pitchFamily="18" charset="0"/>
              </a:rPr>
              <a:t>age</a:t>
            </a:r>
            <a:r>
              <a:rPr lang="fr-FR" sz="2000" dirty="0">
                <a:latin typeface="Times New Roman" panose="02020603050405020304" pitchFamily="18" charset="0"/>
                <a:cs typeface="Times New Roman" panose="02020603050405020304" pitchFamily="18" charset="0"/>
              </a:rPr>
              <a:t> sera considérée différente de </a:t>
            </a:r>
            <a:r>
              <a:rPr lang="fr-FR" sz="2000" b="1" dirty="0">
                <a:latin typeface="Times New Roman" panose="02020603050405020304" pitchFamily="18" charset="0"/>
                <a:cs typeface="Times New Roman" panose="02020603050405020304" pitchFamily="18" charset="0"/>
              </a:rPr>
              <a:t>AGE…</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11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442742" y="185297"/>
            <a:ext cx="618611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Convention de notation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1" y="797905"/>
            <a:ext cx="10895817"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En programmation il existe plusieurs conventions de nommage des variables parmi lesquelles on a:</a:t>
            </a:r>
          </a:p>
        </p:txBody>
      </p:sp>
      <p:sp>
        <p:nvSpPr>
          <p:cNvPr id="2" name="ZoneTexte 1">
            <a:extLst>
              <a:ext uri="{FF2B5EF4-FFF2-40B4-BE49-F238E27FC236}">
                <a16:creationId xmlns:a16="http://schemas.microsoft.com/office/drawing/2014/main" id="{EC9934C2-4551-6AD7-BD88-518DC047830D}"/>
              </a:ext>
            </a:extLst>
          </p:cNvPr>
          <p:cNvSpPr txBox="1"/>
          <p:nvPr/>
        </p:nvSpPr>
        <p:spPr>
          <a:xfrm>
            <a:off x="461534" y="1543374"/>
            <a:ext cx="10895817" cy="1323439"/>
          </a:xfrm>
          <a:prstGeom prst="rect">
            <a:avLst/>
          </a:prstGeom>
          <a:noFill/>
        </p:spPr>
        <p:txBody>
          <a:bodyPr wrap="square" rtlCol="0">
            <a:spAutoFit/>
          </a:bodyPr>
          <a:lstStyle/>
          <a:p>
            <a:pPr algn="just"/>
            <a:r>
              <a:rPr lang="fr-FR" sz="2000" b="1" dirty="0">
                <a:latin typeface="Times New Roman" panose="02020603050405020304" pitchFamily="18" charset="0"/>
                <a:cs typeface="Times New Roman" panose="02020603050405020304" pitchFamily="18" charset="0"/>
              </a:rPr>
              <a:t>Le </a:t>
            </a:r>
            <a:r>
              <a:rPr lang="fr-FR" sz="2000" b="1" dirty="0" err="1">
                <a:latin typeface="Times New Roman" panose="02020603050405020304" pitchFamily="18" charset="0"/>
                <a:cs typeface="Times New Roman" panose="02020603050405020304" pitchFamily="18" charset="0"/>
              </a:rPr>
              <a:t>camel</a:t>
            </a:r>
            <a:r>
              <a:rPr lang="fr-FR" sz="2000" b="1" dirty="0">
                <a:latin typeface="Times New Roman" panose="02020603050405020304" pitchFamily="18" charset="0"/>
                <a:cs typeface="Times New Roman" panose="02020603050405020304" pitchFamily="18" charset="0"/>
              </a:rPr>
              <a:t> case</a:t>
            </a:r>
            <a:r>
              <a:rPr lang="fr-FR" sz="2000"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une notation qui consiste à écrire un ensemble de mots en les liant sans espaces ni ponctuation mais en mettant en lettre majuscule la première lettre de chaque mot. Le nom d’une variable en </a:t>
            </a:r>
            <a:r>
              <a:rPr lang="fr-FR" sz="2000" dirty="0" err="1">
                <a:latin typeface="Times New Roman" panose="02020603050405020304" pitchFamily="18" charset="0"/>
                <a:cs typeface="Times New Roman" panose="02020603050405020304" pitchFamily="18" charset="0"/>
              </a:rPr>
              <a:t>camel</a:t>
            </a:r>
            <a:r>
              <a:rPr lang="fr-FR" sz="2000" dirty="0">
                <a:latin typeface="Times New Roman" panose="02020603050405020304" pitchFamily="18" charset="0"/>
                <a:cs typeface="Times New Roman" panose="02020603050405020304" pitchFamily="18" charset="0"/>
              </a:rPr>
              <a:t> case sera par exemple </a:t>
            </a:r>
            <a:r>
              <a:rPr lang="fr-FR" sz="2000" b="1" dirty="0" err="1">
                <a:latin typeface="Times New Roman" panose="02020603050405020304" pitchFamily="18" charset="0"/>
                <a:cs typeface="Times New Roman" panose="02020603050405020304" pitchFamily="18" charset="0"/>
              </a:rPr>
              <a:t>nomUtilisateur</a:t>
            </a:r>
            <a:r>
              <a:rPr lang="fr-FR" sz="2000" dirty="0">
                <a:latin typeface="Times New Roman" panose="02020603050405020304" pitchFamily="18" charset="0"/>
                <a:cs typeface="Times New Roman" panose="02020603050405020304" pitchFamily="18" charset="0"/>
              </a:rPr>
              <a:t> pour désigner une variable contenant le nom d’utilisateur.</a:t>
            </a:r>
          </a:p>
        </p:txBody>
      </p:sp>
      <p:sp>
        <p:nvSpPr>
          <p:cNvPr id="3" name="ZoneTexte 2">
            <a:extLst>
              <a:ext uri="{FF2B5EF4-FFF2-40B4-BE49-F238E27FC236}">
                <a16:creationId xmlns:a16="http://schemas.microsoft.com/office/drawing/2014/main" id="{81596799-C842-9030-435C-EDC8E68430EE}"/>
              </a:ext>
            </a:extLst>
          </p:cNvPr>
          <p:cNvSpPr txBox="1"/>
          <p:nvPr/>
        </p:nvSpPr>
        <p:spPr>
          <a:xfrm>
            <a:off x="440752" y="3062896"/>
            <a:ext cx="11113032" cy="707886"/>
          </a:xfrm>
          <a:prstGeom prst="rect">
            <a:avLst/>
          </a:prstGeom>
          <a:noFill/>
        </p:spPr>
        <p:txBody>
          <a:bodyPr wrap="square" rtlCol="0">
            <a:spAutoFit/>
          </a:bodyPr>
          <a:lstStyle/>
          <a:p>
            <a:pPr algn="just"/>
            <a:r>
              <a:rPr lang="fr-FR" sz="2000" b="1" dirty="0">
                <a:latin typeface="Times New Roman" panose="02020603050405020304" pitchFamily="18" charset="0"/>
                <a:cs typeface="Times New Roman" panose="02020603050405020304" pitchFamily="18" charset="0"/>
              </a:rPr>
              <a:t>Le </a:t>
            </a:r>
            <a:r>
              <a:rPr lang="fr-FR" sz="2000" b="1" dirty="0" err="1">
                <a:latin typeface="Times New Roman" panose="02020603050405020304" pitchFamily="18" charset="0"/>
                <a:cs typeface="Times New Roman" panose="02020603050405020304" pitchFamily="18" charset="0"/>
              </a:rPr>
              <a:t>snake</a:t>
            </a:r>
            <a:r>
              <a:rPr lang="fr-FR" sz="2000" b="1" dirty="0">
                <a:latin typeface="Times New Roman" panose="02020603050405020304" pitchFamily="18" charset="0"/>
                <a:cs typeface="Times New Roman" panose="02020603050405020304" pitchFamily="18" charset="0"/>
              </a:rPr>
              <a:t> case</a:t>
            </a:r>
            <a:r>
              <a:rPr lang="fr-FR" sz="2000"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une notation qui consiste à écrire un ensemble de mots en les liant par un tiret bas « _ ». Le nom d’une variable en </a:t>
            </a:r>
            <a:r>
              <a:rPr lang="fr-FR" sz="2000" dirty="0" err="1">
                <a:latin typeface="Times New Roman" panose="02020603050405020304" pitchFamily="18" charset="0"/>
                <a:cs typeface="Times New Roman" panose="02020603050405020304" pitchFamily="18" charset="0"/>
              </a:rPr>
              <a:t>snake</a:t>
            </a:r>
            <a:r>
              <a:rPr lang="fr-FR" sz="2000" dirty="0">
                <a:latin typeface="Times New Roman" panose="02020603050405020304" pitchFamily="18" charset="0"/>
                <a:cs typeface="Times New Roman" panose="02020603050405020304" pitchFamily="18" charset="0"/>
              </a:rPr>
              <a:t> case sera par exemple </a:t>
            </a:r>
            <a:r>
              <a:rPr lang="fr-FR" sz="2000" b="1" dirty="0" err="1">
                <a:latin typeface="Times New Roman" panose="02020603050405020304" pitchFamily="18" charset="0"/>
                <a:cs typeface="Times New Roman" panose="02020603050405020304" pitchFamily="18" charset="0"/>
              </a:rPr>
              <a:t>nom_utilisateur</a:t>
            </a:r>
            <a:r>
              <a:rPr lang="fr-FR" sz="2000" dirty="0">
                <a:latin typeface="Times New Roman" panose="02020603050405020304" pitchFamily="18" charset="0"/>
                <a:cs typeface="Times New Roman" panose="02020603050405020304" pitchFamily="18" charset="0"/>
              </a:rPr>
              <a:t>.</a:t>
            </a:r>
            <a:endParaRPr lang="fr-FR" sz="2000" b="1"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0C314994-C0E5-5F00-10B6-C49027ED4B6C}"/>
              </a:ext>
            </a:extLst>
          </p:cNvPr>
          <p:cNvSpPr txBox="1"/>
          <p:nvPr/>
        </p:nvSpPr>
        <p:spPr>
          <a:xfrm>
            <a:off x="461534" y="4049018"/>
            <a:ext cx="1079251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Le nom d’une variable doit être compréhensible éviter des noms comme « </a:t>
            </a:r>
            <a:r>
              <a:rPr lang="fr-FR" sz="2000" b="1" dirty="0">
                <a:latin typeface="Times New Roman" panose="02020603050405020304" pitchFamily="18" charset="0"/>
                <a:cs typeface="Times New Roman" panose="02020603050405020304" pitchFamily="18" charset="0"/>
              </a:rPr>
              <a:t>a » </a:t>
            </a:r>
            <a:r>
              <a:rPr lang="fr-FR" sz="2000" dirty="0">
                <a:latin typeface="Times New Roman" panose="02020603050405020304" pitchFamily="18" charset="0"/>
                <a:cs typeface="Times New Roman" panose="02020603050405020304" pitchFamily="18" charset="0"/>
              </a:rPr>
              <a:t>mais « </a:t>
            </a:r>
            <a:r>
              <a:rPr lang="fr-FR" sz="2000" b="1" dirty="0" err="1">
                <a:latin typeface="Times New Roman" panose="02020603050405020304" pitchFamily="18" charset="0"/>
                <a:cs typeface="Times New Roman" panose="02020603050405020304" pitchFamily="18" charset="0"/>
              </a:rPr>
              <a:t>age</a:t>
            </a:r>
            <a:r>
              <a:rPr lang="fr-FR" sz="2000" b="1" dirty="0">
                <a:latin typeface="Times New Roman" panose="02020603050405020304" pitchFamily="18" charset="0"/>
                <a:cs typeface="Times New Roman" panose="02020603050405020304" pitchFamily="18" charset="0"/>
              </a:rPr>
              <a:t> » </a:t>
            </a:r>
            <a:r>
              <a:rPr lang="fr-FR" sz="2000" dirty="0">
                <a:latin typeface="Times New Roman" panose="02020603050405020304" pitchFamily="18" charset="0"/>
                <a:cs typeface="Times New Roman" panose="02020603050405020304" pitchFamily="18" charset="0"/>
              </a:rPr>
              <a:t>pour designer une variable qui va contenir un âge. </a:t>
            </a:r>
          </a:p>
        </p:txBody>
      </p:sp>
      <p:sp>
        <p:nvSpPr>
          <p:cNvPr id="13" name="ZoneTexte 12">
            <a:extLst>
              <a:ext uri="{FF2B5EF4-FFF2-40B4-BE49-F238E27FC236}">
                <a16:creationId xmlns:a16="http://schemas.microsoft.com/office/drawing/2014/main" id="{E7A34E49-D0BD-64D8-5B59-08E2D5D6A806}"/>
              </a:ext>
            </a:extLst>
          </p:cNvPr>
          <p:cNvSpPr txBox="1"/>
          <p:nvPr/>
        </p:nvSpPr>
        <p:spPr>
          <a:xfrm>
            <a:off x="500932" y="5133469"/>
            <a:ext cx="11691068"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Dans la suite du cours nous utiliserons comme convention la notation Camel Case mais libre a chaque programmeur d’utiliser sa convention tout en restant cohérent.</a:t>
            </a:r>
          </a:p>
        </p:txBody>
      </p:sp>
      <p:cxnSp>
        <p:nvCxnSpPr>
          <p:cNvPr id="14" name="Connecteur droit 13">
            <a:extLst>
              <a:ext uri="{FF2B5EF4-FFF2-40B4-BE49-F238E27FC236}">
                <a16:creationId xmlns:a16="http://schemas.microsoft.com/office/drawing/2014/main" id="{166F40DF-C004-089A-75EB-DD5D79744C53}"/>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17956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415335" y="175022"/>
            <a:ext cx="618611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Mots réservés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81837" y="805614"/>
            <a:ext cx="1122832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Certains mots ne peuvent être utilisés comme nom de variable car réservés par le langage python:</a:t>
            </a:r>
          </a:p>
        </p:txBody>
      </p:sp>
      <p:cxnSp>
        <p:nvCxnSpPr>
          <p:cNvPr id="2" name="Connecteur droit 1">
            <a:extLst>
              <a:ext uri="{FF2B5EF4-FFF2-40B4-BE49-F238E27FC236}">
                <a16:creationId xmlns:a16="http://schemas.microsoft.com/office/drawing/2014/main" id="{FA89294B-803C-566D-7126-282D81D1E108}"/>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descr="Une image contenant texte, nombre, ligne, reçu&#10;&#10;Description générée automatiquement">
            <a:extLst>
              <a:ext uri="{FF2B5EF4-FFF2-40B4-BE49-F238E27FC236}">
                <a16:creationId xmlns:a16="http://schemas.microsoft.com/office/drawing/2014/main" id="{AC155DDC-4C4A-6BA3-C9B3-460BB869EBB2}"/>
              </a:ext>
            </a:extLst>
          </p:cNvPr>
          <p:cNvPicPr>
            <a:picLocks noChangeAspect="1"/>
          </p:cNvPicPr>
          <p:nvPr/>
        </p:nvPicPr>
        <p:blipFill>
          <a:blip r:embed="rId2"/>
          <a:stretch>
            <a:fillRect/>
          </a:stretch>
        </p:blipFill>
        <p:spPr>
          <a:xfrm>
            <a:off x="1600200" y="1369671"/>
            <a:ext cx="7772400" cy="1620228"/>
          </a:xfrm>
          <a:prstGeom prst="rect">
            <a:avLst/>
          </a:prstGeom>
        </p:spPr>
      </p:pic>
      <p:sp>
        <p:nvSpPr>
          <p:cNvPr id="9" name="ZoneTexte 8">
            <a:extLst>
              <a:ext uri="{FF2B5EF4-FFF2-40B4-BE49-F238E27FC236}">
                <a16:creationId xmlns:a16="http://schemas.microsoft.com/office/drawing/2014/main" id="{26C3EC63-3124-C8EF-6738-5485D45FE6EF}"/>
              </a:ext>
            </a:extLst>
          </p:cNvPr>
          <p:cNvSpPr txBox="1"/>
          <p:nvPr/>
        </p:nvSpPr>
        <p:spPr>
          <a:xfrm>
            <a:off x="606528" y="3421748"/>
            <a:ext cx="1110363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L’utilisation de l’un de ces mots comme nom de variable entraine une erreur:</a:t>
            </a:r>
          </a:p>
        </p:txBody>
      </p:sp>
      <p:sp>
        <p:nvSpPr>
          <p:cNvPr id="12" name="ZoneTexte 11">
            <a:extLst>
              <a:ext uri="{FF2B5EF4-FFF2-40B4-BE49-F238E27FC236}">
                <a16:creationId xmlns:a16="http://schemas.microsoft.com/office/drawing/2014/main" id="{82F5FF9C-E46A-4B83-C559-234C5FEDA6A4}"/>
              </a:ext>
            </a:extLst>
          </p:cNvPr>
          <p:cNvSpPr txBox="1"/>
          <p:nvPr/>
        </p:nvSpPr>
        <p:spPr>
          <a:xfrm>
            <a:off x="2065713" y="2987957"/>
            <a:ext cx="7058430" cy="276999"/>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Source: </a:t>
            </a:r>
            <a:r>
              <a:rPr lang="fr-FR" sz="1200" dirty="0">
                <a:latin typeface="Times New Roman" panose="02020603050405020304" pitchFamily="18" charset="0"/>
                <a:cs typeface="Times New Roman" panose="02020603050405020304" pitchFamily="18" charset="0"/>
                <a:hlinkClick r:id="rId3"/>
              </a:rPr>
              <a:t>https://python.developpez.com/cours/apprendre-python-3/?page=la-calculatrice-python</a:t>
            </a:r>
            <a:r>
              <a:rPr lang="fr-FR" sz="1200" dirty="0">
                <a:latin typeface="Times New Roman" panose="02020603050405020304" pitchFamily="18" charset="0"/>
                <a:cs typeface="Times New Roman" panose="02020603050405020304" pitchFamily="18" charset="0"/>
              </a:rPr>
              <a:t> </a:t>
            </a:r>
          </a:p>
        </p:txBody>
      </p:sp>
      <p:pic>
        <p:nvPicPr>
          <p:cNvPr id="14" name="Image 13" descr="Une image contenant texte, capture d’écran, Police&#10;&#10;Description générée automatiquement">
            <a:extLst>
              <a:ext uri="{FF2B5EF4-FFF2-40B4-BE49-F238E27FC236}">
                <a16:creationId xmlns:a16="http://schemas.microsoft.com/office/drawing/2014/main" id="{18F7C714-33CD-C1A1-14E9-5131ACE93074}"/>
              </a:ext>
            </a:extLst>
          </p:cNvPr>
          <p:cNvPicPr>
            <a:picLocks noChangeAspect="1"/>
          </p:cNvPicPr>
          <p:nvPr/>
        </p:nvPicPr>
        <p:blipFill>
          <a:blip r:embed="rId4"/>
          <a:stretch>
            <a:fillRect/>
          </a:stretch>
        </p:blipFill>
        <p:spPr>
          <a:xfrm>
            <a:off x="2469343" y="3978650"/>
            <a:ext cx="6654800" cy="1651000"/>
          </a:xfrm>
          <a:prstGeom prst="rect">
            <a:avLst/>
          </a:prstGeom>
        </p:spPr>
      </p:pic>
    </p:spTree>
    <p:extLst>
      <p:ext uri="{BB962C8B-B14F-4D97-AF65-F5344CB8AC3E}">
        <p14:creationId xmlns:p14="http://schemas.microsoft.com/office/powerpoint/2010/main" val="390015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95416"/>
            <a:ext cx="618611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Type de données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1" y="803300"/>
            <a:ext cx="10895817"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a besoin de savoir quel est le type de valeur de variable pour savoir quelle opération faire. La somme de deux variables contenant des nombres sera différente de la somme de deux variables contenant des lettres. </a:t>
            </a: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descr="Une image contenant texte, capture d’écran, Police, nombre&#10;&#10;Description générée automatiquement">
            <a:extLst>
              <a:ext uri="{FF2B5EF4-FFF2-40B4-BE49-F238E27FC236}">
                <a16:creationId xmlns:a16="http://schemas.microsoft.com/office/drawing/2014/main" id="{618490F6-07F4-868B-9A49-5A30DC77E730}"/>
              </a:ext>
            </a:extLst>
          </p:cNvPr>
          <p:cNvPicPr>
            <a:picLocks noChangeAspect="1"/>
          </p:cNvPicPr>
          <p:nvPr/>
        </p:nvPicPr>
        <p:blipFill>
          <a:blip r:embed="rId2"/>
          <a:stretch>
            <a:fillRect/>
          </a:stretch>
        </p:blipFill>
        <p:spPr>
          <a:xfrm>
            <a:off x="2386215" y="1818963"/>
            <a:ext cx="6654800" cy="2349500"/>
          </a:xfrm>
          <a:prstGeom prst="rect">
            <a:avLst/>
          </a:prstGeom>
        </p:spPr>
      </p:pic>
      <p:sp>
        <p:nvSpPr>
          <p:cNvPr id="9" name="ZoneTexte 8">
            <a:extLst>
              <a:ext uri="{FF2B5EF4-FFF2-40B4-BE49-F238E27FC236}">
                <a16:creationId xmlns:a16="http://schemas.microsoft.com/office/drawing/2014/main" id="{3B042DC6-C278-2086-792B-8ADDE2A8119F}"/>
              </a:ext>
            </a:extLst>
          </p:cNvPr>
          <p:cNvSpPr txBox="1"/>
          <p:nvPr/>
        </p:nvSpPr>
        <p:spPr>
          <a:xfrm>
            <a:off x="500931" y="4411863"/>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une variable peut contenir toute sorte de valeur qui est associée à un type bien précis.</a:t>
            </a:r>
          </a:p>
        </p:txBody>
      </p:sp>
      <p:sp>
        <p:nvSpPr>
          <p:cNvPr id="10" name="ZoneTexte 9">
            <a:extLst>
              <a:ext uri="{FF2B5EF4-FFF2-40B4-BE49-F238E27FC236}">
                <a16:creationId xmlns:a16="http://schemas.microsoft.com/office/drawing/2014/main" id="{5A2D93A6-B99A-D605-1B06-6CEE06A17D2A}"/>
              </a:ext>
            </a:extLst>
          </p:cNvPr>
          <p:cNvSpPr txBox="1"/>
          <p:nvPr/>
        </p:nvSpPr>
        <p:spPr>
          <a:xfrm>
            <a:off x="500931" y="5184126"/>
            <a:ext cx="10895817"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types sont classés en deux catégories les types simples (primitifs) et les types complexes (que nous ne traiteront pas pour le moment).</a:t>
            </a:r>
          </a:p>
        </p:txBody>
      </p:sp>
    </p:spTree>
    <p:extLst>
      <p:ext uri="{BB962C8B-B14F-4D97-AF65-F5344CB8AC3E}">
        <p14:creationId xmlns:p14="http://schemas.microsoft.com/office/powerpoint/2010/main" val="216810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178415"/>
            <a:ext cx="618611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Types usuels</a:t>
            </a: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9" name="ZoneTexte 8">
            <a:extLst>
              <a:ext uri="{FF2B5EF4-FFF2-40B4-BE49-F238E27FC236}">
                <a16:creationId xmlns:a16="http://schemas.microsoft.com/office/drawing/2014/main" id="{3B042DC6-C278-2086-792B-8ADDE2A8119F}"/>
              </a:ext>
            </a:extLst>
          </p:cNvPr>
          <p:cNvSpPr txBox="1"/>
          <p:nvPr/>
        </p:nvSpPr>
        <p:spPr>
          <a:xfrm>
            <a:off x="500932" y="700443"/>
            <a:ext cx="1106207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dehors des types complexes qui seront traités individuellement les principaux types usuels qu’on rencontrera sont:</a:t>
            </a:r>
          </a:p>
        </p:txBody>
      </p:sp>
      <p:sp>
        <p:nvSpPr>
          <p:cNvPr id="3" name="ZoneTexte 2">
            <a:extLst>
              <a:ext uri="{FF2B5EF4-FFF2-40B4-BE49-F238E27FC236}">
                <a16:creationId xmlns:a16="http://schemas.microsoft.com/office/drawing/2014/main" id="{45C54206-D580-DC37-B4A0-A527B5ED2229}"/>
              </a:ext>
            </a:extLst>
          </p:cNvPr>
          <p:cNvSpPr txBox="1"/>
          <p:nvPr/>
        </p:nvSpPr>
        <p:spPr>
          <a:xfrm>
            <a:off x="500932" y="1408329"/>
            <a:ext cx="11062072" cy="2246769"/>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Les nombres entiers nommé </a:t>
            </a:r>
            <a:r>
              <a:rPr lang="fr-FR" sz="2000" b="1" dirty="0" err="1">
                <a:latin typeface="Times New Roman" panose="02020603050405020304" pitchFamily="18" charset="0"/>
                <a:cs typeface="Times New Roman" panose="02020603050405020304" pitchFamily="18" charset="0"/>
              </a:rPr>
              <a:t>int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Python pour </a:t>
            </a:r>
            <a:r>
              <a:rPr lang="fr-FR" sz="2000" b="1" dirty="0" err="1">
                <a:latin typeface="Times New Roman" panose="02020603050405020304" pitchFamily="18" charset="0"/>
                <a:cs typeface="Times New Roman" panose="02020603050405020304" pitchFamily="18" charset="0"/>
              </a:rPr>
              <a:t>integer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exemple 12.</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Les nombres flottants (à virgule) nommé </a:t>
            </a:r>
            <a:r>
              <a:rPr lang="fr-FR" sz="2000" b="1" dirty="0" err="1">
                <a:latin typeface="Times New Roman" panose="02020603050405020304" pitchFamily="18" charset="0"/>
                <a:cs typeface="Times New Roman" panose="02020603050405020304" pitchFamily="18" charset="0"/>
              </a:rPr>
              <a:t>float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Python pour </a:t>
            </a:r>
            <a:r>
              <a:rPr lang="fr-FR" sz="2000" b="1" dirty="0">
                <a:latin typeface="Times New Roman" panose="02020603050405020304" pitchFamily="18" charset="0"/>
                <a:cs typeface="Times New Roman" panose="02020603050405020304" pitchFamily="18" charset="0"/>
              </a:rPr>
              <a:t>flottant </a:t>
            </a:r>
            <a:r>
              <a:rPr lang="fr-FR" sz="2000" dirty="0">
                <a:latin typeface="Times New Roman" panose="02020603050405020304" pitchFamily="18" charset="0"/>
                <a:cs typeface="Times New Roman" panose="02020603050405020304" pitchFamily="18" charset="0"/>
              </a:rPr>
              <a:t>exemple 12.5 (la virgule en Python est caractérisée par un « . » notation anglaise)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Les types booléens (vrai/faux) nommé </a:t>
            </a:r>
            <a:r>
              <a:rPr lang="fr-FR" sz="2000" b="1" dirty="0" err="1">
                <a:latin typeface="Times New Roman" panose="02020603050405020304" pitchFamily="18" charset="0"/>
                <a:cs typeface="Times New Roman" panose="02020603050405020304" pitchFamily="18" charset="0"/>
              </a:rPr>
              <a:t>bool</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Python pour </a:t>
            </a:r>
            <a:r>
              <a:rPr lang="fr-FR" sz="2000" b="1" dirty="0" err="1">
                <a:latin typeface="Times New Roman" panose="02020603050405020304" pitchFamily="18" charset="0"/>
                <a:cs typeface="Times New Roman" panose="02020603050405020304" pitchFamily="18" charset="0"/>
              </a:rPr>
              <a:t>boolean</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constitué de deux valeurs possible </a:t>
            </a:r>
            <a:r>
              <a:rPr lang="fr-FR" sz="2000" b="1" dirty="0" err="1">
                <a:latin typeface="Times New Roman" panose="02020603050405020304" pitchFamily="18" charset="0"/>
                <a:cs typeface="Times New Roman" panose="02020603050405020304" pitchFamily="18" charset="0"/>
              </a:rPr>
              <a:t>True</a:t>
            </a:r>
            <a:r>
              <a:rPr lang="fr-FR" sz="2000" b="1" dirty="0">
                <a:latin typeface="Times New Roman" panose="02020603050405020304" pitchFamily="18" charset="0"/>
                <a:cs typeface="Times New Roman" panose="02020603050405020304" pitchFamily="18" charset="0"/>
              </a:rPr>
              <a:t>/False. </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Les chaines de caractères nommé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Python pour </a:t>
            </a:r>
            <a:r>
              <a:rPr lang="fr-FR" sz="2000" b="1" dirty="0">
                <a:latin typeface="Times New Roman" panose="02020603050405020304" pitchFamily="18" charset="0"/>
                <a:cs typeface="Times New Roman" panose="02020603050405020304" pitchFamily="18" charset="0"/>
              </a:rPr>
              <a:t>string </a:t>
            </a:r>
            <a:r>
              <a:rPr lang="fr-FR" sz="2000" dirty="0">
                <a:latin typeface="Times New Roman" panose="02020603050405020304" pitchFamily="18" charset="0"/>
                <a:cs typeface="Times New Roman" panose="02020603050405020304" pitchFamily="18" charset="0"/>
              </a:rPr>
              <a:t>exemple « Toto » (en Python une chaine de caractère est délimitée par des guillemets ou apostrophes). </a:t>
            </a:r>
          </a:p>
        </p:txBody>
      </p:sp>
      <p:pic>
        <p:nvPicPr>
          <p:cNvPr id="12" name="Image 11" descr="Une image contenant texte, capture d’écran, Police&#10;&#10;Description générée automatiquement">
            <a:extLst>
              <a:ext uri="{FF2B5EF4-FFF2-40B4-BE49-F238E27FC236}">
                <a16:creationId xmlns:a16="http://schemas.microsoft.com/office/drawing/2014/main" id="{04219F38-5EC7-275A-6CB2-F4A11257131D}"/>
              </a:ext>
            </a:extLst>
          </p:cNvPr>
          <p:cNvPicPr>
            <a:picLocks noChangeAspect="1"/>
          </p:cNvPicPr>
          <p:nvPr/>
        </p:nvPicPr>
        <p:blipFill>
          <a:blip r:embed="rId3"/>
          <a:stretch>
            <a:fillRect/>
          </a:stretch>
        </p:blipFill>
        <p:spPr>
          <a:xfrm>
            <a:off x="2699116" y="3728074"/>
            <a:ext cx="5651500" cy="2223839"/>
          </a:xfrm>
          <a:prstGeom prst="rect">
            <a:avLst/>
          </a:prstGeom>
        </p:spPr>
      </p:pic>
    </p:spTree>
    <p:extLst>
      <p:ext uri="{BB962C8B-B14F-4D97-AF65-F5344CB8AC3E}">
        <p14:creationId xmlns:p14="http://schemas.microsoft.com/office/powerpoint/2010/main" val="26527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9944" y="173925"/>
            <a:ext cx="618611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Fonctions type et </a:t>
            </a:r>
            <a:r>
              <a:rPr lang="fr-FR" sz="2400" dirty="0" err="1">
                <a:latin typeface="Times New Roman" panose="02020603050405020304" pitchFamily="18" charset="0"/>
                <a:cs typeface="Times New Roman" panose="02020603050405020304" pitchFamily="18" charset="0"/>
              </a:rPr>
              <a:t>print</a:t>
            </a:r>
            <a:r>
              <a:rPr lang="fr-FR" sz="2400" dirty="0">
                <a:latin typeface="Times New Roman" panose="02020603050405020304" pitchFamily="18" charset="0"/>
                <a:cs typeface="Times New Roman" panose="02020603050405020304" pitchFamily="18" charset="0"/>
              </a:rPr>
              <a:t> </a:t>
            </a: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9" name="ZoneTexte 8">
            <a:extLst>
              <a:ext uri="{FF2B5EF4-FFF2-40B4-BE49-F238E27FC236}">
                <a16:creationId xmlns:a16="http://schemas.microsoft.com/office/drawing/2014/main" id="{3B042DC6-C278-2086-792B-8ADDE2A8119F}"/>
              </a:ext>
            </a:extLst>
          </p:cNvPr>
          <p:cNvSpPr txBox="1"/>
          <p:nvPr/>
        </p:nvSpPr>
        <p:spPr>
          <a:xfrm>
            <a:off x="500932" y="853933"/>
            <a:ext cx="1106207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d’une fonction interne qui permet d’afficher le type d’une variable avec pour syntaxe:</a:t>
            </a:r>
          </a:p>
          <a:p>
            <a:pPr algn="ctr"/>
            <a:r>
              <a:rPr lang="fr-FR" sz="2000" b="1" dirty="0">
                <a:latin typeface="Times New Roman" panose="02020603050405020304" pitchFamily="18" charset="0"/>
                <a:cs typeface="Times New Roman" panose="02020603050405020304" pitchFamily="18" charset="0"/>
              </a:rPr>
              <a:t>type(</a:t>
            </a:r>
            <a:r>
              <a:rPr lang="fr-FR" sz="2000" b="1" dirty="0" err="1">
                <a:latin typeface="Times New Roman" panose="02020603050405020304" pitchFamily="18" charset="0"/>
                <a:cs typeface="Times New Roman" panose="02020603050405020304" pitchFamily="18" charset="0"/>
              </a:rPr>
              <a:t>nom_de_la_variable</a:t>
            </a:r>
            <a:r>
              <a:rPr lang="fr-FR" sz="2000" b="1" dirty="0">
                <a:latin typeface="Times New Roman" panose="02020603050405020304" pitchFamily="18" charset="0"/>
                <a:cs typeface="Times New Roman" panose="02020603050405020304" pitchFamily="18" charset="0"/>
              </a:rPr>
              <a:t>)</a:t>
            </a:r>
          </a:p>
        </p:txBody>
      </p:sp>
      <p:pic>
        <p:nvPicPr>
          <p:cNvPr id="8" name="Image 7" descr="Une image contenant texte, capture d’écran, Police&#10;&#10;Description générée automatiquement">
            <a:extLst>
              <a:ext uri="{FF2B5EF4-FFF2-40B4-BE49-F238E27FC236}">
                <a16:creationId xmlns:a16="http://schemas.microsoft.com/office/drawing/2014/main" id="{90FAEB88-885D-A650-F8FC-5275AD2EAF52}"/>
              </a:ext>
            </a:extLst>
          </p:cNvPr>
          <p:cNvPicPr>
            <a:picLocks noChangeAspect="1"/>
          </p:cNvPicPr>
          <p:nvPr/>
        </p:nvPicPr>
        <p:blipFill>
          <a:blip r:embed="rId3"/>
          <a:stretch>
            <a:fillRect/>
          </a:stretch>
        </p:blipFill>
        <p:spPr>
          <a:xfrm>
            <a:off x="2970992" y="1611283"/>
            <a:ext cx="5651500" cy="2082800"/>
          </a:xfrm>
          <a:prstGeom prst="rect">
            <a:avLst/>
          </a:prstGeom>
        </p:spPr>
      </p:pic>
      <p:sp>
        <p:nvSpPr>
          <p:cNvPr id="10" name="ZoneTexte 9">
            <a:extLst>
              <a:ext uri="{FF2B5EF4-FFF2-40B4-BE49-F238E27FC236}">
                <a16:creationId xmlns:a16="http://schemas.microsoft.com/office/drawing/2014/main" id="{519ADCDC-A013-72F8-B0F7-C1A28124F9E2}"/>
              </a:ext>
            </a:extLst>
          </p:cNvPr>
          <p:cNvSpPr txBox="1"/>
          <p:nvPr/>
        </p:nvSpPr>
        <p:spPr>
          <a:xfrm>
            <a:off x="399944" y="3792510"/>
            <a:ext cx="1109779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afficher le contenu d’une variable on utilisera la fonction interne de Python:</a:t>
            </a:r>
          </a:p>
          <a:p>
            <a:r>
              <a:rPr lang="fr-FR" sz="2000"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nom_de_la_variable</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pic>
        <p:nvPicPr>
          <p:cNvPr id="17" name="Image 16" descr="Une image contenant texte, capture d’écran, Police, blanc&#10;&#10;Description générée automatiquement">
            <a:extLst>
              <a:ext uri="{FF2B5EF4-FFF2-40B4-BE49-F238E27FC236}">
                <a16:creationId xmlns:a16="http://schemas.microsoft.com/office/drawing/2014/main" id="{6412B93B-1FAA-79C6-D9C6-BFB62EA41112}"/>
              </a:ext>
            </a:extLst>
          </p:cNvPr>
          <p:cNvPicPr>
            <a:picLocks noChangeAspect="1"/>
          </p:cNvPicPr>
          <p:nvPr/>
        </p:nvPicPr>
        <p:blipFill>
          <a:blip r:embed="rId4"/>
          <a:stretch>
            <a:fillRect/>
          </a:stretch>
        </p:blipFill>
        <p:spPr>
          <a:xfrm>
            <a:off x="4550794" y="4550631"/>
            <a:ext cx="3581400" cy="1574800"/>
          </a:xfrm>
          <a:prstGeom prst="rect">
            <a:avLst/>
          </a:prstGeom>
        </p:spPr>
      </p:pic>
    </p:spTree>
    <p:extLst>
      <p:ext uri="{BB962C8B-B14F-4D97-AF65-F5344CB8AC3E}">
        <p14:creationId xmlns:p14="http://schemas.microsoft.com/office/powerpoint/2010/main" val="2601574853"/>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532</TotalTime>
  <Words>1430</Words>
  <Application>Microsoft Macintosh PowerPoint</Application>
  <PresentationFormat>Grand écran</PresentationFormat>
  <Paragraphs>134</Paragraphs>
  <Slides>16</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Calibri</vt:lpstr>
      <vt:lpstr>Cambria Math</vt:lpstr>
      <vt:lpstr>Constantia</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16</cp:revision>
  <dcterms:created xsi:type="dcterms:W3CDTF">2023-06-10T08:45:28Z</dcterms:created>
  <dcterms:modified xsi:type="dcterms:W3CDTF">2023-07-02T15:43:20Z</dcterms:modified>
</cp:coreProperties>
</file>