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4"/>
  </p:notesMasterIdLst>
  <p:sldIdLst>
    <p:sldId id="257" r:id="rId2"/>
    <p:sldId id="285" r:id="rId3"/>
    <p:sldId id="286" r:id="rId4"/>
    <p:sldId id="287" r:id="rId5"/>
    <p:sldId id="288" r:id="rId6"/>
    <p:sldId id="289" r:id="rId7"/>
    <p:sldId id="291" r:id="rId8"/>
    <p:sldId id="292" r:id="rId9"/>
    <p:sldId id="290" r:id="rId10"/>
    <p:sldId id="297" r:id="rId11"/>
    <p:sldId id="293" r:id="rId12"/>
    <p:sldId id="294" r:id="rId13"/>
    <p:sldId id="295" r:id="rId14"/>
    <p:sldId id="296" r:id="rId15"/>
    <p:sldId id="298" r:id="rId16"/>
    <p:sldId id="299" r:id="rId17"/>
    <p:sldId id="300" r:id="rId18"/>
    <p:sldId id="301" r:id="rId19"/>
    <p:sldId id="302" r:id="rId20"/>
    <p:sldId id="303" r:id="rId21"/>
    <p:sldId id="304"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BD0B2-376C-B841-86C7-2D5F04B0C4E2}" v="32" dt="2023-07-16T06:27:21.664"/>
    <p1510:client id="{AEF59872-B679-C241-82F5-E4B22E76735D}" v="131" dt="2023-07-16T12:53:46.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6370"/>
  </p:normalViewPr>
  <p:slideViewPr>
    <p:cSldViewPr snapToGrid="0">
      <p:cViewPr varScale="1">
        <p:scale>
          <a:sx n="154" d="100"/>
          <a:sy n="154" d="100"/>
        </p:scale>
        <p:origin x="25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CBD0B2-376C-B841-86C7-2D5F04B0C4E2}"/>
    <pc:docChg chg="custSel modSld">
      <pc:chgData name="Ismaël Tuo" userId="fca7baf0e513a1e6" providerId="LiveId" clId="{6DCBD0B2-376C-B841-86C7-2D5F04B0C4E2}" dt="2023-07-16T06:28:36.720" v="86" actId="1076"/>
      <pc:docMkLst>
        <pc:docMk/>
      </pc:docMkLst>
      <pc:sldChg chg="modSp mod modNotesTx">
        <pc:chgData name="Ismaël Tuo" userId="fca7baf0e513a1e6" providerId="LiveId" clId="{6DCBD0B2-376C-B841-86C7-2D5F04B0C4E2}" dt="2023-07-16T06:28:36.720" v="86" actId="1076"/>
        <pc:sldMkLst>
          <pc:docMk/>
          <pc:sldMk cId="0" sldId="257"/>
        </pc:sldMkLst>
        <pc:spChg chg="mod">
          <ac:chgData name="Ismaël Tuo" userId="fca7baf0e513a1e6" providerId="LiveId" clId="{6DCBD0B2-376C-B841-86C7-2D5F04B0C4E2}" dt="2023-07-16T06:27:11.303" v="32" actId="20577"/>
          <ac:spMkLst>
            <pc:docMk/>
            <pc:sldMk cId="0" sldId="257"/>
            <ac:spMk id="3" creationId="{44036CE4-A502-6275-4A8A-31CB182AFE34}"/>
          </ac:spMkLst>
        </pc:spChg>
        <pc:picChg chg="mod">
          <ac:chgData name="Ismaël Tuo" userId="fca7baf0e513a1e6" providerId="LiveId" clId="{6DCBD0B2-376C-B841-86C7-2D5F04B0C4E2}" dt="2023-07-16T06:28:36.720" v="86" actId="1076"/>
          <ac:picMkLst>
            <pc:docMk/>
            <pc:sldMk cId="0" sldId="257"/>
            <ac:picMk id="14" creationId="{2DE5C0E7-6706-5272-AE9A-6FE4B3435542}"/>
          </ac:picMkLst>
        </pc:picChg>
      </pc:sldChg>
      <pc:sldChg chg="modSp">
        <pc:chgData name="Ismaël Tuo" userId="fca7baf0e513a1e6" providerId="LiveId" clId="{6DCBD0B2-376C-B841-86C7-2D5F04B0C4E2}" dt="2023-07-16T06:27:21.664" v="34" actId="20577"/>
        <pc:sldMkLst>
          <pc:docMk/>
          <pc:sldMk cId="2029635794" sldId="284"/>
        </pc:sldMkLst>
        <pc:spChg chg="mod">
          <ac:chgData name="Ismaël Tuo" userId="fca7baf0e513a1e6" providerId="LiveId" clId="{6DCBD0B2-376C-B841-86C7-2D5F04B0C4E2}" dt="2023-07-16T06:27:21.664" v="34" actId="20577"/>
          <ac:spMkLst>
            <pc:docMk/>
            <pc:sldMk cId="2029635794" sldId="284"/>
            <ac:spMk id="6" creationId="{6F3F27CE-DAF0-FDE9-1F09-904298E2C122}"/>
          </ac:spMkLst>
        </pc:spChg>
      </pc:sldChg>
      <pc:sldChg chg="modSp mod">
        <pc:chgData name="Ismaël Tuo" userId="fca7baf0e513a1e6" providerId="LiveId" clId="{6DCBD0B2-376C-B841-86C7-2D5F04B0C4E2}" dt="2023-07-16T06:28:28.294" v="85" actId="20577"/>
        <pc:sldMkLst>
          <pc:docMk/>
          <pc:sldMk cId="2639441608" sldId="286"/>
        </pc:sldMkLst>
        <pc:spChg chg="mod">
          <ac:chgData name="Ismaël Tuo" userId="fca7baf0e513a1e6" providerId="LiveId" clId="{6DCBD0B2-376C-B841-86C7-2D5F04B0C4E2}" dt="2023-07-16T06:27:43.705" v="56" actId="20577"/>
          <ac:spMkLst>
            <pc:docMk/>
            <pc:sldMk cId="2639441608" sldId="286"/>
            <ac:spMk id="6" creationId="{84F10693-2FE8-EFC8-8DB6-84BFD181D260}"/>
          </ac:spMkLst>
        </pc:spChg>
        <pc:spChg chg="mod">
          <ac:chgData name="Ismaël Tuo" userId="fca7baf0e513a1e6" providerId="LiveId" clId="{6DCBD0B2-376C-B841-86C7-2D5F04B0C4E2}" dt="2023-07-16T06:28:28.294" v="85" actId="20577"/>
          <ac:spMkLst>
            <pc:docMk/>
            <pc:sldMk cId="2639441608" sldId="286"/>
            <ac:spMk id="11" creationId="{C27A3656-3CB0-8161-AE9F-B92FBE4F5083}"/>
          </ac:spMkLst>
        </pc:spChg>
      </pc:sldChg>
    </pc:docChg>
  </pc:docChgLst>
  <pc:docChgLst>
    <pc:chgData name="Ismaël Tuo" userId="fca7baf0e513a1e6" providerId="LiveId" clId="{AEF59872-B679-C241-82F5-E4B22E76735D}"/>
    <pc:docChg chg="undo custSel addSld modSld sldOrd">
      <pc:chgData name="Ismaël Tuo" userId="fca7baf0e513a1e6" providerId="LiveId" clId="{AEF59872-B679-C241-82F5-E4B22E76735D}" dt="2023-07-16T13:53:45.610" v="16999" actId="20577"/>
      <pc:docMkLst>
        <pc:docMk/>
      </pc:docMkLst>
      <pc:sldChg chg="modSp mod">
        <pc:chgData name="Ismaël Tuo" userId="fca7baf0e513a1e6" providerId="LiveId" clId="{AEF59872-B679-C241-82F5-E4B22E76735D}" dt="2023-07-16T11:43:01.032" v="11596" actId="20577"/>
        <pc:sldMkLst>
          <pc:docMk/>
          <pc:sldMk cId="1268069196" sldId="285"/>
        </pc:sldMkLst>
        <pc:spChg chg="mod">
          <ac:chgData name="Ismaël Tuo" userId="fca7baf0e513a1e6" providerId="LiveId" clId="{AEF59872-B679-C241-82F5-E4B22E76735D}" dt="2023-07-16T11:43:01.032" v="11596" actId="20577"/>
          <ac:spMkLst>
            <pc:docMk/>
            <pc:sldMk cId="1268069196" sldId="285"/>
            <ac:spMk id="11" creationId="{C27A3656-3CB0-8161-AE9F-B92FBE4F5083}"/>
          </ac:spMkLst>
        </pc:spChg>
      </pc:sldChg>
      <pc:sldChg chg="addSp modSp mod">
        <pc:chgData name="Ismaël Tuo" userId="fca7baf0e513a1e6" providerId="LiveId" clId="{AEF59872-B679-C241-82F5-E4B22E76735D}" dt="2023-07-16T11:52:39.095" v="11646" actId="1076"/>
        <pc:sldMkLst>
          <pc:docMk/>
          <pc:sldMk cId="2639441608" sldId="286"/>
        </pc:sldMkLst>
        <pc:spChg chg="add mod">
          <ac:chgData name="Ismaël Tuo" userId="fca7baf0e513a1e6" providerId="LiveId" clId="{AEF59872-B679-C241-82F5-E4B22E76735D}" dt="2023-07-16T11:52:21.527" v="11641" actId="2711"/>
          <ac:spMkLst>
            <pc:docMk/>
            <pc:sldMk cId="2639441608" sldId="286"/>
            <ac:spMk id="2" creationId="{91CB9617-0552-8522-7A63-EE767C82969E}"/>
          </ac:spMkLst>
        </pc:spChg>
        <pc:spChg chg="add mod">
          <ac:chgData name="Ismaël Tuo" userId="fca7baf0e513a1e6" providerId="LiveId" clId="{AEF59872-B679-C241-82F5-E4B22E76735D}" dt="2023-07-16T11:52:39.095" v="11646" actId="1076"/>
          <ac:spMkLst>
            <pc:docMk/>
            <pc:sldMk cId="2639441608" sldId="286"/>
            <ac:spMk id="7" creationId="{ACF20D53-E2A8-AD86-DAC5-1C40FD65C572}"/>
          </ac:spMkLst>
        </pc:spChg>
        <pc:spChg chg="add mod">
          <ac:chgData name="Ismaël Tuo" userId="fca7baf0e513a1e6" providerId="LiveId" clId="{AEF59872-B679-C241-82F5-E4B22E76735D}" dt="2023-07-16T11:52:37.012" v="11645" actId="1076"/>
          <ac:spMkLst>
            <pc:docMk/>
            <pc:sldMk cId="2639441608" sldId="286"/>
            <ac:spMk id="8" creationId="{B6E88A7E-8A79-5D8B-F9E1-F03403426C0F}"/>
          </ac:spMkLst>
        </pc:spChg>
        <pc:spChg chg="add mod">
          <ac:chgData name="Ismaël Tuo" userId="fca7baf0e513a1e6" providerId="LiveId" clId="{AEF59872-B679-C241-82F5-E4B22E76735D}" dt="2023-07-16T11:52:34.383" v="11644" actId="2711"/>
          <ac:spMkLst>
            <pc:docMk/>
            <pc:sldMk cId="2639441608" sldId="286"/>
            <ac:spMk id="9" creationId="{81EF83BF-A3A4-3D1D-CB0B-E70CAEFDE79D}"/>
          </ac:spMkLst>
        </pc:spChg>
        <pc:spChg chg="mod">
          <ac:chgData name="Ismaël Tuo" userId="fca7baf0e513a1e6" providerId="LiveId" clId="{AEF59872-B679-C241-82F5-E4B22E76735D}" dt="2023-07-16T11:52:17.374" v="11640" actId="2711"/>
          <ac:spMkLst>
            <pc:docMk/>
            <pc:sldMk cId="2639441608" sldId="286"/>
            <ac:spMk id="11" creationId="{C27A3656-3CB0-8161-AE9F-B92FBE4F5083}"/>
          </ac:spMkLst>
        </pc:spChg>
      </pc:sldChg>
      <pc:sldChg chg="addSp delSp modSp add mod">
        <pc:chgData name="Ismaël Tuo" userId="fca7baf0e513a1e6" providerId="LiveId" clId="{AEF59872-B679-C241-82F5-E4B22E76735D}" dt="2023-07-16T13:14:53.207" v="16777" actId="20577"/>
        <pc:sldMkLst>
          <pc:docMk/>
          <pc:sldMk cId="3181376255" sldId="287"/>
        </pc:sldMkLst>
        <pc:spChg chg="del">
          <ac:chgData name="Ismaël Tuo" userId="fca7baf0e513a1e6" providerId="LiveId" clId="{AEF59872-B679-C241-82F5-E4B22E76735D}" dt="2023-07-16T06:46:41.509" v="1320" actId="478"/>
          <ac:spMkLst>
            <pc:docMk/>
            <pc:sldMk cId="3181376255" sldId="287"/>
            <ac:spMk id="2" creationId="{91CB9617-0552-8522-7A63-EE767C82969E}"/>
          </ac:spMkLst>
        </pc:spChg>
        <pc:spChg chg="mod">
          <ac:chgData name="Ismaël Tuo" userId="fca7baf0e513a1e6" providerId="LiveId" clId="{AEF59872-B679-C241-82F5-E4B22E76735D}" dt="2023-07-16T06:44:22.183" v="1022" actId="20577"/>
          <ac:spMkLst>
            <pc:docMk/>
            <pc:sldMk cId="3181376255" sldId="287"/>
            <ac:spMk id="6" creationId="{84F10693-2FE8-EFC8-8DB6-84BFD181D260}"/>
          </ac:spMkLst>
        </pc:spChg>
        <pc:spChg chg="del">
          <ac:chgData name="Ismaël Tuo" userId="fca7baf0e513a1e6" providerId="LiveId" clId="{AEF59872-B679-C241-82F5-E4B22E76735D}" dt="2023-07-16T06:46:43.316" v="1321" actId="478"/>
          <ac:spMkLst>
            <pc:docMk/>
            <pc:sldMk cId="3181376255" sldId="287"/>
            <ac:spMk id="7" creationId="{ACF20D53-E2A8-AD86-DAC5-1C40FD65C572}"/>
          </ac:spMkLst>
        </pc:spChg>
        <pc:spChg chg="del">
          <ac:chgData name="Ismaël Tuo" userId="fca7baf0e513a1e6" providerId="LiveId" clId="{AEF59872-B679-C241-82F5-E4B22E76735D}" dt="2023-07-16T06:46:45.314" v="1322" actId="478"/>
          <ac:spMkLst>
            <pc:docMk/>
            <pc:sldMk cId="3181376255" sldId="287"/>
            <ac:spMk id="8" creationId="{B6E88A7E-8A79-5D8B-F9E1-F03403426C0F}"/>
          </ac:spMkLst>
        </pc:spChg>
        <pc:spChg chg="del">
          <ac:chgData name="Ismaël Tuo" userId="fca7baf0e513a1e6" providerId="LiveId" clId="{AEF59872-B679-C241-82F5-E4B22E76735D}" dt="2023-07-16T06:46:47.135" v="1323" actId="478"/>
          <ac:spMkLst>
            <pc:docMk/>
            <pc:sldMk cId="3181376255" sldId="287"/>
            <ac:spMk id="9" creationId="{81EF83BF-A3A4-3D1D-CB0B-E70CAEFDE79D}"/>
          </ac:spMkLst>
        </pc:spChg>
        <pc:spChg chg="add del mod">
          <ac:chgData name="Ismaël Tuo" userId="fca7baf0e513a1e6" providerId="LiveId" clId="{AEF59872-B679-C241-82F5-E4B22E76735D}" dt="2023-07-16T06:44:51.679" v="1027" actId="767"/>
          <ac:spMkLst>
            <pc:docMk/>
            <pc:sldMk cId="3181376255" sldId="287"/>
            <ac:spMk id="10" creationId="{BAF58C90-B4CC-5859-E056-89DD6E58599A}"/>
          </ac:spMkLst>
        </pc:spChg>
        <pc:spChg chg="add del mod">
          <ac:chgData name="Ismaël Tuo" userId="fca7baf0e513a1e6" providerId="LiveId" clId="{AEF59872-B679-C241-82F5-E4B22E76735D}" dt="2023-07-16T11:52:47.510" v="11647" actId="2711"/>
          <ac:spMkLst>
            <pc:docMk/>
            <pc:sldMk cId="3181376255" sldId="287"/>
            <ac:spMk id="11" creationId="{C27A3656-3CB0-8161-AE9F-B92FBE4F5083}"/>
          </ac:spMkLst>
        </pc:spChg>
        <pc:spChg chg="add mod">
          <ac:chgData name="Ismaël Tuo" userId="fca7baf0e513a1e6" providerId="LiveId" clId="{AEF59872-B679-C241-82F5-E4B22E76735D}" dt="2023-07-16T13:14:53.207" v="16777" actId="20577"/>
          <ac:spMkLst>
            <pc:docMk/>
            <pc:sldMk cId="3181376255" sldId="287"/>
            <ac:spMk id="12" creationId="{AB8D68D3-ED24-AA16-3A2F-6AE9279A2055}"/>
          </ac:spMkLst>
        </pc:spChg>
        <pc:spChg chg="add mod">
          <ac:chgData name="Ismaël Tuo" userId="fca7baf0e513a1e6" providerId="LiveId" clId="{AEF59872-B679-C241-82F5-E4B22E76735D}" dt="2023-07-16T11:53:04.420" v="11651" actId="1076"/>
          <ac:spMkLst>
            <pc:docMk/>
            <pc:sldMk cId="3181376255" sldId="287"/>
            <ac:spMk id="13" creationId="{E551CE1C-B732-45D1-7B46-1D798E796AC4}"/>
          </ac:spMkLst>
        </pc:spChg>
      </pc:sldChg>
      <pc:sldChg chg="addSp delSp modSp add mod">
        <pc:chgData name="Ismaël Tuo" userId="fca7baf0e513a1e6" providerId="LiveId" clId="{AEF59872-B679-C241-82F5-E4B22E76735D}" dt="2023-07-16T13:25:04.522" v="16822" actId="20577"/>
        <pc:sldMkLst>
          <pc:docMk/>
          <pc:sldMk cId="1787889069" sldId="288"/>
        </pc:sldMkLst>
        <pc:spChg chg="add mod">
          <ac:chgData name="Ismaël Tuo" userId="fca7baf0e513a1e6" providerId="LiveId" clId="{AEF59872-B679-C241-82F5-E4B22E76735D}" dt="2023-07-16T11:53:28.531" v="11656" actId="1076"/>
          <ac:spMkLst>
            <pc:docMk/>
            <pc:sldMk cId="1787889069" sldId="288"/>
            <ac:spMk id="2" creationId="{DCB72F46-FD45-D68D-47A8-14CE1CB167BC}"/>
          </ac:spMkLst>
        </pc:spChg>
        <pc:spChg chg="mod">
          <ac:chgData name="Ismaël Tuo" userId="fca7baf0e513a1e6" providerId="LiveId" clId="{AEF59872-B679-C241-82F5-E4B22E76735D}" dt="2023-07-16T07:10:40.328" v="2783" actId="20577"/>
          <ac:spMkLst>
            <pc:docMk/>
            <pc:sldMk cId="1787889069" sldId="288"/>
            <ac:spMk id="6" creationId="{84F10693-2FE8-EFC8-8DB6-84BFD181D260}"/>
          </ac:spMkLst>
        </pc:spChg>
        <pc:spChg chg="add mod">
          <ac:chgData name="Ismaël Tuo" userId="fca7baf0e513a1e6" providerId="LiveId" clId="{AEF59872-B679-C241-82F5-E4B22E76735D}" dt="2023-07-16T13:25:04.522" v="16822" actId="20577"/>
          <ac:spMkLst>
            <pc:docMk/>
            <pc:sldMk cId="1787889069" sldId="288"/>
            <ac:spMk id="9" creationId="{529D7BA9-9699-E184-3C38-83A4F5AA78C8}"/>
          </ac:spMkLst>
        </pc:spChg>
        <pc:spChg chg="add del mod">
          <ac:chgData name="Ismaël Tuo" userId="fca7baf0e513a1e6" providerId="LiveId" clId="{AEF59872-B679-C241-82F5-E4B22E76735D}" dt="2023-07-16T07:27:46.594" v="3685" actId="478"/>
          <ac:spMkLst>
            <pc:docMk/>
            <pc:sldMk cId="1787889069" sldId="288"/>
            <ac:spMk id="10" creationId="{A64A41DA-0A32-A17A-6BDC-58F927DB5AAC}"/>
          </ac:spMkLst>
        </pc:spChg>
        <pc:spChg chg="mod">
          <ac:chgData name="Ismaël Tuo" userId="fca7baf0e513a1e6" providerId="LiveId" clId="{AEF59872-B679-C241-82F5-E4B22E76735D}" dt="2023-07-16T13:16:08.285" v="16779" actId="14100"/>
          <ac:spMkLst>
            <pc:docMk/>
            <pc:sldMk cId="1787889069" sldId="288"/>
            <ac:spMk id="11" creationId="{C27A3656-3CB0-8161-AE9F-B92FBE4F5083}"/>
          </ac:spMkLst>
        </pc:spChg>
        <pc:spChg chg="del">
          <ac:chgData name="Ismaël Tuo" userId="fca7baf0e513a1e6" providerId="LiveId" clId="{AEF59872-B679-C241-82F5-E4B22E76735D}" dt="2023-07-16T07:10:52.434" v="2784" actId="478"/>
          <ac:spMkLst>
            <pc:docMk/>
            <pc:sldMk cId="1787889069" sldId="288"/>
            <ac:spMk id="12" creationId="{AB8D68D3-ED24-AA16-3A2F-6AE9279A2055}"/>
          </ac:spMkLst>
        </pc:spChg>
        <pc:spChg chg="del">
          <ac:chgData name="Ismaël Tuo" userId="fca7baf0e513a1e6" providerId="LiveId" clId="{AEF59872-B679-C241-82F5-E4B22E76735D}" dt="2023-07-16T07:10:53.736" v="2785" actId="478"/>
          <ac:spMkLst>
            <pc:docMk/>
            <pc:sldMk cId="1787889069" sldId="288"/>
            <ac:spMk id="13" creationId="{E551CE1C-B732-45D1-7B46-1D798E796AC4}"/>
          </ac:spMkLst>
        </pc:spChg>
        <pc:spChg chg="add mod">
          <ac:chgData name="Ismaël Tuo" userId="fca7baf0e513a1e6" providerId="LiveId" clId="{AEF59872-B679-C241-82F5-E4B22E76735D}" dt="2023-07-16T11:53:40.582" v="11659" actId="2711"/>
          <ac:spMkLst>
            <pc:docMk/>
            <pc:sldMk cId="1787889069" sldId="288"/>
            <ac:spMk id="19" creationId="{2F35B678-3F3E-8262-E28C-773CC11CB2F3}"/>
          </ac:spMkLst>
        </pc:spChg>
        <pc:picChg chg="add del mod">
          <ac:chgData name="Ismaël Tuo" userId="fca7baf0e513a1e6" providerId="LiveId" clId="{AEF59872-B679-C241-82F5-E4B22E76735D}" dt="2023-07-16T07:19:01.972" v="3188" actId="478"/>
          <ac:picMkLst>
            <pc:docMk/>
            <pc:sldMk cId="1787889069" sldId="288"/>
            <ac:picMk id="7" creationId="{C8FEA760-02EE-30F6-2D76-631DF8FBF865}"/>
          </ac:picMkLst>
        </pc:picChg>
        <pc:picChg chg="add mod">
          <ac:chgData name="Ismaël Tuo" userId="fca7baf0e513a1e6" providerId="LiveId" clId="{AEF59872-B679-C241-82F5-E4B22E76735D}" dt="2023-07-16T11:53:30.247" v="11657" actId="1076"/>
          <ac:picMkLst>
            <pc:docMk/>
            <pc:sldMk cId="1787889069" sldId="288"/>
            <ac:picMk id="8" creationId="{6C6EA1FD-AA9F-5B12-294F-4B1CD0511664}"/>
          </ac:picMkLst>
        </pc:picChg>
        <pc:picChg chg="add del mod">
          <ac:chgData name="Ismaël Tuo" userId="fca7baf0e513a1e6" providerId="LiveId" clId="{AEF59872-B679-C241-82F5-E4B22E76735D}" dt="2023-07-16T07:34:07.944" v="3693" actId="478"/>
          <ac:picMkLst>
            <pc:docMk/>
            <pc:sldMk cId="1787889069" sldId="288"/>
            <ac:picMk id="14" creationId="{853C5385-8586-3E22-D6F5-150BB8280507}"/>
          </ac:picMkLst>
        </pc:picChg>
        <pc:picChg chg="add del mod">
          <ac:chgData name="Ismaël Tuo" userId="fca7baf0e513a1e6" providerId="LiveId" clId="{AEF59872-B679-C241-82F5-E4B22E76735D}" dt="2023-07-16T07:34:55.799" v="3699" actId="478"/>
          <ac:picMkLst>
            <pc:docMk/>
            <pc:sldMk cId="1787889069" sldId="288"/>
            <ac:picMk id="15" creationId="{D17693FB-866E-C7EE-4515-5FB8B15701FF}"/>
          </ac:picMkLst>
        </pc:picChg>
        <pc:picChg chg="add mod">
          <ac:chgData name="Ismaël Tuo" userId="fca7baf0e513a1e6" providerId="LiveId" clId="{AEF59872-B679-C241-82F5-E4B22E76735D}" dt="2023-07-16T07:41:13.457" v="3747" actId="1076"/>
          <ac:picMkLst>
            <pc:docMk/>
            <pc:sldMk cId="1787889069" sldId="288"/>
            <ac:picMk id="16" creationId="{030D2994-5273-FB57-15F8-4A2092C9C9F4}"/>
          </ac:picMkLst>
        </pc:picChg>
        <pc:picChg chg="add del mod">
          <ac:chgData name="Ismaël Tuo" userId="fca7baf0e513a1e6" providerId="LiveId" clId="{AEF59872-B679-C241-82F5-E4B22E76735D}" dt="2023-07-16T07:36:01.451" v="3707"/>
          <ac:picMkLst>
            <pc:docMk/>
            <pc:sldMk cId="1787889069" sldId="288"/>
            <ac:picMk id="17" creationId="{10BE6B63-393C-2534-3D17-4189CD53ED01}"/>
          </ac:picMkLst>
        </pc:picChg>
        <pc:picChg chg="add mod">
          <ac:chgData name="Ismaël Tuo" userId="fca7baf0e513a1e6" providerId="LiveId" clId="{AEF59872-B679-C241-82F5-E4B22E76735D}" dt="2023-07-16T07:37:31.128" v="3738" actId="1076"/>
          <ac:picMkLst>
            <pc:docMk/>
            <pc:sldMk cId="1787889069" sldId="288"/>
            <ac:picMk id="18" creationId="{D34C31D1-1AFE-6092-038F-8008985D74AF}"/>
          </ac:picMkLst>
        </pc:picChg>
      </pc:sldChg>
      <pc:sldChg chg="addSp delSp modSp add mod">
        <pc:chgData name="Ismaël Tuo" userId="fca7baf0e513a1e6" providerId="LiveId" clId="{AEF59872-B679-C241-82F5-E4B22E76735D}" dt="2023-07-16T13:23:31.898" v="16782" actId="20577"/>
        <pc:sldMkLst>
          <pc:docMk/>
          <pc:sldMk cId="2576865815" sldId="289"/>
        </pc:sldMkLst>
        <pc:spChg chg="del">
          <ac:chgData name="Ismaël Tuo" userId="fca7baf0e513a1e6" providerId="LiveId" clId="{AEF59872-B679-C241-82F5-E4B22E76735D}" dt="2023-07-16T07:46:43.679" v="3995" actId="478"/>
          <ac:spMkLst>
            <pc:docMk/>
            <pc:sldMk cId="2576865815" sldId="289"/>
            <ac:spMk id="2" creationId="{DCB72F46-FD45-D68D-47A8-14CE1CB167BC}"/>
          </ac:spMkLst>
        </pc:spChg>
        <pc:spChg chg="mod">
          <ac:chgData name="Ismaël Tuo" userId="fca7baf0e513a1e6" providerId="LiveId" clId="{AEF59872-B679-C241-82F5-E4B22E76735D}" dt="2023-07-16T07:44:37.359" v="3796" actId="14100"/>
          <ac:spMkLst>
            <pc:docMk/>
            <pc:sldMk cId="2576865815" sldId="289"/>
            <ac:spMk id="6" creationId="{84F10693-2FE8-EFC8-8DB6-84BFD181D260}"/>
          </ac:spMkLst>
        </pc:spChg>
        <pc:spChg chg="del">
          <ac:chgData name="Ismaël Tuo" userId="fca7baf0e513a1e6" providerId="LiveId" clId="{AEF59872-B679-C241-82F5-E4B22E76735D}" dt="2023-07-16T07:44:04.520" v="3770" actId="478"/>
          <ac:spMkLst>
            <pc:docMk/>
            <pc:sldMk cId="2576865815" sldId="289"/>
            <ac:spMk id="9" creationId="{529D7BA9-9699-E184-3C38-83A4F5AA78C8}"/>
          </ac:spMkLst>
        </pc:spChg>
        <pc:spChg chg="mod">
          <ac:chgData name="Ismaël Tuo" userId="fca7baf0e513a1e6" providerId="LiveId" clId="{AEF59872-B679-C241-82F5-E4B22E76735D}" dt="2023-07-16T13:20:25.692" v="16780" actId="20577"/>
          <ac:spMkLst>
            <pc:docMk/>
            <pc:sldMk cId="2576865815" sldId="289"/>
            <ac:spMk id="11" creationId="{C27A3656-3CB0-8161-AE9F-B92FBE4F5083}"/>
          </ac:spMkLst>
        </pc:spChg>
        <pc:spChg chg="add mod">
          <ac:chgData name="Ismaël Tuo" userId="fca7baf0e513a1e6" providerId="LiveId" clId="{AEF59872-B679-C241-82F5-E4B22E76735D}" dt="2023-07-16T11:53:58.678" v="11661" actId="2711"/>
          <ac:spMkLst>
            <pc:docMk/>
            <pc:sldMk cId="2576865815" sldId="289"/>
            <ac:spMk id="12" creationId="{23484758-5436-E6FE-FC5B-D3FCC9B64031}"/>
          </ac:spMkLst>
        </pc:spChg>
        <pc:spChg chg="add mod">
          <ac:chgData name="Ismaël Tuo" userId="fca7baf0e513a1e6" providerId="LiveId" clId="{AEF59872-B679-C241-82F5-E4B22E76735D}" dt="2023-07-16T13:23:31.898" v="16782" actId="20577"/>
          <ac:spMkLst>
            <pc:docMk/>
            <pc:sldMk cId="2576865815" sldId="289"/>
            <ac:spMk id="13" creationId="{FF9BFEA7-1CFF-DC73-7D65-109816C40146}"/>
          </ac:spMkLst>
        </pc:spChg>
        <pc:spChg chg="del">
          <ac:chgData name="Ismaël Tuo" userId="fca7baf0e513a1e6" providerId="LiveId" clId="{AEF59872-B679-C241-82F5-E4B22E76735D}" dt="2023-07-16T07:44:10.352" v="3772" actId="478"/>
          <ac:spMkLst>
            <pc:docMk/>
            <pc:sldMk cId="2576865815" sldId="289"/>
            <ac:spMk id="19" creationId="{2F35B678-3F3E-8262-E28C-773CC11CB2F3}"/>
          </ac:spMkLst>
        </pc:spChg>
        <pc:picChg chg="add mod">
          <ac:chgData name="Ismaël Tuo" userId="fca7baf0e513a1e6" providerId="LiveId" clId="{AEF59872-B679-C241-82F5-E4B22E76735D}" dt="2023-07-16T07:52:29.384" v="4543" actId="1076"/>
          <ac:picMkLst>
            <pc:docMk/>
            <pc:sldMk cId="2576865815" sldId="289"/>
            <ac:picMk id="7" creationId="{42B7CE50-66B8-1702-52C4-D34AE3881577}"/>
          </ac:picMkLst>
        </pc:picChg>
        <pc:picChg chg="del">
          <ac:chgData name="Ismaël Tuo" userId="fca7baf0e513a1e6" providerId="LiveId" clId="{AEF59872-B679-C241-82F5-E4B22E76735D}" dt="2023-07-16T07:44:01.156" v="3769" actId="478"/>
          <ac:picMkLst>
            <pc:docMk/>
            <pc:sldMk cId="2576865815" sldId="289"/>
            <ac:picMk id="8" creationId="{6C6EA1FD-AA9F-5B12-294F-4B1CD0511664}"/>
          </ac:picMkLst>
        </pc:picChg>
        <pc:picChg chg="add mod">
          <ac:chgData name="Ismaël Tuo" userId="fca7baf0e513a1e6" providerId="LiveId" clId="{AEF59872-B679-C241-82F5-E4B22E76735D}" dt="2023-07-16T07:52:34.551" v="4545" actId="1076"/>
          <ac:picMkLst>
            <pc:docMk/>
            <pc:sldMk cId="2576865815" sldId="289"/>
            <ac:picMk id="10" creationId="{A5E7C76B-D17A-410B-CC36-C77A5C9097DA}"/>
          </ac:picMkLst>
        </pc:picChg>
        <pc:picChg chg="del">
          <ac:chgData name="Ismaël Tuo" userId="fca7baf0e513a1e6" providerId="LiveId" clId="{AEF59872-B679-C241-82F5-E4B22E76735D}" dt="2023-07-16T07:44:05.628" v="3771" actId="478"/>
          <ac:picMkLst>
            <pc:docMk/>
            <pc:sldMk cId="2576865815" sldId="289"/>
            <ac:picMk id="16" creationId="{030D2994-5273-FB57-15F8-4A2092C9C9F4}"/>
          </ac:picMkLst>
        </pc:picChg>
        <pc:picChg chg="del">
          <ac:chgData name="Ismaël Tuo" userId="fca7baf0e513a1e6" providerId="LiveId" clId="{AEF59872-B679-C241-82F5-E4B22E76735D}" dt="2023-07-16T07:44:11.325" v="3773" actId="478"/>
          <ac:picMkLst>
            <pc:docMk/>
            <pc:sldMk cId="2576865815" sldId="289"/>
            <ac:picMk id="18" creationId="{D34C31D1-1AFE-6092-038F-8008985D74AF}"/>
          </ac:picMkLst>
        </pc:picChg>
      </pc:sldChg>
      <pc:sldChg chg="addSp delSp modSp add mod">
        <pc:chgData name="Ismaël Tuo" userId="fca7baf0e513a1e6" providerId="LiveId" clId="{AEF59872-B679-C241-82F5-E4B22E76735D}" dt="2023-07-16T13:31:06.847" v="16831" actId="1076"/>
        <pc:sldMkLst>
          <pc:docMk/>
          <pc:sldMk cId="1560711734" sldId="290"/>
        </pc:sldMkLst>
        <pc:spChg chg="mod">
          <ac:chgData name="Ismaël Tuo" userId="fca7baf0e513a1e6" providerId="LiveId" clId="{AEF59872-B679-C241-82F5-E4B22E76735D}" dt="2023-07-16T08:19:18.080" v="5632" actId="20577"/>
          <ac:spMkLst>
            <pc:docMk/>
            <pc:sldMk cId="1560711734" sldId="290"/>
            <ac:spMk id="6" creationId="{84F10693-2FE8-EFC8-8DB6-84BFD181D260}"/>
          </ac:spMkLst>
        </pc:spChg>
        <pc:spChg chg="add mod">
          <ac:chgData name="Ismaël Tuo" userId="fca7baf0e513a1e6" providerId="LiveId" clId="{AEF59872-B679-C241-82F5-E4B22E76735D}" dt="2023-07-16T12:01:58.555" v="11674" actId="2711"/>
          <ac:spMkLst>
            <pc:docMk/>
            <pc:sldMk cId="1560711734" sldId="290"/>
            <ac:spMk id="9" creationId="{6A2A1365-1B71-A13F-58BC-AE37CD18C0D3}"/>
          </ac:spMkLst>
        </pc:spChg>
        <pc:spChg chg="mod">
          <ac:chgData name="Ismaël Tuo" userId="fca7baf0e513a1e6" providerId="LiveId" clId="{AEF59872-B679-C241-82F5-E4B22E76735D}" dt="2023-07-16T12:01:52.121" v="11673" actId="2711"/>
          <ac:spMkLst>
            <pc:docMk/>
            <pc:sldMk cId="1560711734" sldId="290"/>
            <ac:spMk id="11" creationId="{C27A3656-3CB0-8161-AE9F-B92FBE4F5083}"/>
          </ac:spMkLst>
        </pc:spChg>
        <pc:spChg chg="del">
          <ac:chgData name="Ismaël Tuo" userId="fca7baf0e513a1e6" providerId="LiveId" clId="{AEF59872-B679-C241-82F5-E4B22E76735D}" dt="2023-07-16T07:54:55.505" v="4641" actId="478"/>
          <ac:spMkLst>
            <pc:docMk/>
            <pc:sldMk cId="1560711734" sldId="290"/>
            <ac:spMk id="12" creationId="{23484758-5436-E6FE-FC5B-D3FCC9B64031}"/>
          </ac:spMkLst>
        </pc:spChg>
        <pc:spChg chg="del">
          <ac:chgData name="Ismaël Tuo" userId="fca7baf0e513a1e6" providerId="LiveId" clId="{AEF59872-B679-C241-82F5-E4B22E76735D}" dt="2023-07-16T07:54:57.351" v="4642" actId="478"/>
          <ac:spMkLst>
            <pc:docMk/>
            <pc:sldMk cId="1560711734" sldId="290"/>
            <ac:spMk id="13" creationId="{FF9BFEA7-1CFF-DC73-7D65-109816C40146}"/>
          </ac:spMkLst>
        </pc:spChg>
        <pc:spChg chg="add mod">
          <ac:chgData name="Ismaël Tuo" userId="fca7baf0e513a1e6" providerId="LiveId" clId="{AEF59872-B679-C241-82F5-E4B22E76735D}" dt="2023-07-16T13:31:06.847" v="16831" actId="1076"/>
          <ac:spMkLst>
            <pc:docMk/>
            <pc:sldMk cId="1560711734" sldId="290"/>
            <ac:spMk id="15" creationId="{990012C1-F154-B378-F60A-25362107C03D}"/>
          </ac:spMkLst>
        </pc:spChg>
        <pc:spChg chg="add mod">
          <ac:chgData name="Ismaël Tuo" userId="fca7baf0e513a1e6" providerId="LiveId" clId="{AEF59872-B679-C241-82F5-E4B22E76735D}" dt="2023-07-16T12:02:15.568" v="11678" actId="1076"/>
          <ac:spMkLst>
            <pc:docMk/>
            <pc:sldMk cId="1560711734" sldId="290"/>
            <ac:spMk id="17" creationId="{699B93B7-063E-E70D-ABC6-C7FD3766BDDE}"/>
          </ac:spMkLst>
        </pc:spChg>
        <pc:picChg chg="add del mod">
          <ac:chgData name="Ismaël Tuo" userId="fca7baf0e513a1e6" providerId="LiveId" clId="{AEF59872-B679-C241-82F5-E4B22E76735D}" dt="2023-07-16T08:26:29.826" v="5702" actId="21"/>
          <ac:picMkLst>
            <pc:docMk/>
            <pc:sldMk cId="1560711734" sldId="290"/>
            <ac:picMk id="2" creationId="{09B9FB1B-226D-74A3-6786-DBB67C0AFEFE}"/>
          </ac:picMkLst>
        </pc:picChg>
        <pc:picChg chg="del">
          <ac:chgData name="Ismaël Tuo" userId="fca7baf0e513a1e6" providerId="LiveId" clId="{AEF59872-B679-C241-82F5-E4B22E76735D}" dt="2023-07-16T07:54:52.637" v="4639" actId="478"/>
          <ac:picMkLst>
            <pc:docMk/>
            <pc:sldMk cId="1560711734" sldId="290"/>
            <ac:picMk id="7" creationId="{42B7CE50-66B8-1702-52C4-D34AE3881577}"/>
          </ac:picMkLst>
        </pc:picChg>
        <pc:picChg chg="add del mod">
          <ac:chgData name="Ismaël Tuo" userId="fca7baf0e513a1e6" providerId="LiveId" clId="{AEF59872-B679-C241-82F5-E4B22E76735D}" dt="2023-07-16T08:26:36.583" v="5706" actId="21"/>
          <ac:picMkLst>
            <pc:docMk/>
            <pc:sldMk cId="1560711734" sldId="290"/>
            <ac:picMk id="8" creationId="{7CA4E837-FA53-0917-1E1E-D92364E5D9FC}"/>
          </ac:picMkLst>
        </pc:picChg>
        <pc:picChg chg="del">
          <ac:chgData name="Ismaël Tuo" userId="fca7baf0e513a1e6" providerId="LiveId" clId="{AEF59872-B679-C241-82F5-E4B22E76735D}" dt="2023-07-16T07:54:53.658" v="4640" actId="478"/>
          <ac:picMkLst>
            <pc:docMk/>
            <pc:sldMk cId="1560711734" sldId="290"/>
            <ac:picMk id="10" creationId="{A5E7C76B-D17A-410B-CC36-C77A5C9097DA}"/>
          </ac:picMkLst>
        </pc:picChg>
        <pc:picChg chg="add mod">
          <ac:chgData name="Ismaël Tuo" userId="fca7baf0e513a1e6" providerId="LiveId" clId="{AEF59872-B679-C241-82F5-E4B22E76735D}" dt="2023-07-16T08:38:27.197" v="6378" actId="1076"/>
          <ac:picMkLst>
            <pc:docMk/>
            <pc:sldMk cId="1560711734" sldId="290"/>
            <ac:picMk id="14" creationId="{2928BB2C-0F97-14F3-C333-578FECEDA07E}"/>
          </ac:picMkLst>
        </pc:picChg>
        <pc:picChg chg="add mod">
          <ac:chgData name="Ismaël Tuo" userId="fca7baf0e513a1e6" providerId="LiveId" clId="{AEF59872-B679-C241-82F5-E4B22E76735D}" dt="2023-07-16T08:47:40.913" v="6995" actId="1076"/>
          <ac:picMkLst>
            <pc:docMk/>
            <pc:sldMk cId="1560711734" sldId="290"/>
            <ac:picMk id="16" creationId="{BB2489B1-2666-C718-1400-C32074D5CC34}"/>
          </ac:picMkLst>
        </pc:picChg>
      </pc:sldChg>
      <pc:sldChg chg="addSp delSp modSp add mod ord">
        <pc:chgData name="Ismaël Tuo" userId="fca7baf0e513a1e6" providerId="LiveId" clId="{AEF59872-B679-C241-82F5-E4B22E76735D}" dt="2023-07-16T13:24:59.105" v="16821" actId="20577"/>
        <pc:sldMkLst>
          <pc:docMk/>
          <pc:sldMk cId="406246111" sldId="291"/>
        </pc:sldMkLst>
        <pc:spChg chg="del">
          <ac:chgData name="Ismaël Tuo" userId="fca7baf0e513a1e6" providerId="LiveId" clId="{AEF59872-B679-C241-82F5-E4B22E76735D}" dt="2023-07-16T07:56:56.883" v="4746" actId="478"/>
          <ac:spMkLst>
            <pc:docMk/>
            <pc:sldMk cId="406246111" sldId="291"/>
            <ac:spMk id="2" creationId="{DCB72F46-FD45-D68D-47A8-14CE1CB167BC}"/>
          </ac:spMkLst>
        </pc:spChg>
        <pc:spChg chg="mod">
          <ac:chgData name="Ismaël Tuo" userId="fca7baf0e513a1e6" providerId="LiveId" clId="{AEF59872-B679-C241-82F5-E4B22E76735D}" dt="2023-07-16T07:55:16.455" v="4647" actId="20577"/>
          <ac:spMkLst>
            <pc:docMk/>
            <pc:sldMk cId="406246111" sldId="291"/>
            <ac:spMk id="6" creationId="{84F10693-2FE8-EFC8-8DB6-84BFD181D260}"/>
          </ac:spMkLst>
        </pc:spChg>
        <pc:spChg chg="add mod">
          <ac:chgData name="Ismaël Tuo" userId="fca7baf0e513a1e6" providerId="LiveId" clId="{AEF59872-B679-C241-82F5-E4B22E76735D}" dt="2023-07-16T13:24:59.105" v="16821" actId="20577"/>
          <ac:spMkLst>
            <pc:docMk/>
            <pc:sldMk cId="406246111" sldId="291"/>
            <ac:spMk id="7" creationId="{BA72DF74-D318-FC5A-1448-948684139E7E}"/>
          </ac:spMkLst>
        </pc:spChg>
        <pc:spChg chg="del">
          <ac:chgData name="Ismaël Tuo" userId="fca7baf0e513a1e6" providerId="LiveId" clId="{AEF59872-B679-C241-82F5-E4B22E76735D}" dt="2023-07-16T07:57:00.536" v="4748" actId="478"/>
          <ac:spMkLst>
            <pc:docMk/>
            <pc:sldMk cId="406246111" sldId="291"/>
            <ac:spMk id="9" creationId="{529D7BA9-9699-E184-3C38-83A4F5AA78C8}"/>
          </ac:spMkLst>
        </pc:spChg>
        <pc:spChg chg="add mod">
          <ac:chgData name="Ismaël Tuo" userId="fca7baf0e513a1e6" providerId="LiveId" clId="{AEF59872-B679-C241-82F5-E4B22E76735D}" dt="2023-07-16T11:54:17.921" v="11664" actId="2711"/>
          <ac:spMkLst>
            <pc:docMk/>
            <pc:sldMk cId="406246111" sldId="291"/>
            <ac:spMk id="10" creationId="{A0C09C7B-0B2F-BADB-4F2C-672046B8CE85}"/>
          </ac:spMkLst>
        </pc:spChg>
        <pc:spChg chg="mod">
          <ac:chgData name="Ismaël Tuo" userId="fca7baf0e513a1e6" providerId="LiveId" clId="{AEF59872-B679-C241-82F5-E4B22E76735D}" dt="2023-07-16T13:24:45.743" v="16820" actId="20577"/>
          <ac:spMkLst>
            <pc:docMk/>
            <pc:sldMk cId="406246111" sldId="291"/>
            <ac:spMk id="11" creationId="{C27A3656-3CB0-8161-AE9F-B92FBE4F5083}"/>
          </ac:spMkLst>
        </pc:spChg>
        <pc:spChg chg="add mod">
          <ac:chgData name="Ismaël Tuo" userId="fca7baf0e513a1e6" providerId="LiveId" clId="{AEF59872-B679-C241-82F5-E4B22E76735D}" dt="2023-07-16T11:54:27.395" v="11666" actId="2711"/>
          <ac:spMkLst>
            <pc:docMk/>
            <pc:sldMk cId="406246111" sldId="291"/>
            <ac:spMk id="14" creationId="{C8A5CA71-8258-67D4-954F-54CC6C8E9395}"/>
          </ac:spMkLst>
        </pc:spChg>
        <pc:spChg chg="del">
          <ac:chgData name="Ismaël Tuo" userId="fca7baf0e513a1e6" providerId="LiveId" clId="{AEF59872-B679-C241-82F5-E4B22E76735D}" dt="2023-07-16T07:57:04.468" v="4750" actId="478"/>
          <ac:spMkLst>
            <pc:docMk/>
            <pc:sldMk cId="406246111" sldId="291"/>
            <ac:spMk id="19" creationId="{2F35B678-3F3E-8262-E28C-773CC11CB2F3}"/>
          </ac:spMkLst>
        </pc:spChg>
        <pc:picChg chg="del">
          <ac:chgData name="Ismaël Tuo" userId="fca7baf0e513a1e6" providerId="LiveId" clId="{AEF59872-B679-C241-82F5-E4B22E76735D}" dt="2023-07-16T07:56:58.092" v="4747" actId="478"/>
          <ac:picMkLst>
            <pc:docMk/>
            <pc:sldMk cId="406246111" sldId="291"/>
            <ac:picMk id="8" creationId="{6C6EA1FD-AA9F-5B12-294F-4B1CD0511664}"/>
          </ac:picMkLst>
        </pc:picChg>
        <pc:picChg chg="add mod">
          <ac:chgData name="Ismaël Tuo" userId="fca7baf0e513a1e6" providerId="LiveId" clId="{AEF59872-B679-C241-82F5-E4B22E76735D}" dt="2023-07-16T08:14:29.153" v="5288" actId="1076"/>
          <ac:picMkLst>
            <pc:docMk/>
            <pc:sldMk cId="406246111" sldId="291"/>
            <ac:picMk id="12" creationId="{B50DC4AE-C6F7-7911-E41A-C626AA3511B7}"/>
          </ac:picMkLst>
        </pc:picChg>
        <pc:picChg chg="add mod">
          <ac:chgData name="Ismaël Tuo" userId="fca7baf0e513a1e6" providerId="LiveId" clId="{AEF59872-B679-C241-82F5-E4B22E76735D}" dt="2023-07-16T08:14:24.454" v="5286" actId="1076"/>
          <ac:picMkLst>
            <pc:docMk/>
            <pc:sldMk cId="406246111" sldId="291"/>
            <ac:picMk id="13" creationId="{D5D39799-A7FB-5EF2-7DAA-E9E18EB32F9D}"/>
          </ac:picMkLst>
        </pc:picChg>
        <pc:picChg chg="add mod">
          <ac:chgData name="Ismaël Tuo" userId="fca7baf0e513a1e6" providerId="LiveId" clId="{AEF59872-B679-C241-82F5-E4B22E76735D}" dt="2023-07-16T08:14:20.188" v="5285" actId="1076"/>
          <ac:picMkLst>
            <pc:docMk/>
            <pc:sldMk cId="406246111" sldId="291"/>
            <ac:picMk id="15" creationId="{56E9A02D-EAB4-0A66-AC46-C8B796075FE2}"/>
          </ac:picMkLst>
        </pc:picChg>
        <pc:picChg chg="del">
          <ac:chgData name="Ismaël Tuo" userId="fca7baf0e513a1e6" providerId="LiveId" clId="{AEF59872-B679-C241-82F5-E4B22E76735D}" dt="2023-07-16T07:57:01.481" v="4749" actId="478"/>
          <ac:picMkLst>
            <pc:docMk/>
            <pc:sldMk cId="406246111" sldId="291"/>
            <ac:picMk id="16" creationId="{030D2994-5273-FB57-15F8-4A2092C9C9F4}"/>
          </ac:picMkLst>
        </pc:picChg>
        <pc:picChg chg="del">
          <ac:chgData name="Ismaël Tuo" userId="fca7baf0e513a1e6" providerId="LiveId" clId="{AEF59872-B679-C241-82F5-E4B22E76735D}" dt="2023-07-16T07:57:05.468" v="4751" actId="478"/>
          <ac:picMkLst>
            <pc:docMk/>
            <pc:sldMk cId="406246111" sldId="291"/>
            <ac:picMk id="18" creationId="{D34C31D1-1AFE-6092-038F-8008985D74AF}"/>
          </ac:picMkLst>
        </pc:picChg>
      </pc:sldChg>
      <pc:sldChg chg="addSp delSp modSp add mod">
        <pc:chgData name="Ismaël Tuo" userId="fca7baf0e513a1e6" providerId="LiveId" clId="{AEF59872-B679-C241-82F5-E4B22E76735D}" dt="2023-07-16T13:27:36.972" v="16828" actId="20577"/>
        <pc:sldMkLst>
          <pc:docMk/>
          <pc:sldMk cId="499511550" sldId="292"/>
        </pc:sldMkLst>
        <pc:spChg chg="del mod">
          <ac:chgData name="Ismaël Tuo" userId="fca7baf0e513a1e6" providerId="LiveId" clId="{AEF59872-B679-C241-82F5-E4B22E76735D}" dt="2023-07-16T08:15:57.117" v="5296" actId="478"/>
          <ac:spMkLst>
            <pc:docMk/>
            <pc:sldMk cId="499511550" sldId="292"/>
            <ac:spMk id="7" creationId="{BA72DF74-D318-FC5A-1448-948684139E7E}"/>
          </ac:spMkLst>
        </pc:spChg>
        <pc:spChg chg="del">
          <ac:chgData name="Ismaël Tuo" userId="fca7baf0e513a1e6" providerId="LiveId" clId="{AEF59872-B679-C241-82F5-E4B22E76735D}" dt="2023-07-16T08:15:59.869" v="5298" actId="478"/>
          <ac:spMkLst>
            <pc:docMk/>
            <pc:sldMk cId="499511550" sldId="292"/>
            <ac:spMk id="10" creationId="{A0C09C7B-0B2F-BADB-4F2C-672046B8CE85}"/>
          </ac:spMkLst>
        </pc:spChg>
        <pc:spChg chg="mod">
          <ac:chgData name="Ismaël Tuo" userId="fca7baf0e513a1e6" providerId="LiveId" clId="{AEF59872-B679-C241-82F5-E4B22E76735D}" dt="2023-07-16T13:26:23.305" v="16824" actId="20577"/>
          <ac:spMkLst>
            <pc:docMk/>
            <pc:sldMk cId="499511550" sldId="292"/>
            <ac:spMk id="11" creationId="{C27A3656-3CB0-8161-AE9F-B92FBE4F5083}"/>
          </ac:spMkLst>
        </pc:spChg>
        <pc:spChg chg="del">
          <ac:chgData name="Ismaël Tuo" userId="fca7baf0e513a1e6" providerId="LiveId" clId="{AEF59872-B679-C241-82F5-E4B22E76735D}" dt="2023-07-16T08:15:52.184" v="5293" actId="478"/>
          <ac:spMkLst>
            <pc:docMk/>
            <pc:sldMk cId="499511550" sldId="292"/>
            <ac:spMk id="14" creationId="{C8A5CA71-8258-67D4-954F-54CC6C8E9395}"/>
          </ac:spMkLst>
        </pc:spChg>
        <pc:spChg chg="add mod">
          <ac:chgData name="Ismaël Tuo" userId="fca7baf0e513a1e6" providerId="LiveId" clId="{AEF59872-B679-C241-82F5-E4B22E76735D}" dt="2023-07-16T12:00:33.674" v="11669" actId="2711"/>
          <ac:spMkLst>
            <pc:docMk/>
            <pc:sldMk cId="499511550" sldId="292"/>
            <ac:spMk id="16" creationId="{A9822626-743F-376F-4AF1-D8A4431E9B17}"/>
          </ac:spMkLst>
        </pc:spChg>
        <pc:spChg chg="add mod">
          <ac:chgData name="Ismaël Tuo" userId="fca7baf0e513a1e6" providerId="LiveId" clId="{AEF59872-B679-C241-82F5-E4B22E76735D}" dt="2023-07-16T13:27:36.972" v="16828" actId="20577"/>
          <ac:spMkLst>
            <pc:docMk/>
            <pc:sldMk cId="499511550" sldId="292"/>
            <ac:spMk id="17" creationId="{113EDEA4-B6D4-9339-5905-C4D076D33A62}"/>
          </ac:spMkLst>
        </pc:spChg>
        <pc:spChg chg="add mod">
          <ac:chgData name="Ismaël Tuo" userId="fca7baf0e513a1e6" providerId="LiveId" clId="{AEF59872-B679-C241-82F5-E4B22E76735D}" dt="2023-07-16T12:00:48.327" v="11672" actId="1076"/>
          <ac:spMkLst>
            <pc:docMk/>
            <pc:sldMk cId="499511550" sldId="292"/>
            <ac:spMk id="18" creationId="{0795CEBB-648D-F425-0C83-AB1360366109}"/>
          </ac:spMkLst>
        </pc:spChg>
        <pc:picChg chg="add del">
          <ac:chgData name="Ismaël Tuo" userId="fca7baf0e513a1e6" providerId="LiveId" clId="{AEF59872-B679-C241-82F5-E4B22E76735D}" dt="2023-07-16T08:26:32.051" v="5703" actId="478"/>
          <ac:picMkLst>
            <pc:docMk/>
            <pc:sldMk cId="499511550" sldId="292"/>
            <ac:picMk id="2" creationId="{F67DF9F5-6F43-D5AB-00D8-51F147525D6B}"/>
          </ac:picMkLst>
        </pc:picChg>
        <pc:picChg chg="add mod">
          <ac:chgData name="Ismaël Tuo" userId="fca7baf0e513a1e6" providerId="LiveId" clId="{AEF59872-B679-C241-82F5-E4B22E76735D}" dt="2023-07-16T08:27:46.884" v="5717" actId="14100"/>
          <ac:picMkLst>
            <pc:docMk/>
            <pc:sldMk cId="499511550" sldId="292"/>
            <ac:picMk id="8" creationId="{1B85DD06-5A84-94C1-EBD3-88A7C8D8DCDE}"/>
          </ac:picMkLst>
        </pc:picChg>
        <pc:picChg chg="add mod">
          <ac:chgData name="Ismaël Tuo" userId="fca7baf0e513a1e6" providerId="LiveId" clId="{AEF59872-B679-C241-82F5-E4B22E76735D}" dt="2023-07-16T08:27:55.496" v="5719" actId="14100"/>
          <ac:picMkLst>
            <pc:docMk/>
            <pc:sldMk cId="499511550" sldId="292"/>
            <ac:picMk id="9" creationId="{FA0CADBC-10FB-6916-3A46-F3818113749D}"/>
          </ac:picMkLst>
        </pc:picChg>
        <pc:picChg chg="del">
          <ac:chgData name="Ismaël Tuo" userId="fca7baf0e513a1e6" providerId="LiveId" clId="{AEF59872-B679-C241-82F5-E4B22E76735D}" dt="2023-07-16T08:15:58.222" v="5297" actId="478"/>
          <ac:picMkLst>
            <pc:docMk/>
            <pc:sldMk cId="499511550" sldId="292"/>
            <ac:picMk id="12" creationId="{B50DC4AE-C6F7-7911-E41A-C626AA3511B7}"/>
          </ac:picMkLst>
        </pc:picChg>
        <pc:picChg chg="del">
          <ac:chgData name="Ismaël Tuo" userId="fca7baf0e513a1e6" providerId="LiveId" clId="{AEF59872-B679-C241-82F5-E4B22E76735D}" dt="2023-07-16T08:15:48.666" v="5292" actId="478"/>
          <ac:picMkLst>
            <pc:docMk/>
            <pc:sldMk cId="499511550" sldId="292"/>
            <ac:picMk id="13" creationId="{D5D39799-A7FB-5EF2-7DAA-E9E18EB32F9D}"/>
          </ac:picMkLst>
        </pc:picChg>
        <pc:picChg chg="del">
          <ac:chgData name="Ismaël Tuo" userId="fca7baf0e513a1e6" providerId="LiveId" clId="{AEF59872-B679-C241-82F5-E4B22E76735D}" dt="2023-07-16T08:15:53.195" v="5294" actId="478"/>
          <ac:picMkLst>
            <pc:docMk/>
            <pc:sldMk cId="499511550" sldId="292"/>
            <ac:picMk id="15" creationId="{56E9A02D-EAB4-0A66-AC46-C8B796075FE2}"/>
          </ac:picMkLst>
        </pc:picChg>
      </pc:sldChg>
      <pc:sldChg chg="addSp delSp modSp add mod ord">
        <pc:chgData name="Ismaël Tuo" userId="fca7baf0e513a1e6" providerId="LiveId" clId="{AEF59872-B679-C241-82F5-E4B22E76735D}" dt="2023-07-16T12:03:08.271" v="11689" actId="1076"/>
        <pc:sldMkLst>
          <pc:docMk/>
          <pc:sldMk cId="2297585284" sldId="293"/>
        </pc:sldMkLst>
        <pc:spChg chg="add mod">
          <ac:chgData name="Ismaël Tuo" userId="fca7baf0e513a1e6" providerId="LiveId" clId="{AEF59872-B679-C241-82F5-E4B22E76735D}" dt="2023-07-16T12:03:03.803" v="11688" actId="1076"/>
          <ac:spMkLst>
            <pc:docMk/>
            <pc:sldMk cId="2297585284" sldId="293"/>
            <ac:spMk id="2" creationId="{DC9E53F9-4B63-72E9-FEF0-8F1A4E56D9B7}"/>
          </ac:spMkLst>
        </pc:spChg>
        <pc:spChg chg="mod">
          <ac:chgData name="Ismaël Tuo" userId="fca7baf0e513a1e6" providerId="LiveId" clId="{AEF59872-B679-C241-82F5-E4B22E76735D}" dt="2023-07-16T08:18:55.208" v="5626" actId="20577"/>
          <ac:spMkLst>
            <pc:docMk/>
            <pc:sldMk cId="2297585284" sldId="293"/>
            <ac:spMk id="6" creationId="{84F10693-2FE8-EFC8-8DB6-84BFD181D260}"/>
          </ac:spMkLst>
        </pc:spChg>
        <pc:spChg chg="add mod">
          <ac:chgData name="Ismaël Tuo" userId="fca7baf0e513a1e6" providerId="LiveId" clId="{AEF59872-B679-C241-82F5-E4B22E76735D}" dt="2023-07-16T12:03:08.271" v="11689" actId="1076"/>
          <ac:spMkLst>
            <pc:docMk/>
            <pc:sldMk cId="2297585284" sldId="293"/>
            <ac:spMk id="9" creationId="{E4EAF5A7-3AFE-58A6-8244-D1A2FFCB5565}"/>
          </ac:spMkLst>
        </pc:spChg>
        <pc:spChg chg="add mod">
          <ac:chgData name="Ismaël Tuo" userId="fca7baf0e513a1e6" providerId="LiveId" clId="{AEF59872-B679-C241-82F5-E4B22E76735D}" dt="2023-07-16T12:02:58.504" v="11686" actId="1076"/>
          <ac:spMkLst>
            <pc:docMk/>
            <pc:sldMk cId="2297585284" sldId="293"/>
            <ac:spMk id="10" creationId="{135F641B-C1B3-18D8-A2DB-FA0721ABD48A}"/>
          </ac:spMkLst>
        </pc:spChg>
        <pc:spChg chg="mod">
          <ac:chgData name="Ismaël Tuo" userId="fca7baf0e513a1e6" providerId="LiveId" clId="{AEF59872-B679-C241-82F5-E4B22E76735D}" dt="2023-07-16T12:03:00.937" v="11687" actId="1076"/>
          <ac:spMkLst>
            <pc:docMk/>
            <pc:sldMk cId="2297585284" sldId="293"/>
            <ac:spMk id="11" creationId="{C27A3656-3CB0-8161-AE9F-B92FBE4F5083}"/>
          </ac:spMkLst>
        </pc:spChg>
        <pc:picChg chg="add del mod">
          <ac:chgData name="Ismaël Tuo" userId="fca7baf0e513a1e6" providerId="LiveId" clId="{AEF59872-B679-C241-82F5-E4B22E76735D}" dt="2023-07-16T09:18:45.056" v="7925" actId="478"/>
          <ac:picMkLst>
            <pc:docMk/>
            <pc:sldMk cId="2297585284" sldId="293"/>
            <ac:picMk id="7" creationId="{695712F6-C01F-1C68-50F8-EE740611F1B3}"/>
          </ac:picMkLst>
        </pc:picChg>
        <pc:picChg chg="add mod">
          <ac:chgData name="Ismaël Tuo" userId="fca7baf0e513a1e6" providerId="LiveId" clId="{AEF59872-B679-C241-82F5-E4B22E76735D}" dt="2023-07-16T09:18:53.823" v="7929" actId="14100"/>
          <ac:picMkLst>
            <pc:docMk/>
            <pc:sldMk cId="2297585284" sldId="293"/>
            <ac:picMk id="8" creationId="{FE3553F1-79C8-8C5A-5356-1B0F2B7DAC60}"/>
          </ac:picMkLst>
        </pc:picChg>
        <pc:picChg chg="add mod">
          <ac:chgData name="Ismaël Tuo" userId="fca7baf0e513a1e6" providerId="LiveId" clId="{AEF59872-B679-C241-82F5-E4B22E76735D}" dt="2023-07-16T09:18:50.977" v="7928" actId="14100"/>
          <ac:picMkLst>
            <pc:docMk/>
            <pc:sldMk cId="2297585284" sldId="293"/>
            <ac:picMk id="12" creationId="{01C8E68F-A252-7B3F-7CAD-15D274F17598}"/>
          </ac:picMkLst>
        </pc:picChg>
      </pc:sldChg>
      <pc:sldChg chg="addSp modSp add mod">
        <pc:chgData name="Ismaël Tuo" userId="fca7baf0e513a1e6" providerId="LiveId" clId="{AEF59872-B679-C241-82F5-E4B22E76735D}" dt="2023-07-16T12:03:26.164" v="11693" actId="2711"/>
        <pc:sldMkLst>
          <pc:docMk/>
          <pc:sldMk cId="367398369" sldId="294"/>
        </pc:sldMkLst>
        <pc:spChg chg="add mod">
          <ac:chgData name="Ismaël Tuo" userId="fca7baf0e513a1e6" providerId="LiveId" clId="{AEF59872-B679-C241-82F5-E4B22E76735D}" dt="2023-07-16T12:03:21.148" v="11692" actId="2711"/>
          <ac:spMkLst>
            <pc:docMk/>
            <pc:sldMk cId="367398369" sldId="294"/>
            <ac:spMk id="8" creationId="{49FE3878-3BA4-C878-4C31-D5D7872BBC38}"/>
          </ac:spMkLst>
        </pc:spChg>
        <pc:spChg chg="add mod">
          <ac:chgData name="Ismaël Tuo" userId="fca7baf0e513a1e6" providerId="LiveId" clId="{AEF59872-B679-C241-82F5-E4B22E76735D}" dt="2023-07-16T09:32:47.729" v="8765" actId="1076"/>
          <ac:spMkLst>
            <pc:docMk/>
            <pc:sldMk cId="367398369" sldId="294"/>
            <ac:spMk id="9" creationId="{710455E1-DE52-36CF-EC8B-5E276D308D2A}"/>
          </ac:spMkLst>
        </pc:spChg>
        <pc:spChg chg="add mod">
          <ac:chgData name="Ismaël Tuo" userId="fca7baf0e513a1e6" providerId="LiveId" clId="{AEF59872-B679-C241-82F5-E4B22E76735D}" dt="2023-07-16T12:03:26.164" v="11693" actId="2711"/>
          <ac:spMkLst>
            <pc:docMk/>
            <pc:sldMk cId="367398369" sldId="294"/>
            <ac:spMk id="10" creationId="{DF5DFA90-88B5-623C-03FA-9D414B84551E}"/>
          </ac:spMkLst>
        </pc:spChg>
        <pc:spChg chg="mod">
          <ac:chgData name="Ismaël Tuo" userId="fca7baf0e513a1e6" providerId="LiveId" clId="{AEF59872-B679-C241-82F5-E4B22E76735D}" dt="2023-07-16T12:03:17.533" v="11691" actId="1076"/>
          <ac:spMkLst>
            <pc:docMk/>
            <pc:sldMk cId="367398369" sldId="294"/>
            <ac:spMk id="11" creationId="{C27A3656-3CB0-8161-AE9F-B92FBE4F5083}"/>
          </ac:spMkLst>
        </pc:spChg>
        <pc:picChg chg="add mod">
          <ac:chgData name="Ismaël Tuo" userId="fca7baf0e513a1e6" providerId="LiveId" clId="{AEF59872-B679-C241-82F5-E4B22E76735D}" dt="2023-07-16T09:32:36.967" v="8761" actId="1076"/>
          <ac:picMkLst>
            <pc:docMk/>
            <pc:sldMk cId="367398369" sldId="294"/>
            <ac:picMk id="2" creationId="{C4D1BCE3-F59E-D195-11EB-4525B95A92EC}"/>
          </ac:picMkLst>
        </pc:picChg>
        <pc:picChg chg="add mod">
          <ac:chgData name="Ismaël Tuo" userId="fca7baf0e513a1e6" providerId="LiveId" clId="{AEF59872-B679-C241-82F5-E4B22E76735D}" dt="2023-07-16T09:32:42.331" v="8763" actId="1076"/>
          <ac:picMkLst>
            <pc:docMk/>
            <pc:sldMk cId="367398369" sldId="294"/>
            <ac:picMk id="7" creationId="{C7DF9E86-DE33-0136-F412-BE640BC767B5}"/>
          </ac:picMkLst>
        </pc:picChg>
        <pc:picChg chg="add mod">
          <ac:chgData name="Ismaël Tuo" userId="fca7baf0e513a1e6" providerId="LiveId" clId="{AEF59872-B679-C241-82F5-E4B22E76735D}" dt="2023-07-16T09:32:57.847" v="8767" actId="1076"/>
          <ac:picMkLst>
            <pc:docMk/>
            <pc:sldMk cId="367398369" sldId="294"/>
            <ac:picMk id="12" creationId="{D774CEF5-CD17-4DBC-46FC-480C1E29F2BF}"/>
          </ac:picMkLst>
        </pc:picChg>
      </pc:sldChg>
      <pc:sldChg chg="addSp delSp modSp add mod">
        <pc:chgData name="Ismaël Tuo" userId="fca7baf0e513a1e6" providerId="LiveId" clId="{AEF59872-B679-C241-82F5-E4B22E76735D}" dt="2023-07-16T13:43:29.690" v="16854" actId="20577"/>
        <pc:sldMkLst>
          <pc:docMk/>
          <pc:sldMk cId="2905913222" sldId="295"/>
        </pc:sldMkLst>
        <pc:spChg chg="mod">
          <ac:chgData name="Ismaël Tuo" userId="fca7baf0e513a1e6" providerId="LiveId" clId="{AEF59872-B679-C241-82F5-E4B22E76735D}" dt="2023-07-16T09:36:08.589" v="8783" actId="20577"/>
          <ac:spMkLst>
            <pc:docMk/>
            <pc:sldMk cId="2905913222" sldId="295"/>
            <ac:spMk id="6" creationId="{84F10693-2FE8-EFC8-8DB6-84BFD181D260}"/>
          </ac:spMkLst>
        </pc:spChg>
        <pc:spChg chg="add mod">
          <ac:chgData name="Ismaël Tuo" userId="fca7baf0e513a1e6" providerId="LiveId" clId="{AEF59872-B679-C241-82F5-E4B22E76735D}" dt="2023-07-16T12:03:43.647" v="11695" actId="2711"/>
          <ac:spMkLst>
            <pc:docMk/>
            <pc:sldMk cId="2905913222" sldId="295"/>
            <ac:spMk id="10" creationId="{43908BA5-9B3D-38FE-BD6B-72CD24920C8B}"/>
          </ac:spMkLst>
        </pc:spChg>
        <pc:spChg chg="mod">
          <ac:chgData name="Ismaël Tuo" userId="fca7baf0e513a1e6" providerId="LiveId" clId="{AEF59872-B679-C241-82F5-E4B22E76735D}" dt="2023-07-16T13:42:57.590" v="16842" actId="20577"/>
          <ac:spMkLst>
            <pc:docMk/>
            <pc:sldMk cId="2905913222" sldId="295"/>
            <ac:spMk id="11" creationId="{C27A3656-3CB0-8161-AE9F-B92FBE4F5083}"/>
          </ac:spMkLst>
        </pc:spChg>
        <pc:spChg chg="add mod">
          <ac:chgData name="Ismaël Tuo" userId="fca7baf0e513a1e6" providerId="LiveId" clId="{AEF59872-B679-C241-82F5-E4B22E76735D}" dt="2023-07-16T13:43:29.690" v="16854" actId="20577"/>
          <ac:spMkLst>
            <pc:docMk/>
            <pc:sldMk cId="2905913222" sldId="295"/>
            <ac:spMk id="14" creationId="{A951B83B-7E24-CCE4-B7CF-D493E40D18D2}"/>
          </ac:spMkLst>
        </pc:spChg>
        <pc:picChg chg="add mod">
          <ac:chgData name="Ismaël Tuo" userId="fca7baf0e513a1e6" providerId="LiveId" clId="{AEF59872-B679-C241-82F5-E4B22E76735D}" dt="2023-07-16T10:25:34.357" v="9025" actId="1076"/>
          <ac:picMkLst>
            <pc:docMk/>
            <pc:sldMk cId="2905913222" sldId="295"/>
            <ac:picMk id="2" creationId="{80247B0F-A9AA-C33C-AA46-AEEFBCEC7F41}"/>
          </ac:picMkLst>
        </pc:picChg>
        <pc:picChg chg="add mod">
          <ac:chgData name="Ismaël Tuo" userId="fca7baf0e513a1e6" providerId="LiveId" clId="{AEF59872-B679-C241-82F5-E4B22E76735D}" dt="2023-07-16T10:25:35.937" v="9026" actId="1076"/>
          <ac:picMkLst>
            <pc:docMk/>
            <pc:sldMk cId="2905913222" sldId="295"/>
            <ac:picMk id="7" creationId="{BD497FDB-2164-8ACF-1CBD-9830461DE97E}"/>
          </ac:picMkLst>
        </pc:picChg>
        <pc:picChg chg="add del mod">
          <ac:chgData name="Ismaël Tuo" userId="fca7baf0e513a1e6" providerId="LiveId" clId="{AEF59872-B679-C241-82F5-E4B22E76735D}" dt="2023-07-16T10:24:13.920" v="9003" actId="478"/>
          <ac:picMkLst>
            <pc:docMk/>
            <pc:sldMk cId="2905913222" sldId="295"/>
            <ac:picMk id="8" creationId="{08BCE917-EDCC-5811-E453-EFC976738FD7}"/>
          </ac:picMkLst>
        </pc:picChg>
        <pc:picChg chg="add mod">
          <ac:chgData name="Ismaël Tuo" userId="fca7baf0e513a1e6" providerId="LiveId" clId="{AEF59872-B679-C241-82F5-E4B22E76735D}" dt="2023-07-16T10:55:56.243" v="9147" actId="14100"/>
          <ac:picMkLst>
            <pc:docMk/>
            <pc:sldMk cId="2905913222" sldId="295"/>
            <ac:picMk id="9" creationId="{1A161601-CBEF-AE54-2C6C-8454D4268DB8}"/>
          </ac:picMkLst>
        </pc:picChg>
        <pc:picChg chg="add del mod">
          <ac:chgData name="Ismaël Tuo" userId="fca7baf0e513a1e6" providerId="LiveId" clId="{AEF59872-B679-C241-82F5-E4B22E76735D}" dt="2023-07-16T10:56:41.238" v="9151" actId="478"/>
          <ac:picMkLst>
            <pc:docMk/>
            <pc:sldMk cId="2905913222" sldId="295"/>
            <ac:picMk id="12" creationId="{03235766-FE5C-C01E-E103-31DBD075D547}"/>
          </ac:picMkLst>
        </pc:picChg>
        <pc:picChg chg="add del mod">
          <ac:chgData name="Ismaël Tuo" userId="fca7baf0e513a1e6" providerId="LiveId" clId="{AEF59872-B679-C241-82F5-E4B22E76735D}" dt="2023-07-16T10:57:24.610" v="9154" actId="478"/>
          <ac:picMkLst>
            <pc:docMk/>
            <pc:sldMk cId="2905913222" sldId="295"/>
            <ac:picMk id="13" creationId="{64ACCE78-F136-A831-305C-8DC2B8C49463}"/>
          </ac:picMkLst>
        </pc:picChg>
        <pc:picChg chg="add del mod">
          <ac:chgData name="Ismaël Tuo" userId="fca7baf0e513a1e6" providerId="LiveId" clId="{AEF59872-B679-C241-82F5-E4B22E76735D}" dt="2023-07-16T10:58:42.543" v="9160" actId="478"/>
          <ac:picMkLst>
            <pc:docMk/>
            <pc:sldMk cId="2905913222" sldId="295"/>
            <ac:picMk id="15" creationId="{00BB1C24-70B6-A3DF-B08D-FED0FD758083}"/>
          </ac:picMkLst>
        </pc:picChg>
        <pc:picChg chg="add del mod">
          <ac:chgData name="Ismaël Tuo" userId="fca7baf0e513a1e6" providerId="LiveId" clId="{AEF59872-B679-C241-82F5-E4B22E76735D}" dt="2023-07-16T10:58:24.625" v="9157" actId="478"/>
          <ac:picMkLst>
            <pc:docMk/>
            <pc:sldMk cId="2905913222" sldId="295"/>
            <ac:picMk id="16" creationId="{E15341B2-E5F2-FE60-FDE0-2C5EF3000E54}"/>
          </ac:picMkLst>
        </pc:picChg>
        <pc:picChg chg="add mod">
          <ac:chgData name="Ismaël Tuo" userId="fca7baf0e513a1e6" providerId="LiveId" clId="{AEF59872-B679-C241-82F5-E4B22E76735D}" dt="2023-07-16T10:59:02.046" v="9165" actId="1076"/>
          <ac:picMkLst>
            <pc:docMk/>
            <pc:sldMk cId="2905913222" sldId="295"/>
            <ac:picMk id="17" creationId="{0ECCB70D-D5F0-9C9B-C59C-37894BC04803}"/>
          </ac:picMkLst>
        </pc:picChg>
        <pc:picChg chg="add mod">
          <ac:chgData name="Ismaël Tuo" userId="fca7baf0e513a1e6" providerId="LiveId" clId="{AEF59872-B679-C241-82F5-E4B22E76735D}" dt="2023-07-16T10:59:03.927" v="9166" actId="1076"/>
          <ac:picMkLst>
            <pc:docMk/>
            <pc:sldMk cId="2905913222" sldId="295"/>
            <ac:picMk id="18" creationId="{EDBBFB37-7D1E-A61B-EBAF-30989A8A3C64}"/>
          </ac:picMkLst>
        </pc:picChg>
      </pc:sldChg>
      <pc:sldChg chg="addSp delSp modSp add mod">
        <pc:chgData name="Ismaël Tuo" userId="fca7baf0e513a1e6" providerId="LiveId" clId="{AEF59872-B679-C241-82F5-E4B22E76735D}" dt="2023-07-16T13:44:55.731" v="16894" actId="14100"/>
        <pc:sldMkLst>
          <pc:docMk/>
          <pc:sldMk cId="4214485337" sldId="296"/>
        </pc:sldMkLst>
        <pc:spChg chg="add mod">
          <ac:chgData name="Ismaël Tuo" userId="fca7baf0e513a1e6" providerId="LiveId" clId="{AEF59872-B679-C241-82F5-E4B22E76735D}" dt="2023-07-16T12:04:02.725" v="11698" actId="2711"/>
          <ac:spMkLst>
            <pc:docMk/>
            <pc:sldMk cId="4214485337" sldId="296"/>
            <ac:spMk id="2" creationId="{96C11FB1-7379-AD70-E794-F0508BFF4884}"/>
          </ac:spMkLst>
        </pc:spChg>
        <pc:spChg chg="add del mod">
          <ac:chgData name="Ismaël Tuo" userId="fca7baf0e513a1e6" providerId="LiveId" clId="{AEF59872-B679-C241-82F5-E4B22E76735D}" dt="2023-07-16T11:06:08.349" v="9744" actId="478"/>
          <ac:spMkLst>
            <pc:docMk/>
            <pc:sldMk cId="4214485337" sldId="296"/>
            <ac:spMk id="7" creationId="{DEADFA2D-35F8-96B2-FC21-7808A9655DC3}"/>
          </ac:spMkLst>
        </pc:spChg>
        <pc:spChg chg="add mod">
          <ac:chgData name="Ismaël Tuo" userId="fca7baf0e513a1e6" providerId="LiveId" clId="{AEF59872-B679-C241-82F5-E4B22E76735D}" dt="2023-07-16T12:04:07.809" v="11699" actId="2711"/>
          <ac:spMkLst>
            <pc:docMk/>
            <pc:sldMk cId="4214485337" sldId="296"/>
            <ac:spMk id="10" creationId="{E69CA8FD-3B1D-3357-B3EE-90752169B06F}"/>
          </ac:spMkLst>
        </pc:spChg>
        <pc:spChg chg="mod">
          <ac:chgData name="Ismaël Tuo" userId="fca7baf0e513a1e6" providerId="LiveId" clId="{AEF59872-B679-C241-82F5-E4B22E76735D}" dt="2023-07-16T13:44:55.731" v="16894" actId="14100"/>
          <ac:spMkLst>
            <pc:docMk/>
            <pc:sldMk cId="4214485337" sldId="296"/>
            <ac:spMk id="11" creationId="{C27A3656-3CB0-8161-AE9F-B92FBE4F5083}"/>
          </ac:spMkLst>
        </pc:spChg>
        <pc:spChg chg="add mod">
          <ac:chgData name="Ismaël Tuo" userId="fca7baf0e513a1e6" providerId="LiveId" clId="{AEF59872-B679-C241-82F5-E4B22E76735D}" dt="2023-07-16T12:04:13.502" v="11700" actId="2711"/>
          <ac:spMkLst>
            <pc:docMk/>
            <pc:sldMk cId="4214485337" sldId="296"/>
            <ac:spMk id="14" creationId="{F9226937-A979-8493-6463-747BEDF13B44}"/>
          </ac:spMkLst>
        </pc:spChg>
        <pc:picChg chg="add del mod">
          <ac:chgData name="Ismaël Tuo" userId="fca7baf0e513a1e6" providerId="LiveId" clId="{AEF59872-B679-C241-82F5-E4B22E76735D}" dt="2023-07-16T11:08:25.664" v="9793" actId="478"/>
          <ac:picMkLst>
            <pc:docMk/>
            <pc:sldMk cId="4214485337" sldId="296"/>
            <ac:picMk id="8" creationId="{84C233D5-0BE3-6D05-CDEC-8B7A58AF6332}"/>
          </ac:picMkLst>
        </pc:picChg>
        <pc:picChg chg="add mod">
          <ac:chgData name="Ismaël Tuo" userId="fca7baf0e513a1e6" providerId="LiveId" clId="{AEF59872-B679-C241-82F5-E4B22E76735D}" dt="2023-07-16T13:44:14.441" v="16855" actId="1076"/>
          <ac:picMkLst>
            <pc:docMk/>
            <pc:sldMk cId="4214485337" sldId="296"/>
            <ac:picMk id="9" creationId="{D3C5F98B-739E-3CBB-2A1C-D2FF943D373C}"/>
          </ac:picMkLst>
        </pc:picChg>
        <pc:picChg chg="add mod">
          <ac:chgData name="Ismaël Tuo" userId="fca7baf0e513a1e6" providerId="LiveId" clId="{AEF59872-B679-C241-82F5-E4B22E76735D}" dt="2023-07-16T11:20:18.664" v="10699" actId="14100"/>
          <ac:picMkLst>
            <pc:docMk/>
            <pc:sldMk cId="4214485337" sldId="296"/>
            <ac:picMk id="12" creationId="{851FE18B-F741-5197-B99B-9C70F87CAF19}"/>
          </ac:picMkLst>
        </pc:picChg>
        <pc:picChg chg="add mod">
          <ac:chgData name="Ismaël Tuo" userId="fca7baf0e513a1e6" providerId="LiveId" clId="{AEF59872-B679-C241-82F5-E4B22E76735D}" dt="2023-07-16T11:21:12.950" v="10708" actId="1076"/>
          <ac:picMkLst>
            <pc:docMk/>
            <pc:sldMk cId="4214485337" sldId="296"/>
            <ac:picMk id="13" creationId="{9467E91A-E522-AA04-7E0D-E5ECA246948E}"/>
          </ac:picMkLst>
        </pc:picChg>
      </pc:sldChg>
      <pc:sldChg chg="addSp delSp modSp add mod">
        <pc:chgData name="Ismaël Tuo" userId="fca7baf0e513a1e6" providerId="LiveId" clId="{AEF59872-B679-C241-82F5-E4B22E76735D}" dt="2023-07-16T12:02:22.813" v="11679" actId="2711"/>
        <pc:sldMkLst>
          <pc:docMk/>
          <pc:sldMk cId="2245514703" sldId="297"/>
        </pc:sldMkLst>
        <pc:spChg chg="mod">
          <ac:chgData name="Ismaël Tuo" userId="fca7baf0e513a1e6" providerId="LiveId" clId="{AEF59872-B679-C241-82F5-E4B22E76735D}" dt="2023-07-16T08:53:57.426" v="7341" actId="20577"/>
          <ac:spMkLst>
            <pc:docMk/>
            <pc:sldMk cId="2245514703" sldId="297"/>
            <ac:spMk id="6" creationId="{84F10693-2FE8-EFC8-8DB6-84BFD181D260}"/>
          </ac:spMkLst>
        </pc:spChg>
        <pc:spChg chg="del">
          <ac:chgData name="Ismaël Tuo" userId="fca7baf0e513a1e6" providerId="LiveId" clId="{AEF59872-B679-C241-82F5-E4B22E76735D}" dt="2023-07-16T08:54:42.868" v="7349" actId="478"/>
          <ac:spMkLst>
            <pc:docMk/>
            <pc:sldMk cId="2245514703" sldId="297"/>
            <ac:spMk id="9" creationId="{6A2A1365-1B71-A13F-58BC-AE37CD18C0D3}"/>
          </ac:spMkLst>
        </pc:spChg>
        <pc:spChg chg="mod">
          <ac:chgData name="Ismaël Tuo" userId="fca7baf0e513a1e6" providerId="LiveId" clId="{AEF59872-B679-C241-82F5-E4B22E76735D}" dt="2023-07-16T12:02:22.813" v="11679" actId="2711"/>
          <ac:spMkLst>
            <pc:docMk/>
            <pc:sldMk cId="2245514703" sldId="297"/>
            <ac:spMk id="11" creationId="{C27A3656-3CB0-8161-AE9F-B92FBE4F5083}"/>
          </ac:spMkLst>
        </pc:spChg>
        <pc:spChg chg="del">
          <ac:chgData name="Ismaël Tuo" userId="fca7baf0e513a1e6" providerId="LiveId" clId="{AEF59872-B679-C241-82F5-E4B22E76735D}" dt="2023-07-16T08:54:37.453" v="7345" actId="478"/>
          <ac:spMkLst>
            <pc:docMk/>
            <pc:sldMk cId="2245514703" sldId="297"/>
            <ac:spMk id="15" creationId="{990012C1-F154-B378-F60A-25362107C03D}"/>
          </ac:spMkLst>
        </pc:spChg>
        <pc:spChg chg="del">
          <ac:chgData name="Ismaël Tuo" userId="fca7baf0e513a1e6" providerId="LiveId" clId="{AEF59872-B679-C241-82F5-E4B22E76735D}" dt="2023-07-16T08:54:40.071" v="7347" actId="478"/>
          <ac:spMkLst>
            <pc:docMk/>
            <pc:sldMk cId="2245514703" sldId="297"/>
            <ac:spMk id="17" creationId="{699B93B7-063E-E70D-ABC6-C7FD3766BDDE}"/>
          </ac:spMkLst>
        </pc:spChg>
        <pc:picChg chg="add del mod">
          <ac:chgData name="Ismaël Tuo" userId="fca7baf0e513a1e6" providerId="LiveId" clId="{AEF59872-B679-C241-82F5-E4B22E76735D}" dt="2023-07-16T09:03:32.497" v="7590" actId="478"/>
          <ac:picMkLst>
            <pc:docMk/>
            <pc:sldMk cId="2245514703" sldId="297"/>
            <ac:picMk id="2" creationId="{29208185-0123-9F00-76F7-B9AE1CFC69DE}"/>
          </ac:picMkLst>
        </pc:picChg>
        <pc:picChg chg="add del mod">
          <ac:chgData name="Ismaël Tuo" userId="fca7baf0e513a1e6" providerId="LiveId" clId="{AEF59872-B679-C241-82F5-E4B22E76735D}" dt="2023-07-16T09:03:32.497" v="7590" actId="478"/>
          <ac:picMkLst>
            <pc:docMk/>
            <pc:sldMk cId="2245514703" sldId="297"/>
            <ac:picMk id="7" creationId="{5617B20F-6465-F90A-4588-022F407A0C00}"/>
          </ac:picMkLst>
        </pc:picChg>
        <pc:picChg chg="add del mod">
          <ac:chgData name="Ismaël Tuo" userId="fca7baf0e513a1e6" providerId="LiveId" clId="{AEF59872-B679-C241-82F5-E4B22E76735D}" dt="2023-07-16T09:03:32.497" v="7590" actId="478"/>
          <ac:picMkLst>
            <pc:docMk/>
            <pc:sldMk cId="2245514703" sldId="297"/>
            <ac:picMk id="8" creationId="{E8C5707F-44F3-44DB-90E5-0D4367886C0D}"/>
          </ac:picMkLst>
        </pc:picChg>
        <pc:picChg chg="add del mod">
          <ac:chgData name="Ismaël Tuo" userId="fca7baf0e513a1e6" providerId="LiveId" clId="{AEF59872-B679-C241-82F5-E4B22E76735D}" dt="2023-07-16T09:06:02.963" v="7602" actId="478"/>
          <ac:picMkLst>
            <pc:docMk/>
            <pc:sldMk cId="2245514703" sldId="297"/>
            <ac:picMk id="10" creationId="{E264E19E-926E-F2D5-A68E-04FE41C12F3B}"/>
          </ac:picMkLst>
        </pc:picChg>
        <pc:picChg chg="add mod">
          <ac:chgData name="Ismaël Tuo" userId="fca7baf0e513a1e6" providerId="LiveId" clId="{AEF59872-B679-C241-82F5-E4B22E76735D}" dt="2023-07-16T09:06:14.032" v="7607" actId="1076"/>
          <ac:picMkLst>
            <pc:docMk/>
            <pc:sldMk cId="2245514703" sldId="297"/>
            <ac:picMk id="12" creationId="{EED4738A-F621-BB28-7291-B61EC52E6E6F}"/>
          </ac:picMkLst>
        </pc:picChg>
        <pc:picChg chg="add mod">
          <ac:chgData name="Ismaël Tuo" userId="fca7baf0e513a1e6" providerId="LiveId" clId="{AEF59872-B679-C241-82F5-E4B22E76735D}" dt="2023-07-16T09:06:11.283" v="7606" actId="1076"/>
          <ac:picMkLst>
            <pc:docMk/>
            <pc:sldMk cId="2245514703" sldId="297"/>
            <ac:picMk id="13" creationId="{062C5E1E-855A-B88C-D0E4-6963C2811DDE}"/>
          </ac:picMkLst>
        </pc:picChg>
        <pc:picChg chg="del">
          <ac:chgData name="Ismaël Tuo" userId="fca7baf0e513a1e6" providerId="LiveId" clId="{AEF59872-B679-C241-82F5-E4B22E76735D}" dt="2023-07-16T08:54:41.144" v="7348" actId="478"/>
          <ac:picMkLst>
            <pc:docMk/>
            <pc:sldMk cId="2245514703" sldId="297"/>
            <ac:picMk id="14" creationId="{2928BB2C-0F97-14F3-C333-578FECEDA07E}"/>
          </ac:picMkLst>
        </pc:picChg>
        <pc:picChg chg="del">
          <ac:chgData name="Ismaël Tuo" userId="fca7baf0e513a1e6" providerId="LiveId" clId="{AEF59872-B679-C241-82F5-E4B22E76735D}" dt="2023-07-16T08:54:38.448" v="7346" actId="478"/>
          <ac:picMkLst>
            <pc:docMk/>
            <pc:sldMk cId="2245514703" sldId="297"/>
            <ac:picMk id="16" creationId="{BB2489B1-2666-C718-1400-C32074D5CC34}"/>
          </ac:picMkLst>
        </pc:picChg>
      </pc:sldChg>
      <pc:sldChg chg="addSp delSp modSp add mod">
        <pc:chgData name="Ismaël Tuo" userId="fca7baf0e513a1e6" providerId="LiveId" clId="{AEF59872-B679-C241-82F5-E4B22E76735D}" dt="2023-07-16T13:46:46.096" v="16903"/>
        <pc:sldMkLst>
          <pc:docMk/>
          <pc:sldMk cId="3999352657" sldId="298"/>
        </pc:sldMkLst>
        <pc:spChg chg="add mod">
          <ac:chgData name="Ismaël Tuo" userId="fca7baf0e513a1e6" providerId="LiveId" clId="{AEF59872-B679-C241-82F5-E4B22E76735D}" dt="2023-07-16T13:46:46.096" v="16903"/>
          <ac:spMkLst>
            <pc:docMk/>
            <pc:sldMk cId="3999352657" sldId="298"/>
            <ac:spMk id="2" creationId="{2D291C24-5F1A-FB4A-BE6F-B78C7662BE9D}"/>
          </ac:spMkLst>
        </pc:spChg>
        <pc:spChg chg="mod">
          <ac:chgData name="Ismaël Tuo" userId="fca7baf0e513a1e6" providerId="LiveId" clId="{AEF59872-B679-C241-82F5-E4B22E76735D}" dt="2023-07-16T11:01:20.875" v="9196" actId="20577"/>
          <ac:spMkLst>
            <pc:docMk/>
            <pc:sldMk cId="3999352657" sldId="298"/>
            <ac:spMk id="6" creationId="{84F10693-2FE8-EFC8-8DB6-84BFD181D260}"/>
          </ac:spMkLst>
        </pc:spChg>
        <pc:spChg chg="add del mod">
          <ac:chgData name="Ismaël Tuo" userId="fca7baf0e513a1e6" providerId="LiveId" clId="{AEF59872-B679-C241-82F5-E4B22E76735D}" dt="2023-07-16T11:27:03.198" v="11169" actId="478"/>
          <ac:spMkLst>
            <pc:docMk/>
            <pc:sldMk cId="3999352657" sldId="298"/>
            <ac:spMk id="7" creationId="{BB731234-31BD-3DAD-258A-F7EE241213B8}"/>
          </ac:spMkLst>
        </pc:spChg>
        <pc:spChg chg="add mod">
          <ac:chgData name="Ismaël Tuo" userId="fca7baf0e513a1e6" providerId="LiveId" clId="{AEF59872-B679-C241-82F5-E4B22E76735D}" dt="2023-07-16T12:04:33.255" v="11703" actId="2711"/>
          <ac:spMkLst>
            <pc:docMk/>
            <pc:sldMk cId="3999352657" sldId="298"/>
            <ac:spMk id="10" creationId="{A970E099-382B-6D23-2683-C50D200825FF}"/>
          </ac:spMkLst>
        </pc:spChg>
        <pc:spChg chg="mod">
          <ac:chgData name="Ismaël Tuo" userId="fca7baf0e513a1e6" providerId="LiveId" clId="{AEF59872-B679-C241-82F5-E4B22E76735D}" dt="2023-07-16T12:04:21.766" v="11701" actId="2711"/>
          <ac:spMkLst>
            <pc:docMk/>
            <pc:sldMk cId="3999352657" sldId="298"/>
            <ac:spMk id="11" creationId="{C27A3656-3CB0-8161-AE9F-B92FBE4F5083}"/>
          </ac:spMkLst>
        </pc:spChg>
        <pc:spChg chg="add mod">
          <ac:chgData name="Ismaël Tuo" userId="fca7baf0e513a1e6" providerId="LiveId" clId="{AEF59872-B679-C241-82F5-E4B22E76735D}" dt="2023-07-16T12:04:38.765" v="11704" actId="2711"/>
          <ac:spMkLst>
            <pc:docMk/>
            <pc:sldMk cId="3999352657" sldId="298"/>
            <ac:spMk id="14" creationId="{CFEC7F84-D668-74D0-1AF7-3BEC92F2A40C}"/>
          </ac:spMkLst>
        </pc:spChg>
        <pc:picChg chg="add del mod">
          <ac:chgData name="Ismaël Tuo" userId="fca7baf0e513a1e6" providerId="LiveId" clId="{AEF59872-B679-C241-82F5-E4B22E76735D}" dt="2023-07-16T11:37:15.815" v="11384" actId="478"/>
          <ac:picMkLst>
            <pc:docMk/>
            <pc:sldMk cId="3999352657" sldId="298"/>
            <ac:picMk id="8" creationId="{014DFA09-2C0D-3B05-3B4C-5A1A699A8984}"/>
          </ac:picMkLst>
        </pc:picChg>
        <pc:picChg chg="add del mod">
          <ac:chgData name="Ismaël Tuo" userId="fca7baf0e513a1e6" providerId="LiveId" clId="{AEF59872-B679-C241-82F5-E4B22E76735D}" dt="2023-07-16T11:37:54.034" v="11391" actId="478"/>
          <ac:picMkLst>
            <pc:docMk/>
            <pc:sldMk cId="3999352657" sldId="298"/>
            <ac:picMk id="9" creationId="{A6E67FDB-06AC-B4BA-E1B3-11E4DE44F51C}"/>
          </ac:picMkLst>
        </pc:picChg>
        <pc:picChg chg="add mod">
          <ac:chgData name="Ismaël Tuo" userId="fca7baf0e513a1e6" providerId="LiveId" clId="{AEF59872-B679-C241-82F5-E4B22E76735D}" dt="2023-07-16T11:38:32.455" v="11400" actId="14100"/>
          <ac:picMkLst>
            <pc:docMk/>
            <pc:sldMk cId="3999352657" sldId="298"/>
            <ac:picMk id="12" creationId="{8CA29B0C-D98B-EBFA-5906-BC7C3FB834BB}"/>
          </ac:picMkLst>
        </pc:picChg>
        <pc:picChg chg="add mod">
          <ac:chgData name="Ismaël Tuo" userId="fca7baf0e513a1e6" providerId="LiveId" clId="{AEF59872-B679-C241-82F5-E4B22E76735D}" dt="2023-07-16T11:38:05.866" v="11397" actId="1076"/>
          <ac:picMkLst>
            <pc:docMk/>
            <pc:sldMk cId="3999352657" sldId="298"/>
            <ac:picMk id="13" creationId="{EA7C6537-782A-1304-A1A6-516AADE7386A}"/>
          </ac:picMkLst>
        </pc:picChg>
      </pc:sldChg>
      <pc:sldChg chg="addSp delSp modSp add mod">
        <pc:chgData name="Ismaël Tuo" userId="fca7baf0e513a1e6" providerId="LiveId" clId="{AEF59872-B679-C241-82F5-E4B22E76735D}" dt="2023-07-16T12:56:06.267" v="16761" actId="20577"/>
        <pc:sldMkLst>
          <pc:docMk/>
          <pc:sldMk cId="4048054045" sldId="299"/>
        </pc:sldMkLst>
        <pc:spChg chg="del">
          <ac:chgData name="Ismaël Tuo" userId="fca7baf0e513a1e6" providerId="LiveId" clId="{AEF59872-B679-C241-82F5-E4B22E76735D}" dt="2023-07-16T11:43:50.075" v="11615" actId="478"/>
          <ac:spMkLst>
            <pc:docMk/>
            <pc:sldMk cId="4048054045" sldId="299"/>
            <ac:spMk id="2" creationId="{2D291C24-5F1A-FB4A-BE6F-B78C7662BE9D}"/>
          </ac:spMkLst>
        </pc:spChg>
        <pc:spChg chg="mod">
          <ac:chgData name="Ismaël Tuo" userId="fca7baf0e513a1e6" providerId="LiveId" clId="{AEF59872-B679-C241-82F5-E4B22E76735D}" dt="2023-07-16T11:43:41.992" v="11610" actId="20577"/>
          <ac:spMkLst>
            <pc:docMk/>
            <pc:sldMk cId="4048054045" sldId="299"/>
            <ac:spMk id="6" creationId="{84F10693-2FE8-EFC8-8DB6-84BFD181D260}"/>
          </ac:spMkLst>
        </pc:spChg>
        <pc:spChg chg="add mod">
          <ac:chgData name="Ismaël Tuo" userId="fca7baf0e513a1e6" providerId="LiveId" clId="{AEF59872-B679-C241-82F5-E4B22E76735D}" dt="2023-07-16T12:19:46.306" v="12451" actId="113"/>
          <ac:spMkLst>
            <pc:docMk/>
            <pc:sldMk cId="4048054045" sldId="299"/>
            <ac:spMk id="7" creationId="{6AD1AFB8-EB4E-ED5A-3EBB-C926BE15EB6D}"/>
          </ac:spMkLst>
        </pc:spChg>
        <pc:spChg chg="add del mod">
          <ac:chgData name="Ismaël Tuo" userId="fca7baf0e513a1e6" providerId="LiveId" clId="{AEF59872-B679-C241-82F5-E4B22E76735D}" dt="2023-07-16T12:16:52.174" v="12167" actId="478"/>
          <ac:spMkLst>
            <pc:docMk/>
            <pc:sldMk cId="4048054045" sldId="299"/>
            <ac:spMk id="8" creationId="{DFAC66A3-EEA6-B7CE-7753-97F24593CC58}"/>
          </ac:spMkLst>
        </pc:spChg>
        <pc:spChg chg="del">
          <ac:chgData name="Ismaël Tuo" userId="fca7baf0e513a1e6" providerId="LiveId" clId="{AEF59872-B679-C241-82F5-E4B22E76735D}" dt="2023-07-16T11:43:46.746" v="11613" actId="478"/>
          <ac:spMkLst>
            <pc:docMk/>
            <pc:sldMk cId="4048054045" sldId="299"/>
            <ac:spMk id="10" creationId="{A970E099-382B-6D23-2683-C50D200825FF}"/>
          </ac:spMkLst>
        </pc:spChg>
        <pc:spChg chg="add del mod">
          <ac:chgData name="Ismaël Tuo" userId="fca7baf0e513a1e6" providerId="LiveId" clId="{AEF59872-B679-C241-82F5-E4B22E76735D}" dt="2023-07-16T12:56:06.267" v="16761" actId="20577"/>
          <ac:spMkLst>
            <pc:docMk/>
            <pc:sldMk cId="4048054045" sldId="299"/>
            <ac:spMk id="11" creationId="{C27A3656-3CB0-8161-AE9F-B92FBE4F5083}"/>
          </ac:spMkLst>
        </pc:spChg>
        <pc:spChg chg="del">
          <ac:chgData name="Ismaël Tuo" userId="fca7baf0e513a1e6" providerId="LiveId" clId="{AEF59872-B679-C241-82F5-E4B22E76735D}" dt="2023-07-16T11:43:48.583" v="11614" actId="478"/>
          <ac:spMkLst>
            <pc:docMk/>
            <pc:sldMk cId="4048054045" sldId="299"/>
            <ac:spMk id="14" creationId="{CFEC7F84-D668-74D0-1AF7-3BEC92F2A40C}"/>
          </ac:spMkLst>
        </pc:spChg>
        <pc:spChg chg="add mod">
          <ac:chgData name="Ismaël Tuo" userId="fca7baf0e513a1e6" providerId="LiveId" clId="{AEF59872-B679-C241-82F5-E4B22E76735D}" dt="2023-07-16T12:25:52.231" v="13070" actId="20577"/>
          <ac:spMkLst>
            <pc:docMk/>
            <pc:sldMk cId="4048054045" sldId="299"/>
            <ac:spMk id="15" creationId="{26E08B24-44DE-D315-B26E-4234A03805D2}"/>
          </ac:spMkLst>
        </pc:spChg>
        <pc:spChg chg="add del mod">
          <ac:chgData name="Ismaël Tuo" userId="fca7baf0e513a1e6" providerId="LiveId" clId="{AEF59872-B679-C241-82F5-E4B22E76735D}" dt="2023-07-16T12:21:23.934" v="12493" actId="478"/>
          <ac:spMkLst>
            <pc:docMk/>
            <pc:sldMk cId="4048054045" sldId="299"/>
            <ac:spMk id="17" creationId="{45B830E1-4610-95DB-B21F-D3EA32A16D15}"/>
          </ac:spMkLst>
        </pc:spChg>
        <pc:spChg chg="add mod">
          <ac:chgData name="Ismaël Tuo" userId="fca7baf0e513a1e6" providerId="LiveId" clId="{AEF59872-B679-C241-82F5-E4B22E76735D}" dt="2023-07-16T12:25:56.554" v="13072"/>
          <ac:spMkLst>
            <pc:docMk/>
            <pc:sldMk cId="4048054045" sldId="299"/>
            <ac:spMk id="18" creationId="{A8EFECE8-DDF6-1950-66CB-4AE03757B886}"/>
          </ac:spMkLst>
        </pc:spChg>
        <pc:spChg chg="add del mod">
          <ac:chgData name="Ismaël Tuo" userId="fca7baf0e513a1e6" providerId="LiveId" clId="{AEF59872-B679-C241-82F5-E4B22E76735D}" dt="2023-07-16T12:19:30.259" v="12444"/>
          <ac:spMkLst>
            <pc:docMk/>
            <pc:sldMk cId="4048054045" sldId="299"/>
            <ac:spMk id="19" creationId="{B286F368-54F3-DCC4-1B46-705930E9B117}"/>
          </ac:spMkLst>
        </pc:spChg>
        <pc:spChg chg="add del mod">
          <ac:chgData name="Ismaël Tuo" userId="fca7baf0e513a1e6" providerId="LiveId" clId="{AEF59872-B679-C241-82F5-E4B22E76735D}" dt="2023-07-16T12:19:36.314" v="12447"/>
          <ac:spMkLst>
            <pc:docMk/>
            <pc:sldMk cId="4048054045" sldId="299"/>
            <ac:spMk id="20" creationId="{CD336671-3972-9924-05FB-B22DBCC45332}"/>
          </ac:spMkLst>
        </pc:spChg>
        <pc:spChg chg="add del mod">
          <ac:chgData name="Ismaël Tuo" userId="fca7baf0e513a1e6" providerId="LiveId" clId="{AEF59872-B679-C241-82F5-E4B22E76735D}" dt="2023-07-16T12:19:45.248" v="12450"/>
          <ac:spMkLst>
            <pc:docMk/>
            <pc:sldMk cId="4048054045" sldId="299"/>
            <ac:spMk id="21" creationId="{46A4B0A3-861B-AFB5-387D-269EA479C78E}"/>
          </ac:spMkLst>
        </pc:spChg>
        <pc:spChg chg="add mod">
          <ac:chgData name="Ismaël Tuo" userId="fca7baf0e513a1e6" providerId="LiveId" clId="{AEF59872-B679-C241-82F5-E4B22E76735D}" dt="2023-07-16T12:21:35.357" v="12505" actId="20577"/>
          <ac:spMkLst>
            <pc:docMk/>
            <pc:sldMk cId="4048054045" sldId="299"/>
            <ac:spMk id="23" creationId="{BA31A4D2-7A56-D352-3AF6-473CC29CFA06}"/>
          </ac:spMkLst>
        </pc:spChg>
        <pc:picChg chg="add del mod">
          <ac:chgData name="Ismaël Tuo" userId="fca7baf0e513a1e6" providerId="LiveId" clId="{AEF59872-B679-C241-82F5-E4B22E76735D}" dt="2023-07-16T12:21:19.805" v="12492" actId="478"/>
          <ac:picMkLst>
            <pc:docMk/>
            <pc:sldMk cId="4048054045" sldId="299"/>
            <ac:picMk id="9" creationId="{8A0DBBBE-4927-37C5-E79B-47731D9A0D3A}"/>
          </ac:picMkLst>
        </pc:picChg>
        <pc:picChg chg="del">
          <ac:chgData name="Ismaël Tuo" userId="fca7baf0e513a1e6" providerId="LiveId" clId="{AEF59872-B679-C241-82F5-E4B22E76735D}" dt="2023-07-16T11:43:43.932" v="11611" actId="478"/>
          <ac:picMkLst>
            <pc:docMk/>
            <pc:sldMk cId="4048054045" sldId="299"/>
            <ac:picMk id="12" creationId="{8CA29B0C-D98B-EBFA-5906-BC7C3FB834BB}"/>
          </ac:picMkLst>
        </pc:picChg>
        <pc:picChg chg="del">
          <ac:chgData name="Ismaël Tuo" userId="fca7baf0e513a1e6" providerId="LiveId" clId="{AEF59872-B679-C241-82F5-E4B22E76735D}" dt="2023-07-16T11:43:44.991" v="11612" actId="478"/>
          <ac:picMkLst>
            <pc:docMk/>
            <pc:sldMk cId="4048054045" sldId="299"/>
            <ac:picMk id="13" creationId="{EA7C6537-782A-1304-A1A6-516AADE7386A}"/>
          </ac:picMkLst>
        </pc:picChg>
        <pc:picChg chg="add del mod">
          <ac:chgData name="Ismaël Tuo" userId="fca7baf0e513a1e6" providerId="LiveId" clId="{AEF59872-B679-C241-82F5-E4B22E76735D}" dt="2023-07-16T12:21:25.768" v="12494" actId="478"/>
          <ac:picMkLst>
            <pc:docMk/>
            <pc:sldMk cId="4048054045" sldId="299"/>
            <ac:picMk id="16" creationId="{C74E3DB3-90C7-1368-9F9A-D846E807BAF5}"/>
          </ac:picMkLst>
        </pc:picChg>
        <pc:picChg chg="add mod">
          <ac:chgData name="Ismaël Tuo" userId="fca7baf0e513a1e6" providerId="LiveId" clId="{AEF59872-B679-C241-82F5-E4B22E76735D}" dt="2023-07-16T12:21:29.055" v="12496" actId="1076"/>
          <ac:picMkLst>
            <pc:docMk/>
            <pc:sldMk cId="4048054045" sldId="299"/>
            <ac:picMk id="22" creationId="{BC80605C-9AF5-1DD4-7ADA-AED9629F7695}"/>
          </ac:picMkLst>
        </pc:picChg>
        <pc:picChg chg="add mod">
          <ac:chgData name="Ismaël Tuo" userId="fca7baf0e513a1e6" providerId="LiveId" clId="{AEF59872-B679-C241-82F5-E4B22E76735D}" dt="2023-07-16T12:21:29.055" v="12496" actId="1076"/>
          <ac:picMkLst>
            <pc:docMk/>
            <pc:sldMk cId="4048054045" sldId="299"/>
            <ac:picMk id="24" creationId="{3CD361CC-5597-E764-2C71-8238B6B051E0}"/>
          </ac:picMkLst>
        </pc:picChg>
      </pc:sldChg>
      <pc:sldChg chg="addSp delSp modSp add mod">
        <pc:chgData name="Ismaël Tuo" userId="fca7baf0e513a1e6" providerId="LiveId" clId="{AEF59872-B679-C241-82F5-E4B22E76735D}" dt="2023-07-16T12:56:11.244" v="16762" actId="20577"/>
        <pc:sldMkLst>
          <pc:docMk/>
          <pc:sldMk cId="2187541620" sldId="300"/>
        </pc:sldMkLst>
        <pc:spChg chg="mod">
          <ac:chgData name="Ismaël Tuo" userId="fca7baf0e513a1e6" providerId="LiveId" clId="{AEF59872-B679-C241-82F5-E4B22E76735D}" dt="2023-07-16T12:56:11.244" v="16762" actId="20577"/>
          <ac:spMkLst>
            <pc:docMk/>
            <pc:sldMk cId="2187541620" sldId="300"/>
            <ac:spMk id="11" creationId="{C27A3656-3CB0-8161-AE9F-B92FBE4F5083}"/>
          </ac:spMkLst>
        </pc:spChg>
        <pc:spChg chg="mod">
          <ac:chgData name="Ismaël Tuo" userId="fca7baf0e513a1e6" providerId="LiveId" clId="{AEF59872-B679-C241-82F5-E4B22E76735D}" dt="2023-07-16T12:25:44.725" v="13061" actId="20577"/>
          <ac:spMkLst>
            <pc:docMk/>
            <pc:sldMk cId="2187541620" sldId="300"/>
            <ac:spMk id="15" creationId="{26E08B24-44DE-D315-B26E-4234A03805D2}"/>
          </ac:spMkLst>
        </pc:spChg>
        <pc:spChg chg="mod">
          <ac:chgData name="Ismaël Tuo" userId="fca7baf0e513a1e6" providerId="LiveId" clId="{AEF59872-B679-C241-82F5-E4B22E76735D}" dt="2023-07-16T12:21:44.384" v="12513" actId="20577"/>
          <ac:spMkLst>
            <pc:docMk/>
            <pc:sldMk cId="2187541620" sldId="300"/>
            <ac:spMk id="17" creationId="{45B830E1-4610-95DB-B21F-D3EA32A16D15}"/>
          </ac:spMkLst>
        </pc:spChg>
        <pc:picChg chg="add del">
          <ac:chgData name="Ismaël Tuo" userId="fca7baf0e513a1e6" providerId="LiveId" clId="{AEF59872-B679-C241-82F5-E4B22E76735D}" dt="2023-07-16T12:21:04" v="12491" actId="478"/>
          <ac:picMkLst>
            <pc:docMk/>
            <pc:sldMk cId="2187541620" sldId="300"/>
            <ac:picMk id="16" creationId="{C74E3DB3-90C7-1368-9F9A-D846E807BAF5}"/>
          </ac:picMkLst>
        </pc:picChg>
      </pc:sldChg>
      <pc:sldChg chg="addSp delSp modSp add mod">
        <pc:chgData name="Ismaël Tuo" userId="fca7baf0e513a1e6" providerId="LiveId" clId="{AEF59872-B679-C241-82F5-E4B22E76735D}" dt="2023-07-16T12:56:23.480" v="16766" actId="20577"/>
        <pc:sldMkLst>
          <pc:docMk/>
          <pc:sldMk cId="1083458293" sldId="301"/>
        </pc:sldMkLst>
        <pc:spChg chg="add mod">
          <ac:chgData name="Ismaël Tuo" userId="fca7baf0e513a1e6" providerId="LiveId" clId="{AEF59872-B679-C241-82F5-E4B22E76735D}" dt="2023-07-16T12:56:19.154" v="16764" actId="20577"/>
          <ac:spMkLst>
            <pc:docMk/>
            <pc:sldMk cId="1083458293" sldId="301"/>
            <ac:spMk id="2" creationId="{03B5DB0F-507A-1FC4-A86C-DAA3EF2010DF}"/>
          </ac:spMkLst>
        </pc:spChg>
        <pc:spChg chg="mod">
          <ac:chgData name="Ismaël Tuo" userId="fca7baf0e513a1e6" providerId="LiveId" clId="{AEF59872-B679-C241-82F5-E4B22E76735D}" dt="2023-07-16T12:25:31.222" v="13052" actId="20577"/>
          <ac:spMkLst>
            <pc:docMk/>
            <pc:sldMk cId="1083458293" sldId="301"/>
            <ac:spMk id="7" creationId="{6AD1AFB8-EB4E-ED5A-3EBB-C926BE15EB6D}"/>
          </ac:spMkLst>
        </pc:spChg>
        <pc:spChg chg="add mod">
          <ac:chgData name="Ismaël Tuo" userId="fca7baf0e513a1e6" providerId="LiveId" clId="{AEF59872-B679-C241-82F5-E4B22E76735D}" dt="2023-07-16T12:25:27.911" v="13043" actId="20577"/>
          <ac:spMkLst>
            <pc:docMk/>
            <pc:sldMk cId="1083458293" sldId="301"/>
            <ac:spMk id="8" creationId="{45BA20F2-A0B3-BEDA-4D03-D4B3F2FE0D65}"/>
          </ac:spMkLst>
        </pc:spChg>
        <pc:spChg chg="add mod">
          <ac:chgData name="Ismaël Tuo" userId="fca7baf0e513a1e6" providerId="LiveId" clId="{AEF59872-B679-C241-82F5-E4B22E76735D}" dt="2023-07-16T12:56:21.010" v="16765" actId="20577"/>
          <ac:spMkLst>
            <pc:docMk/>
            <pc:sldMk cId="1083458293" sldId="301"/>
            <ac:spMk id="10" creationId="{706E2902-C7C1-AC00-3E28-98D58F8B7781}"/>
          </ac:spMkLst>
        </pc:spChg>
        <pc:spChg chg="mod">
          <ac:chgData name="Ismaël Tuo" userId="fca7baf0e513a1e6" providerId="LiveId" clId="{AEF59872-B679-C241-82F5-E4B22E76735D}" dt="2023-07-16T12:56:15.989" v="16763" actId="20577"/>
          <ac:spMkLst>
            <pc:docMk/>
            <pc:sldMk cId="1083458293" sldId="301"/>
            <ac:spMk id="11" creationId="{C27A3656-3CB0-8161-AE9F-B92FBE4F5083}"/>
          </ac:spMkLst>
        </pc:spChg>
        <pc:spChg chg="add mod">
          <ac:chgData name="Ismaël Tuo" userId="fca7baf0e513a1e6" providerId="LiveId" clId="{AEF59872-B679-C241-82F5-E4B22E76735D}" dt="2023-07-16T12:27:01.135" v="13284" actId="20577"/>
          <ac:spMkLst>
            <pc:docMk/>
            <pc:sldMk cId="1083458293" sldId="301"/>
            <ac:spMk id="12" creationId="{0234AA9D-1639-827D-D0F9-98BEF9CCB6A7}"/>
          </ac:spMkLst>
        </pc:spChg>
        <pc:spChg chg="add mod">
          <ac:chgData name="Ismaël Tuo" userId="fca7baf0e513a1e6" providerId="LiveId" clId="{AEF59872-B679-C241-82F5-E4B22E76735D}" dt="2023-07-16T12:56:23.480" v="16766" actId="20577"/>
          <ac:spMkLst>
            <pc:docMk/>
            <pc:sldMk cId="1083458293" sldId="301"/>
            <ac:spMk id="13" creationId="{AF099E0E-C0AE-D389-4EB3-A8D6BEA8594D}"/>
          </ac:spMkLst>
        </pc:spChg>
        <pc:spChg chg="add mod">
          <ac:chgData name="Ismaël Tuo" userId="fca7baf0e513a1e6" providerId="LiveId" clId="{AEF59872-B679-C241-82F5-E4B22E76735D}" dt="2023-07-16T12:29:05.016" v="13560" actId="14100"/>
          <ac:spMkLst>
            <pc:docMk/>
            <pc:sldMk cId="1083458293" sldId="301"/>
            <ac:spMk id="14" creationId="{FCC78704-4730-6C35-F8FB-60EF241C3461}"/>
          </ac:spMkLst>
        </pc:spChg>
        <pc:spChg chg="del">
          <ac:chgData name="Ismaël Tuo" userId="fca7baf0e513a1e6" providerId="LiveId" clId="{AEF59872-B679-C241-82F5-E4B22E76735D}" dt="2023-07-16T12:22:28.300" v="12521" actId="478"/>
          <ac:spMkLst>
            <pc:docMk/>
            <pc:sldMk cId="1083458293" sldId="301"/>
            <ac:spMk id="15" creationId="{26E08B24-44DE-D315-B26E-4234A03805D2}"/>
          </ac:spMkLst>
        </pc:spChg>
        <pc:spChg chg="del">
          <ac:chgData name="Ismaël Tuo" userId="fca7baf0e513a1e6" providerId="LiveId" clId="{AEF59872-B679-C241-82F5-E4B22E76735D}" dt="2023-07-16T12:21:58.571" v="12517" actId="478"/>
          <ac:spMkLst>
            <pc:docMk/>
            <pc:sldMk cId="1083458293" sldId="301"/>
            <ac:spMk id="17" creationId="{45B830E1-4610-95DB-B21F-D3EA32A16D15}"/>
          </ac:spMkLst>
        </pc:spChg>
        <pc:spChg chg="del">
          <ac:chgData name="Ismaël Tuo" userId="fca7baf0e513a1e6" providerId="LiveId" clId="{AEF59872-B679-C241-82F5-E4B22E76735D}" dt="2023-07-16T12:22:01.048" v="12518" actId="478"/>
          <ac:spMkLst>
            <pc:docMk/>
            <pc:sldMk cId="1083458293" sldId="301"/>
            <ac:spMk id="18" creationId="{A8EFECE8-DDF6-1950-66CB-4AE03757B886}"/>
          </ac:spMkLst>
        </pc:spChg>
        <pc:picChg chg="del">
          <ac:chgData name="Ismaël Tuo" userId="fca7baf0e513a1e6" providerId="LiveId" clId="{AEF59872-B679-C241-82F5-E4B22E76735D}" dt="2023-07-16T12:21:55.926" v="12515" actId="478"/>
          <ac:picMkLst>
            <pc:docMk/>
            <pc:sldMk cId="1083458293" sldId="301"/>
            <ac:picMk id="9" creationId="{8A0DBBBE-4927-37C5-E79B-47731D9A0D3A}"/>
          </ac:picMkLst>
        </pc:picChg>
        <pc:picChg chg="del">
          <ac:chgData name="Ismaël Tuo" userId="fca7baf0e513a1e6" providerId="LiveId" clId="{AEF59872-B679-C241-82F5-E4B22E76735D}" dt="2023-07-16T12:21:57.354" v="12516" actId="478"/>
          <ac:picMkLst>
            <pc:docMk/>
            <pc:sldMk cId="1083458293" sldId="301"/>
            <ac:picMk id="16" creationId="{C74E3DB3-90C7-1368-9F9A-D846E807BAF5}"/>
          </ac:picMkLst>
        </pc:picChg>
      </pc:sldChg>
      <pc:sldChg chg="addSp delSp modSp add mod">
        <pc:chgData name="Ismaël Tuo" userId="fca7baf0e513a1e6" providerId="LiveId" clId="{AEF59872-B679-C241-82F5-E4B22E76735D}" dt="2023-07-16T12:56:35.734" v="16770" actId="20577"/>
        <pc:sldMkLst>
          <pc:docMk/>
          <pc:sldMk cId="1512773291" sldId="302"/>
        </pc:sldMkLst>
        <pc:spChg chg="del">
          <ac:chgData name="Ismaël Tuo" userId="fca7baf0e513a1e6" providerId="LiveId" clId="{AEF59872-B679-C241-82F5-E4B22E76735D}" dt="2023-07-16T12:29:55.497" v="13567" actId="478"/>
          <ac:spMkLst>
            <pc:docMk/>
            <pc:sldMk cId="1512773291" sldId="302"/>
            <ac:spMk id="2" creationId="{03B5DB0F-507A-1FC4-A86C-DAA3EF2010DF}"/>
          </ac:spMkLst>
        </pc:spChg>
        <pc:spChg chg="mod">
          <ac:chgData name="Ismaël Tuo" userId="fca7baf0e513a1e6" providerId="LiveId" clId="{AEF59872-B679-C241-82F5-E4B22E76735D}" dt="2023-07-16T12:30:40.562" v="13719" actId="20577"/>
          <ac:spMkLst>
            <pc:docMk/>
            <pc:sldMk cId="1512773291" sldId="302"/>
            <ac:spMk id="7" creationId="{6AD1AFB8-EB4E-ED5A-3EBB-C926BE15EB6D}"/>
          </ac:spMkLst>
        </pc:spChg>
        <pc:spChg chg="del">
          <ac:chgData name="Ismaël Tuo" userId="fca7baf0e513a1e6" providerId="LiveId" clId="{AEF59872-B679-C241-82F5-E4B22E76735D}" dt="2023-07-16T12:29:53.925" v="13566" actId="478"/>
          <ac:spMkLst>
            <pc:docMk/>
            <pc:sldMk cId="1512773291" sldId="302"/>
            <ac:spMk id="8" creationId="{45BA20F2-A0B3-BEDA-4D03-D4B3F2FE0D65}"/>
          </ac:spMkLst>
        </pc:spChg>
        <pc:spChg chg="add mod">
          <ac:chgData name="Ismaël Tuo" userId="fca7baf0e513a1e6" providerId="LiveId" clId="{AEF59872-B679-C241-82F5-E4B22E76735D}" dt="2023-07-16T12:56:30.674" v="16768" actId="20577"/>
          <ac:spMkLst>
            <pc:docMk/>
            <pc:sldMk cId="1512773291" sldId="302"/>
            <ac:spMk id="9" creationId="{86BC35BB-2458-6608-0677-92F36AE3C677}"/>
          </ac:spMkLst>
        </pc:spChg>
        <pc:spChg chg="del">
          <ac:chgData name="Ismaël Tuo" userId="fca7baf0e513a1e6" providerId="LiveId" clId="{AEF59872-B679-C241-82F5-E4B22E76735D}" dt="2023-07-16T12:29:52.134" v="13565" actId="478"/>
          <ac:spMkLst>
            <pc:docMk/>
            <pc:sldMk cId="1512773291" sldId="302"/>
            <ac:spMk id="10" creationId="{706E2902-C7C1-AC00-3E28-98D58F8B7781}"/>
          </ac:spMkLst>
        </pc:spChg>
        <pc:spChg chg="mod">
          <ac:chgData name="Ismaël Tuo" userId="fca7baf0e513a1e6" providerId="LiveId" clId="{AEF59872-B679-C241-82F5-E4B22E76735D}" dt="2023-07-16T12:56:28.710" v="16767" actId="20577"/>
          <ac:spMkLst>
            <pc:docMk/>
            <pc:sldMk cId="1512773291" sldId="302"/>
            <ac:spMk id="11" creationId="{C27A3656-3CB0-8161-AE9F-B92FBE4F5083}"/>
          </ac:spMkLst>
        </pc:spChg>
        <pc:spChg chg="del">
          <ac:chgData name="Ismaël Tuo" userId="fca7baf0e513a1e6" providerId="LiveId" clId="{AEF59872-B679-C241-82F5-E4B22E76735D}" dt="2023-07-16T12:29:50.582" v="13564" actId="478"/>
          <ac:spMkLst>
            <pc:docMk/>
            <pc:sldMk cId="1512773291" sldId="302"/>
            <ac:spMk id="12" creationId="{0234AA9D-1639-827D-D0F9-98BEF9CCB6A7}"/>
          </ac:spMkLst>
        </pc:spChg>
        <pc:spChg chg="del">
          <ac:chgData name="Ismaël Tuo" userId="fca7baf0e513a1e6" providerId="LiveId" clId="{AEF59872-B679-C241-82F5-E4B22E76735D}" dt="2023-07-16T12:29:49.027" v="13563" actId="478"/>
          <ac:spMkLst>
            <pc:docMk/>
            <pc:sldMk cId="1512773291" sldId="302"/>
            <ac:spMk id="13" creationId="{AF099E0E-C0AE-D389-4EB3-A8D6BEA8594D}"/>
          </ac:spMkLst>
        </pc:spChg>
        <pc:spChg chg="del">
          <ac:chgData name="Ismaël Tuo" userId="fca7baf0e513a1e6" providerId="LiveId" clId="{AEF59872-B679-C241-82F5-E4B22E76735D}" dt="2023-07-16T12:29:47.671" v="13562" actId="478"/>
          <ac:spMkLst>
            <pc:docMk/>
            <pc:sldMk cId="1512773291" sldId="302"/>
            <ac:spMk id="14" creationId="{FCC78704-4730-6C35-F8FB-60EF241C3461}"/>
          </ac:spMkLst>
        </pc:spChg>
        <pc:spChg chg="add mod">
          <ac:chgData name="Ismaël Tuo" userId="fca7baf0e513a1e6" providerId="LiveId" clId="{AEF59872-B679-C241-82F5-E4B22E76735D}" dt="2023-07-16T12:34:53.289" v="14093" actId="1076"/>
          <ac:spMkLst>
            <pc:docMk/>
            <pc:sldMk cId="1512773291" sldId="302"/>
            <ac:spMk id="15" creationId="{67D9E90E-85BE-670D-6D14-6394C900811D}"/>
          </ac:spMkLst>
        </pc:spChg>
        <pc:spChg chg="add mod">
          <ac:chgData name="Ismaël Tuo" userId="fca7baf0e513a1e6" providerId="LiveId" clId="{AEF59872-B679-C241-82F5-E4B22E76735D}" dt="2023-07-16T12:56:33.576" v="16769" actId="20577"/>
          <ac:spMkLst>
            <pc:docMk/>
            <pc:sldMk cId="1512773291" sldId="302"/>
            <ac:spMk id="16" creationId="{ADEE41FD-F1B8-AE21-0F59-3D929BB0C83B}"/>
          </ac:spMkLst>
        </pc:spChg>
        <pc:spChg chg="add mod">
          <ac:chgData name="Ismaël Tuo" userId="fca7baf0e513a1e6" providerId="LiveId" clId="{AEF59872-B679-C241-82F5-E4B22E76735D}" dt="2023-07-16T12:38:28.596" v="14687" actId="1076"/>
          <ac:spMkLst>
            <pc:docMk/>
            <pc:sldMk cId="1512773291" sldId="302"/>
            <ac:spMk id="17" creationId="{6D9E0293-FFB4-852D-1C6A-81543A893614}"/>
          </ac:spMkLst>
        </pc:spChg>
        <pc:spChg chg="add del mod">
          <ac:chgData name="Ismaël Tuo" userId="fca7baf0e513a1e6" providerId="LiveId" clId="{AEF59872-B679-C241-82F5-E4B22E76735D}" dt="2023-07-16T12:36:51.905" v="14407" actId="478"/>
          <ac:spMkLst>
            <pc:docMk/>
            <pc:sldMk cId="1512773291" sldId="302"/>
            <ac:spMk id="18" creationId="{C79C7A92-85F4-8FCA-8ECD-C3CA7B76B586}"/>
          </ac:spMkLst>
        </pc:spChg>
        <pc:spChg chg="add del mod">
          <ac:chgData name="Ismaël Tuo" userId="fca7baf0e513a1e6" providerId="LiveId" clId="{AEF59872-B679-C241-82F5-E4B22E76735D}" dt="2023-07-16T12:36:51.905" v="14407" actId="478"/>
          <ac:spMkLst>
            <pc:docMk/>
            <pc:sldMk cId="1512773291" sldId="302"/>
            <ac:spMk id="19" creationId="{8798497D-ABF2-15D0-E710-1D2575F5B64B}"/>
          </ac:spMkLst>
        </pc:spChg>
        <pc:spChg chg="add mod">
          <ac:chgData name="Ismaël Tuo" userId="fca7baf0e513a1e6" providerId="LiveId" clId="{AEF59872-B679-C241-82F5-E4B22E76735D}" dt="2023-07-16T12:56:35.734" v="16770" actId="20577"/>
          <ac:spMkLst>
            <pc:docMk/>
            <pc:sldMk cId="1512773291" sldId="302"/>
            <ac:spMk id="20" creationId="{89884A0E-1E4E-52D0-87EA-CB29ED3E0192}"/>
          </ac:spMkLst>
        </pc:spChg>
        <pc:spChg chg="add mod">
          <ac:chgData name="Ismaël Tuo" userId="fca7baf0e513a1e6" providerId="LiveId" clId="{AEF59872-B679-C241-82F5-E4B22E76735D}" dt="2023-07-16T12:39:09.257" v="14725" actId="20577"/>
          <ac:spMkLst>
            <pc:docMk/>
            <pc:sldMk cId="1512773291" sldId="302"/>
            <ac:spMk id="21" creationId="{5206E483-537C-D9F7-881F-2AF589466188}"/>
          </ac:spMkLst>
        </pc:spChg>
      </pc:sldChg>
      <pc:sldChg chg="addSp delSp modSp add mod">
        <pc:chgData name="Ismaël Tuo" userId="fca7baf0e513a1e6" providerId="LiveId" clId="{AEF59872-B679-C241-82F5-E4B22E76735D}" dt="2023-07-16T13:51:50.068" v="16904" actId="20577"/>
        <pc:sldMkLst>
          <pc:docMk/>
          <pc:sldMk cId="2798052591" sldId="303"/>
        </pc:sldMkLst>
        <pc:spChg chg="add mod">
          <ac:chgData name="Ismaël Tuo" userId="fca7baf0e513a1e6" providerId="LiveId" clId="{AEF59872-B679-C241-82F5-E4B22E76735D}" dt="2023-07-16T12:56:40.369" v="16771" actId="20577"/>
          <ac:spMkLst>
            <pc:docMk/>
            <pc:sldMk cId="2798052591" sldId="303"/>
            <ac:spMk id="2" creationId="{A5ED8B08-0158-CE92-326A-ED80FC9E1F84}"/>
          </ac:spMkLst>
        </pc:spChg>
        <pc:spChg chg="del mod">
          <ac:chgData name="Ismaël Tuo" userId="fca7baf0e513a1e6" providerId="LiveId" clId="{AEF59872-B679-C241-82F5-E4B22E76735D}" dt="2023-07-16T12:42:43.902" v="15175" actId="478"/>
          <ac:spMkLst>
            <pc:docMk/>
            <pc:sldMk cId="2798052591" sldId="303"/>
            <ac:spMk id="7" creationId="{6AD1AFB8-EB4E-ED5A-3EBB-C926BE15EB6D}"/>
          </ac:spMkLst>
        </pc:spChg>
        <pc:spChg chg="add mod">
          <ac:chgData name="Ismaël Tuo" userId="fca7baf0e513a1e6" providerId="LiveId" clId="{AEF59872-B679-C241-82F5-E4B22E76735D}" dt="2023-07-16T12:43:36.880" v="15181" actId="1076"/>
          <ac:spMkLst>
            <pc:docMk/>
            <pc:sldMk cId="2798052591" sldId="303"/>
            <ac:spMk id="8" creationId="{5930879C-2935-9D97-5A73-FE0B01C5DD1A}"/>
          </ac:spMkLst>
        </pc:spChg>
        <pc:spChg chg="del">
          <ac:chgData name="Ismaël Tuo" userId="fca7baf0e513a1e6" providerId="LiveId" clId="{AEF59872-B679-C241-82F5-E4B22E76735D}" dt="2023-07-16T12:39:50.182" v="14733" actId="478"/>
          <ac:spMkLst>
            <pc:docMk/>
            <pc:sldMk cId="2798052591" sldId="303"/>
            <ac:spMk id="9" creationId="{86BC35BB-2458-6608-0677-92F36AE3C677}"/>
          </ac:spMkLst>
        </pc:spChg>
        <pc:spChg chg="add mod">
          <ac:chgData name="Ismaël Tuo" userId="fca7baf0e513a1e6" providerId="LiveId" clId="{AEF59872-B679-C241-82F5-E4B22E76735D}" dt="2023-07-16T12:56:42.820" v="16772" actId="20577"/>
          <ac:spMkLst>
            <pc:docMk/>
            <pc:sldMk cId="2798052591" sldId="303"/>
            <ac:spMk id="10" creationId="{44D53B11-7BBF-0CA3-686D-74B2A88EB8A2}"/>
          </ac:spMkLst>
        </pc:spChg>
        <pc:spChg chg="del mod">
          <ac:chgData name="Ismaël Tuo" userId="fca7baf0e513a1e6" providerId="LiveId" clId="{AEF59872-B679-C241-82F5-E4B22E76735D}" dt="2023-07-16T12:42:46.113" v="15176" actId="478"/>
          <ac:spMkLst>
            <pc:docMk/>
            <pc:sldMk cId="2798052591" sldId="303"/>
            <ac:spMk id="11" creationId="{C27A3656-3CB0-8161-AE9F-B92FBE4F5083}"/>
          </ac:spMkLst>
        </pc:spChg>
        <pc:spChg chg="add mod">
          <ac:chgData name="Ismaël Tuo" userId="fca7baf0e513a1e6" providerId="LiveId" clId="{AEF59872-B679-C241-82F5-E4B22E76735D}" dt="2023-07-16T13:51:50.068" v="16904" actId="20577"/>
          <ac:spMkLst>
            <pc:docMk/>
            <pc:sldMk cId="2798052591" sldId="303"/>
            <ac:spMk id="12" creationId="{CDD60050-F5C0-D915-2794-1C43C7C3DA3C}"/>
          </ac:spMkLst>
        </pc:spChg>
        <pc:spChg chg="add mod">
          <ac:chgData name="Ismaël Tuo" userId="fca7baf0e513a1e6" providerId="LiveId" clId="{AEF59872-B679-C241-82F5-E4B22E76735D}" dt="2023-07-16T12:50:58.632" v="15977" actId="1076"/>
          <ac:spMkLst>
            <pc:docMk/>
            <pc:sldMk cId="2798052591" sldId="303"/>
            <ac:spMk id="13" creationId="{FF8E8CA3-C5F7-4713-F51C-568E77A089C2}"/>
          </ac:spMkLst>
        </pc:spChg>
        <pc:spChg chg="add mod">
          <ac:chgData name="Ismaël Tuo" userId="fca7baf0e513a1e6" providerId="LiveId" clId="{AEF59872-B679-C241-82F5-E4B22E76735D}" dt="2023-07-16T12:56:46.797" v="16773" actId="20577"/>
          <ac:spMkLst>
            <pc:docMk/>
            <pc:sldMk cId="2798052591" sldId="303"/>
            <ac:spMk id="14" creationId="{67F49EA9-5E59-4F7E-8BF8-95BDBB8DDC4D}"/>
          </ac:spMkLst>
        </pc:spChg>
        <pc:spChg chg="del">
          <ac:chgData name="Ismaël Tuo" userId="fca7baf0e513a1e6" providerId="LiveId" clId="{AEF59872-B679-C241-82F5-E4B22E76735D}" dt="2023-07-16T12:39:48.959" v="14732" actId="478"/>
          <ac:spMkLst>
            <pc:docMk/>
            <pc:sldMk cId="2798052591" sldId="303"/>
            <ac:spMk id="15" creationId="{67D9E90E-85BE-670D-6D14-6394C900811D}"/>
          </ac:spMkLst>
        </pc:spChg>
        <pc:spChg chg="del">
          <ac:chgData name="Ismaël Tuo" userId="fca7baf0e513a1e6" providerId="LiveId" clId="{AEF59872-B679-C241-82F5-E4B22E76735D}" dt="2023-07-16T12:39:45.570" v="14731" actId="478"/>
          <ac:spMkLst>
            <pc:docMk/>
            <pc:sldMk cId="2798052591" sldId="303"/>
            <ac:spMk id="16" creationId="{ADEE41FD-F1B8-AE21-0F59-3D929BB0C83B}"/>
          </ac:spMkLst>
        </pc:spChg>
        <pc:spChg chg="del mod">
          <ac:chgData name="Ismaël Tuo" userId="fca7baf0e513a1e6" providerId="LiveId" clId="{AEF59872-B679-C241-82F5-E4B22E76735D}" dt="2023-07-16T12:39:43.756" v="14730" actId="478"/>
          <ac:spMkLst>
            <pc:docMk/>
            <pc:sldMk cId="2798052591" sldId="303"/>
            <ac:spMk id="17" creationId="{6D9E0293-FFB4-852D-1C6A-81543A893614}"/>
          </ac:spMkLst>
        </pc:spChg>
        <pc:spChg chg="del">
          <ac:chgData name="Ismaël Tuo" userId="fca7baf0e513a1e6" providerId="LiveId" clId="{AEF59872-B679-C241-82F5-E4B22E76735D}" dt="2023-07-16T12:39:31.589" v="14727" actId="478"/>
          <ac:spMkLst>
            <pc:docMk/>
            <pc:sldMk cId="2798052591" sldId="303"/>
            <ac:spMk id="20" creationId="{89884A0E-1E4E-52D0-87EA-CB29ED3E0192}"/>
          </ac:spMkLst>
        </pc:spChg>
        <pc:spChg chg="del">
          <ac:chgData name="Ismaël Tuo" userId="fca7baf0e513a1e6" providerId="LiveId" clId="{AEF59872-B679-C241-82F5-E4B22E76735D}" dt="2023-07-16T12:39:34.168" v="14728" actId="478"/>
          <ac:spMkLst>
            <pc:docMk/>
            <pc:sldMk cId="2798052591" sldId="303"/>
            <ac:spMk id="21" creationId="{5206E483-537C-D9F7-881F-2AF589466188}"/>
          </ac:spMkLst>
        </pc:spChg>
      </pc:sldChg>
      <pc:sldChg chg="addSp delSp modSp add mod">
        <pc:chgData name="Ismaël Tuo" userId="fca7baf0e513a1e6" providerId="LiveId" clId="{AEF59872-B679-C241-82F5-E4B22E76735D}" dt="2023-07-16T13:53:45.610" v="16999" actId="20577"/>
        <pc:sldMkLst>
          <pc:docMk/>
          <pc:sldMk cId="4140448874" sldId="304"/>
        </pc:sldMkLst>
        <pc:spChg chg="mod">
          <ac:chgData name="Ismaël Tuo" userId="fca7baf0e513a1e6" providerId="LiveId" clId="{AEF59872-B679-C241-82F5-E4B22E76735D}" dt="2023-07-16T12:56:51.603" v="16774" actId="20577"/>
          <ac:spMkLst>
            <pc:docMk/>
            <pc:sldMk cId="4140448874" sldId="304"/>
            <ac:spMk id="2" creationId="{A5ED8B08-0158-CE92-326A-ED80FC9E1F84}"/>
          </ac:spMkLst>
        </pc:spChg>
        <pc:spChg chg="add mod">
          <ac:chgData name="Ismaël Tuo" userId="fca7baf0e513a1e6" providerId="LiveId" clId="{AEF59872-B679-C241-82F5-E4B22E76735D}" dt="2023-07-16T12:56:54.137" v="16775" actId="20577"/>
          <ac:spMkLst>
            <pc:docMk/>
            <pc:sldMk cId="4140448874" sldId="304"/>
            <ac:spMk id="7" creationId="{CE662353-0CA7-5AE4-20BF-22E436CAE893}"/>
          </ac:spMkLst>
        </pc:spChg>
        <pc:spChg chg="mod">
          <ac:chgData name="Ismaël Tuo" userId="fca7baf0e513a1e6" providerId="LiveId" clId="{AEF59872-B679-C241-82F5-E4B22E76735D}" dt="2023-07-16T12:52:22.410" v="16266" actId="20577"/>
          <ac:spMkLst>
            <pc:docMk/>
            <pc:sldMk cId="4140448874" sldId="304"/>
            <ac:spMk id="8" creationId="{5930879C-2935-9D97-5A73-FE0B01C5DD1A}"/>
          </ac:spMkLst>
        </pc:spChg>
        <pc:spChg chg="add mod">
          <ac:chgData name="Ismaël Tuo" userId="fca7baf0e513a1e6" providerId="LiveId" clId="{AEF59872-B679-C241-82F5-E4B22E76735D}" dt="2023-07-16T13:53:45.610" v="16999" actId="20577"/>
          <ac:spMkLst>
            <pc:docMk/>
            <pc:sldMk cId="4140448874" sldId="304"/>
            <ac:spMk id="9" creationId="{FD5C917A-1D19-8B3C-73A7-5559D947EC90}"/>
          </ac:spMkLst>
        </pc:spChg>
        <pc:spChg chg="del">
          <ac:chgData name="Ismaël Tuo" userId="fca7baf0e513a1e6" providerId="LiveId" clId="{AEF59872-B679-C241-82F5-E4B22E76735D}" dt="2023-07-16T12:52:25.064" v="16267" actId="478"/>
          <ac:spMkLst>
            <pc:docMk/>
            <pc:sldMk cId="4140448874" sldId="304"/>
            <ac:spMk id="10" creationId="{44D53B11-7BBF-0CA3-686D-74B2A88EB8A2}"/>
          </ac:spMkLst>
        </pc:spChg>
        <pc:spChg chg="del">
          <ac:chgData name="Ismaël Tuo" userId="fca7baf0e513a1e6" providerId="LiveId" clId="{AEF59872-B679-C241-82F5-E4B22E76735D}" dt="2023-07-16T12:52:26.775" v="16268" actId="478"/>
          <ac:spMkLst>
            <pc:docMk/>
            <pc:sldMk cId="4140448874" sldId="304"/>
            <ac:spMk id="12" creationId="{CDD60050-F5C0-D915-2794-1C43C7C3DA3C}"/>
          </ac:spMkLst>
        </pc:spChg>
        <pc:spChg chg="del mod">
          <ac:chgData name="Ismaël Tuo" userId="fca7baf0e513a1e6" providerId="LiveId" clId="{AEF59872-B679-C241-82F5-E4B22E76735D}" dt="2023-07-16T12:52:30.446" v="16271" actId="478"/>
          <ac:spMkLst>
            <pc:docMk/>
            <pc:sldMk cId="4140448874" sldId="304"/>
            <ac:spMk id="13" creationId="{FF8E8CA3-C5F7-4713-F51C-568E77A089C2}"/>
          </ac:spMkLst>
        </pc:spChg>
        <pc:spChg chg="del">
          <ac:chgData name="Ismaël Tuo" userId="fca7baf0e513a1e6" providerId="LiveId" clId="{AEF59872-B679-C241-82F5-E4B22E76735D}" dt="2023-07-16T12:52:28.249" v="16269" actId="478"/>
          <ac:spMkLst>
            <pc:docMk/>
            <pc:sldMk cId="4140448874" sldId="304"/>
            <ac:spMk id="14" creationId="{67F49EA9-5E59-4F7E-8BF8-95BDBB8DDC4D}"/>
          </ac:spMkLst>
        </pc:sp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7-02T15:28:46.739" v="39"/>
      <pc:docMkLst>
        <pc:docMk/>
      </pc:docMkLst>
      <pc:sldChg chg="modSp mod">
        <pc:chgData name="Ismaël Tuo" userId="fca7baf0e513a1e6" providerId="LiveId" clId="{ABAD35E0-20F2-924D-9CFF-DB760A0CF68F}" dt="2023-07-02T15:22:07.631" v="29" actId="255"/>
        <pc:sldMkLst>
          <pc:docMk/>
          <pc:sldMk cId="0" sldId="257"/>
        </pc:sldMkLst>
        <pc:spChg chg="mod">
          <ac:chgData name="Ismaël Tuo" userId="fca7baf0e513a1e6" providerId="LiveId" clId="{ABAD35E0-20F2-924D-9CFF-DB760A0CF68F}" dt="2023-07-02T15:21:59.007" v="28" actId="255"/>
          <ac:spMkLst>
            <pc:docMk/>
            <pc:sldMk cId="0" sldId="257"/>
            <ac:spMk id="2" creationId="{15F42996-A20C-278E-8304-E7B669C70297}"/>
          </ac:spMkLst>
        </pc:spChg>
        <pc:spChg chg="mod">
          <ac:chgData name="Ismaël Tuo" userId="fca7baf0e513a1e6" providerId="LiveId" clId="{ABAD35E0-20F2-924D-9CFF-DB760A0CF68F}" dt="2023-07-02T15:22:07.631" v="29" actId="255"/>
          <ac:spMkLst>
            <pc:docMk/>
            <pc:sldMk cId="0" sldId="257"/>
            <ac:spMk id="3" creationId="{44036CE4-A502-6275-4A8A-31CB182AFE34}"/>
          </ac:spMkLst>
        </pc:spChg>
      </pc:sldChg>
      <pc:sldChg chg="modSp">
        <pc:chgData name="Ismaël Tuo" userId="fca7baf0e513a1e6" providerId="LiveId" clId="{ABAD35E0-20F2-924D-9CFF-DB760A0CF68F}" dt="2023-07-02T14:34:33.755" v="27" actId="255"/>
        <pc:sldMkLst>
          <pc:docMk/>
          <pc:sldMk cId="2029635794" sldId="284"/>
        </pc:sldMkLst>
        <pc:spChg chg="mod">
          <ac:chgData name="Ismaël Tuo" userId="fca7baf0e513a1e6" providerId="LiveId" clId="{ABAD35E0-20F2-924D-9CFF-DB760A0CF68F}" dt="2023-07-02T14:34:33.755" v="27" actId="255"/>
          <ac:spMkLst>
            <pc:docMk/>
            <pc:sldMk cId="2029635794" sldId="284"/>
            <ac:spMk id="6" creationId="{6F3F27CE-DAF0-FDE9-1F09-904298E2C122}"/>
          </ac:spMkLst>
        </pc:spChg>
      </pc:sldChg>
      <pc:sldChg chg="addSp delSp modSp mod">
        <pc:chgData name="Ismaël Tuo" userId="fca7baf0e513a1e6" providerId="LiveId" clId="{ABAD35E0-20F2-924D-9CFF-DB760A0CF68F}" dt="2023-07-02T15:28:44.397" v="3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7-02T15:22:17.313" v="30" actId="255"/>
          <ac:spMkLst>
            <pc:docMk/>
            <pc:sldMk cId="1268069196" sldId="285"/>
            <ac:spMk id="6" creationId="{84F10693-2FE8-EFC8-8DB6-84BFD181D260}"/>
          </ac:spMkLst>
        </pc:spChg>
        <pc:spChg chg="mod">
          <ac:chgData name="Ismaël Tuo" userId="fca7baf0e513a1e6" providerId="LiveId" clId="{ABAD35E0-20F2-924D-9CFF-DB760A0CF68F}" dt="2023-07-02T15:22:25.875" v="31" actId="255"/>
          <ac:spMkLst>
            <pc:docMk/>
            <pc:sldMk cId="1268069196" sldId="285"/>
            <ac:spMk id="11" creationId="{C27A3656-3CB0-8161-AE9F-B92FBE4F5083}"/>
          </ac:spMkLst>
        </pc:spChg>
        <pc:cxnChg chg="add del mod">
          <ac:chgData name="Ismaël Tuo" userId="fca7baf0e513a1e6" providerId="LiveId" clId="{ABAD35E0-20F2-924D-9CFF-DB760A0CF68F}" dt="2023-07-02T15:28:44.122" v="36" actId="478"/>
          <ac:cxnSpMkLst>
            <pc:docMk/>
            <pc:sldMk cId="1268069196" sldId="285"/>
            <ac:cxnSpMk id="2" creationId="{F1D6C687-9785-FED9-5041-2E19BCC7001F}"/>
          </ac:cxnSpMkLst>
        </pc:cxnChg>
        <pc:cxnChg chg="add mod">
          <ac:chgData name="Ismaël Tuo" userId="fca7baf0e513a1e6" providerId="LiveId" clId="{ABAD35E0-20F2-924D-9CFF-DB760A0CF68F}" dt="2023-07-02T15:28:44.397" v="37"/>
          <ac:cxnSpMkLst>
            <pc:docMk/>
            <pc:sldMk cId="1268069196" sldId="285"/>
            <ac:cxnSpMk id="3" creationId="{F5400574-BA21-AA27-C7D0-975B208CF325}"/>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7-02T15:28:46.739" v="39"/>
        <pc:sldMkLst>
          <pc:docMk/>
          <pc:sldMk cId="2639441608" sldId="286"/>
        </pc:sldMkLst>
        <pc:spChg chg="mod">
          <ac:chgData name="Ismaël Tuo" userId="fca7baf0e513a1e6" providerId="LiveId" clId="{ABAD35E0-20F2-924D-9CFF-DB760A0CF68F}" dt="2023-07-02T15:23:02.443" v="35" actId="1076"/>
          <ac:spMkLst>
            <pc:docMk/>
            <pc:sldMk cId="2639441608" sldId="286"/>
            <ac:spMk id="6" creationId="{84F10693-2FE8-EFC8-8DB6-84BFD181D260}"/>
          </ac:spMkLst>
        </pc:spChg>
        <pc:spChg chg="mod">
          <ac:chgData name="Ismaël Tuo" userId="fca7baf0e513a1e6" providerId="LiveId" clId="{ABAD35E0-20F2-924D-9CFF-DB760A0CF68F}" dt="2023-07-02T15:23:00.008" v="33" actId="255"/>
          <ac:spMkLst>
            <pc:docMk/>
            <pc:sldMk cId="2639441608" sldId="286"/>
            <ac:spMk id="11" creationId="{C27A3656-3CB0-8161-AE9F-B92FBE4F5083}"/>
          </ac:spMkLst>
        </pc:spChg>
        <pc:cxnChg chg="add del mod">
          <ac:chgData name="Ismaël Tuo" userId="fca7baf0e513a1e6" providerId="LiveId" clId="{ABAD35E0-20F2-924D-9CFF-DB760A0CF68F}" dt="2023-07-02T15:28:46.490" v="38" actId="478"/>
          <ac:cxnSpMkLst>
            <pc:docMk/>
            <pc:sldMk cId="2639441608" sldId="286"/>
            <ac:cxnSpMk id="2" creationId="{1277F711-68C5-D34A-B575-457AC3A9C156}"/>
          </ac:cxnSpMkLst>
        </pc:cxnChg>
        <pc:cxnChg chg="add mod">
          <ac:chgData name="Ismaël Tuo" userId="fca7baf0e513a1e6" providerId="LiveId" clId="{ABAD35E0-20F2-924D-9CFF-DB760A0CF68F}" dt="2023-07-02T15:28:46.739" v="39"/>
          <ac:cxnSpMkLst>
            <pc:docMk/>
            <pc:sldMk cId="2639441608" sldId="286"/>
            <ac:cxnSpMk id="3" creationId="{6AC8021D-4898-08B9-18A0-60AC71EF613E}"/>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16/07/2023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8415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372601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13</a:t>
            </a:fld>
            <a:endParaRPr lang="fr-FR"/>
          </a:p>
        </p:txBody>
      </p:sp>
    </p:spTree>
    <p:extLst>
      <p:ext uri="{BB962C8B-B14F-4D97-AF65-F5344CB8AC3E}">
        <p14:creationId xmlns:p14="http://schemas.microsoft.com/office/powerpoint/2010/main" val="3346474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14</a:t>
            </a:fld>
            <a:endParaRPr lang="fr-FR"/>
          </a:p>
        </p:txBody>
      </p:sp>
    </p:spTree>
    <p:extLst>
      <p:ext uri="{BB962C8B-B14F-4D97-AF65-F5344CB8AC3E}">
        <p14:creationId xmlns:p14="http://schemas.microsoft.com/office/powerpoint/2010/main" val="404155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15</a:t>
            </a:fld>
            <a:endParaRPr lang="fr-FR"/>
          </a:p>
        </p:txBody>
      </p:sp>
    </p:spTree>
    <p:extLst>
      <p:ext uri="{BB962C8B-B14F-4D97-AF65-F5344CB8AC3E}">
        <p14:creationId xmlns:p14="http://schemas.microsoft.com/office/powerpoint/2010/main" val="350119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16</a:t>
            </a:fld>
            <a:endParaRPr lang="fr-FR"/>
          </a:p>
        </p:txBody>
      </p:sp>
    </p:spTree>
    <p:extLst>
      <p:ext uri="{BB962C8B-B14F-4D97-AF65-F5344CB8AC3E}">
        <p14:creationId xmlns:p14="http://schemas.microsoft.com/office/powerpoint/2010/main" val="3195501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17</a:t>
            </a:fld>
            <a:endParaRPr lang="fr-FR"/>
          </a:p>
        </p:txBody>
      </p:sp>
    </p:spTree>
    <p:extLst>
      <p:ext uri="{BB962C8B-B14F-4D97-AF65-F5344CB8AC3E}">
        <p14:creationId xmlns:p14="http://schemas.microsoft.com/office/powerpoint/2010/main" val="326528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18</a:t>
            </a:fld>
            <a:endParaRPr lang="fr-FR"/>
          </a:p>
        </p:txBody>
      </p:sp>
    </p:spTree>
    <p:extLst>
      <p:ext uri="{BB962C8B-B14F-4D97-AF65-F5344CB8AC3E}">
        <p14:creationId xmlns:p14="http://schemas.microsoft.com/office/powerpoint/2010/main" val="29666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19</a:t>
            </a:fld>
            <a:endParaRPr lang="fr-FR"/>
          </a:p>
        </p:txBody>
      </p:sp>
    </p:spTree>
    <p:extLst>
      <p:ext uri="{BB962C8B-B14F-4D97-AF65-F5344CB8AC3E}">
        <p14:creationId xmlns:p14="http://schemas.microsoft.com/office/powerpoint/2010/main" val="142585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20</a:t>
            </a:fld>
            <a:endParaRPr lang="fr-FR"/>
          </a:p>
        </p:txBody>
      </p:sp>
    </p:spTree>
    <p:extLst>
      <p:ext uri="{BB962C8B-B14F-4D97-AF65-F5344CB8AC3E}">
        <p14:creationId xmlns:p14="http://schemas.microsoft.com/office/powerpoint/2010/main" val="1283525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21</a:t>
            </a:fld>
            <a:endParaRPr lang="fr-FR"/>
          </a:p>
        </p:txBody>
      </p:sp>
    </p:spTree>
    <p:extLst>
      <p:ext uri="{BB962C8B-B14F-4D97-AF65-F5344CB8AC3E}">
        <p14:creationId xmlns:p14="http://schemas.microsoft.com/office/powerpoint/2010/main" val="372794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4</a:t>
            </a:fld>
            <a:endParaRPr lang="fr-FR"/>
          </a:p>
        </p:txBody>
      </p:sp>
    </p:spTree>
    <p:extLst>
      <p:ext uri="{BB962C8B-B14F-4D97-AF65-F5344CB8AC3E}">
        <p14:creationId xmlns:p14="http://schemas.microsoft.com/office/powerpoint/2010/main" val="409347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5</a:t>
            </a:fld>
            <a:endParaRPr lang="fr-FR"/>
          </a:p>
        </p:txBody>
      </p:sp>
    </p:spTree>
    <p:extLst>
      <p:ext uri="{BB962C8B-B14F-4D97-AF65-F5344CB8AC3E}">
        <p14:creationId xmlns:p14="http://schemas.microsoft.com/office/powerpoint/2010/main" val="252237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6</a:t>
            </a:fld>
            <a:endParaRPr lang="fr-FR"/>
          </a:p>
        </p:txBody>
      </p:sp>
    </p:spTree>
    <p:extLst>
      <p:ext uri="{BB962C8B-B14F-4D97-AF65-F5344CB8AC3E}">
        <p14:creationId xmlns:p14="http://schemas.microsoft.com/office/powerpoint/2010/main" val="75243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7</a:t>
            </a:fld>
            <a:endParaRPr lang="fr-FR"/>
          </a:p>
        </p:txBody>
      </p:sp>
    </p:spTree>
    <p:extLst>
      <p:ext uri="{BB962C8B-B14F-4D97-AF65-F5344CB8AC3E}">
        <p14:creationId xmlns:p14="http://schemas.microsoft.com/office/powerpoint/2010/main" val="113863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8</a:t>
            </a:fld>
            <a:endParaRPr lang="fr-FR"/>
          </a:p>
        </p:txBody>
      </p:sp>
    </p:spTree>
    <p:extLst>
      <p:ext uri="{BB962C8B-B14F-4D97-AF65-F5344CB8AC3E}">
        <p14:creationId xmlns:p14="http://schemas.microsoft.com/office/powerpoint/2010/main" val="180512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149646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14755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96726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16/07/2023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16/07/2023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16/07/2023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16/07/2023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16/07/2023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16/07/2023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16/07/2023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16/07/2023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16/07/2023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fr/3/tutorial/inputoutpu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10000"/>
          </a:bodyPr>
          <a:lstStyle/>
          <a:p>
            <a:pPr lvl="0"/>
            <a:r>
              <a:rPr lang="fr-FR" sz="2800" dirty="0">
                <a:solidFill>
                  <a:schemeClr val="tx1"/>
                </a:solidFill>
              </a:rPr>
              <a:t>Chapitre 4: Structures répétitives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Boucle for avec 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traiter la liste des nombres de 0 à 10, on pourra utiliser </a:t>
            </a:r>
            <a:r>
              <a:rPr lang="fr-FR" sz="2000" b="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et </a:t>
            </a:r>
            <a:r>
              <a:rPr lang="fr-FR" sz="2000" b="1" dirty="0">
                <a:latin typeface="Times New Roman" panose="02020603050405020304" pitchFamily="18" charset="0"/>
                <a:cs typeface="Times New Roman" panose="02020603050405020304" pitchFamily="18" charset="0"/>
              </a:rPr>
              <a:t>for</a:t>
            </a:r>
            <a:r>
              <a:rPr lang="fr-FR" sz="2000" dirty="0">
                <a:latin typeface="Times New Roman" panose="02020603050405020304" pitchFamily="18" charset="0"/>
                <a:cs typeface="Times New Roman" panose="02020603050405020304" pitchFamily="18" charset="0"/>
              </a:rPr>
              <a:t> pour avoir les programmes suivants: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EED4738A-F621-BB28-7291-B61EC52E6E6F}"/>
              </a:ext>
            </a:extLst>
          </p:cNvPr>
          <p:cNvPicPr>
            <a:picLocks noChangeAspect="1"/>
          </p:cNvPicPr>
          <p:nvPr/>
        </p:nvPicPr>
        <p:blipFill>
          <a:blip r:embed="rId3"/>
          <a:stretch>
            <a:fillRect/>
          </a:stretch>
        </p:blipFill>
        <p:spPr>
          <a:xfrm>
            <a:off x="6913328" y="1492463"/>
            <a:ext cx="4686300" cy="4702913"/>
          </a:xfrm>
          <a:prstGeom prst="rect">
            <a:avLst/>
          </a:prstGeom>
        </p:spPr>
      </p:pic>
      <p:pic>
        <p:nvPicPr>
          <p:cNvPr id="13" name="Image 12">
            <a:extLst>
              <a:ext uri="{FF2B5EF4-FFF2-40B4-BE49-F238E27FC236}">
                <a16:creationId xmlns:a16="http://schemas.microsoft.com/office/drawing/2014/main" id="{062C5E1E-855A-B88C-D0E4-6963C2811DDE}"/>
              </a:ext>
            </a:extLst>
          </p:cNvPr>
          <p:cNvPicPr>
            <a:picLocks noChangeAspect="1"/>
          </p:cNvPicPr>
          <p:nvPr/>
        </p:nvPicPr>
        <p:blipFill>
          <a:blip r:embed="rId4"/>
          <a:stretch>
            <a:fillRect/>
          </a:stretch>
        </p:blipFill>
        <p:spPr>
          <a:xfrm>
            <a:off x="512618" y="1514831"/>
            <a:ext cx="5638800" cy="4676289"/>
          </a:xfrm>
          <a:prstGeom prst="rect">
            <a:avLst/>
          </a:prstGeom>
        </p:spPr>
      </p:pic>
    </p:spTree>
    <p:extLst>
      <p:ext uri="{BB962C8B-B14F-4D97-AF65-F5344CB8AC3E}">
        <p14:creationId xmlns:p14="http://schemas.microsoft.com/office/powerpoint/2010/main" val="224551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continue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67486"/>
            <a:ext cx="1134470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mot-clé </a:t>
            </a:r>
            <a:r>
              <a:rPr lang="fr-FR" sz="2000" b="1" dirty="0">
                <a:latin typeface="Times New Roman" panose="02020603050405020304" pitchFamily="18" charset="0"/>
                <a:cs typeface="Times New Roman" panose="02020603050405020304" pitchFamily="18" charset="0"/>
              </a:rPr>
              <a:t>continue </a:t>
            </a:r>
            <a:r>
              <a:rPr lang="fr-FR" sz="2000" dirty="0">
                <a:latin typeface="Times New Roman" panose="02020603050405020304" pitchFamily="18" charset="0"/>
                <a:cs typeface="Times New Roman" panose="02020603050405020304" pitchFamily="18" charset="0"/>
              </a:rPr>
              <a:t>en Python est utilisé dans les boucles pour continuer la boucle en repartant directement à la ligne de la condition du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du </a:t>
            </a:r>
            <a:r>
              <a:rPr lang="fr-FR" sz="2000" b="1" dirty="0">
                <a:latin typeface="Times New Roman" panose="02020603050405020304" pitchFamily="18" charset="0"/>
                <a:cs typeface="Times New Roman" panose="02020603050405020304" pitchFamily="18" charset="0"/>
              </a:rPr>
              <a:t>for.</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9E53F9-4B63-72E9-FEF0-8F1A4E56D9B7}"/>
              </a:ext>
            </a:extLst>
          </p:cNvPr>
          <p:cNvSpPr txBox="1"/>
          <p:nvPr/>
        </p:nvSpPr>
        <p:spPr>
          <a:xfrm>
            <a:off x="442743" y="1481347"/>
            <a:ext cx="1134470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si on veut afficher la liste des nombres de 0 à 10 sauf le nombre 2 on aura:</a:t>
            </a:r>
          </a:p>
        </p:txBody>
      </p:sp>
      <p:pic>
        <p:nvPicPr>
          <p:cNvPr id="8" name="Image 7">
            <a:extLst>
              <a:ext uri="{FF2B5EF4-FFF2-40B4-BE49-F238E27FC236}">
                <a16:creationId xmlns:a16="http://schemas.microsoft.com/office/drawing/2014/main" id="{FE3553F1-79C8-8C5A-5356-1B0F2B7DAC60}"/>
              </a:ext>
            </a:extLst>
          </p:cNvPr>
          <p:cNvPicPr>
            <a:picLocks noChangeAspect="1"/>
          </p:cNvPicPr>
          <p:nvPr/>
        </p:nvPicPr>
        <p:blipFill>
          <a:blip r:embed="rId3"/>
          <a:stretch>
            <a:fillRect/>
          </a:stretch>
        </p:blipFill>
        <p:spPr>
          <a:xfrm>
            <a:off x="7958282" y="1987004"/>
            <a:ext cx="3721100" cy="3237304"/>
          </a:xfrm>
          <a:prstGeom prst="rect">
            <a:avLst/>
          </a:prstGeom>
        </p:spPr>
      </p:pic>
      <p:sp>
        <p:nvSpPr>
          <p:cNvPr id="9" name="Flèche vers la droite 8">
            <a:extLst>
              <a:ext uri="{FF2B5EF4-FFF2-40B4-BE49-F238E27FC236}">
                <a16:creationId xmlns:a16="http://schemas.microsoft.com/office/drawing/2014/main" id="{E4EAF5A7-3AFE-58A6-8244-D1A2FFCB5565}"/>
              </a:ext>
            </a:extLst>
          </p:cNvPr>
          <p:cNvSpPr/>
          <p:nvPr/>
        </p:nvSpPr>
        <p:spPr>
          <a:xfrm>
            <a:off x="5769608" y="3128140"/>
            <a:ext cx="2018089"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0" name="ZoneTexte 9">
            <a:extLst>
              <a:ext uri="{FF2B5EF4-FFF2-40B4-BE49-F238E27FC236}">
                <a16:creationId xmlns:a16="http://schemas.microsoft.com/office/drawing/2014/main" id="{135F641B-C1B3-18D8-A2DB-FA0721ABD48A}"/>
              </a:ext>
            </a:extLst>
          </p:cNvPr>
          <p:cNvSpPr txBox="1"/>
          <p:nvPr/>
        </p:nvSpPr>
        <p:spPr>
          <a:xfrm>
            <a:off x="500932" y="5329855"/>
            <a:ext cx="115192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tombe dans la condition où les variables </a:t>
            </a:r>
            <a:r>
              <a:rPr lang="fr-FR" sz="2000" b="1" dirty="0">
                <a:latin typeface="Times New Roman" panose="02020603050405020304" pitchFamily="18" charset="0"/>
                <a:cs typeface="Times New Roman" panose="02020603050405020304" pitchFamily="18" charset="0"/>
              </a:rPr>
              <a:t>n/nb </a:t>
            </a:r>
            <a:r>
              <a:rPr lang="fr-FR" sz="2000" dirty="0">
                <a:latin typeface="Times New Roman" panose="02020603050405020304" pitchFamily="18" charset="0"/>
                <a:cs typeface="Times New Roman" panose="02020603050405020304" pitchFamily="18" charset="0"/>
              </a:rPr>
              <a:t>sont égales 2, le programme n’exécute pas le </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 </a:t>
            </a:r>
            <a:r>
              <a:rPr lang="fr-FR" sz="2000" dirty="0">
                <a:latin typeface="Times New Roman" panose="02020603050405020304" pitchFamily="18" charset="0"/>
                <a:cs typeface="Times New Roman" panose="02020603050405020304" pitchFamily="18" charset="0"/>
              </a:rPr>
              <a:t>suivant et passe à la valeur suivante de la séquence.</a:t>
            </a:r>
          </a:p>
        </p:txBody>
      </p:sp>
      <p:pic>
        <p:nvPicPr>
          <p:cNvPr id="12" name="Image 11">
            <a:extLst>
              <a:ext uri="{FF2B5EF4-FFF2-40B4-BE49-F238E27FC236}">
                <a16:creationId xmlns:a16="http://schemas.microsoft.com/office/drawing/2014/main" id="{01C8E68F-A252-7B3F-7CAD-15D274F17598}"/>
              </a:ext>
            </a:extLst>
          </p:cNvPr>
          <p:cNvPicPr>
            <a:picLocks noChangeAspect="1"/>
          </p:cNvPicPr>
          <p:nvPr/>
        </p:nvPicPr>
        <p:blipFill>
          <a:blip r:embed="rId4"/>
          <a:stretch>
            <a:fillRect/>
          </a:stretch>
        </p:blipFill>
        <p:spPr>
          <a:xfrm>
            <a:off x="506324" y="1928255"/>
            <a:ext cx="5092700" cy="3296053"/>
          </a:xfrm>
          <a:prstGeom prst="rect">
            <a:avLst/>
          </a:prstGeom>
        </p:spPr>
      </p:pic>
    </p:spTree>
    <p:extLst>
      <p:ext uri="{BB962C8B-B14F-4D97-AF65-F5344CB8AC3E}">
        <p14:creationId xmlns:p14="http://schemas.microsoft.com/office/powerpoint/2010/main" val="229758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break</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54534"/>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l’instruction continue, </a:t>
            </a:r>
            <a:r>
              <a:rPr lang="fr-FR" sz="2000" dirty="0">
                <a:latin typeface="Times New Roman" panose="02020603050405020304" pitchFamily="18" charset="0"/>
                <a:cs typeface="Times New Roman" panose="02020603050405020304" pitchFamily="18" charset="0"/>
              </a:rPr>
              <a:t>ici le mot-clé </a:t>
            </a:r>
            <a:r>
              <a:rPr lang="fr-FR" sz="2000" b="1" dirty="0">
                <a:latin typeface="Times New Roman" panose="02020603050405020304" pitchFamily="18" charset="0"/>
                <a:cs typeface="Times New Roman" panose="02020603050405020304" pitchFamily="18" charset="0"/>
              </a:rPr>
              <a:t>break </a:t>
            </a:r>
            <a:r>
              <a:rPr lang="fr-FR" sz="2000" dirty="0">
                <a:latin typeface="Times New Roman" panose="02020603050405020304" pitchFamily="18" charset="0"/>
                <a:cs typeface="Times New Roman" panose="02020603050405020304" pitchFamily="18" charset="0"/>
              </a:rPr>
              <a:t>dans une boucle permet de la stopper complètement. Elle permettra par exemple de sortir des boucles infinies dans un programme.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C4D1BCE3-F59E-D195-11EB-4525B95A92EC}"/>
              </a:ext>
            </a:extLst>
          </p:cNvPr>
          <p:cNvPicPr>
            <a:picLocks noChangeAspect="1"/>
          </p:cNvPicPr>
          <p:nvPr/>
        </p:nvPicPr>
        <p:blipFill>
          <a:blip r:embed="rId3"/>
          <a:stretch>
            <a:fillRect/>
          </a:stretch>
        </p:blipFill>
        <p:spPr>
          <a:xfrm>
            <a:off x="500932" y="1543446"/>
            <a:ext cx="6158747" cy="2804035"/>
          </a:xfrm>
          <a:prstGeom prst="rect">
            <a:avLst/>
          </a:prstGeom>
        </p:spPr>
      </p:pic>
      <p:pic>
        <p:nvPicPr>
          <p:cNvPr id="7" name="Image 6">
            <a:extLst>
              <a:ext uri="{FF2B5EF4-FFF2-40B4-BE49-F238E27FC236}">
                <a16:creationId xmlns:a16="http://schemas.microsoft.com/office/drawing/2014/main" id="{C7DF9E86-DE33-0136-F412-BE640BC767B5}"/>
              </a:ext>
            </a:extLst>
          </p:cNvPr>
          <p:cNvPicPr>
            <a:picLocks noChangeAspect="1"/>
          </p:cNvPicPr>
          <p:nvPr/>
        </p:nvPicPr>
        <p:blipFill>
          <a:blip r:embed="rId4"/>
          <a:stretch>
            <a:fillRect/>
          </a:stretch>
        </p:blipFill>
        <p:spPr>
          <a:xfrm>
            <a:off x="8504380" y="1668212"/>
            <a:ext cx="3175000" cy="1485900"/>
          </a:xfrm>
          <a:prstGeom prst="rect">
            <a:avLst/>
          </a:prstGeom>
        </p:spPr>
      </p:pic>
      <p:sp>
        <p:nvSpPr>
          <p:cNvPr id="8" name="Flèche vers la droite 7">
            <a:extLst>
              <a:ext uri="{FF2B5EF4-FFF2-40B4-BE49-F238E27FC236}">
                <a16:creationId xmlns:a16="http://schemas.microsoft.com/office/drawing/2014/main" id="{49FE3878-3BA4-C878-4C31-D5D7872BBC38}"/>
              </a:ext>
            </a:extLst>
          </p:cNvPr>
          <p:cNvSpPr/>
          <p:nvPr/>
        </p:nvSpPr>
        <p:spPr>
          <a:xfrm>
            <a:off x="6813534" y="21132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9" name="ZoneTexte 8">
            <a:extLst>
              <a:ext uri="{FF2B5EF4-FFF2-40B4-BE49-F238E27FC236}">
                <a16:creationId xmlns:a16="http://schemas.microsoft.com/office/drawing/2014/main" id="{710455E1-DE52-36CF-EC8B-5E276D308D2A}"/>
              </a:ext>
            </a:extLst>
          </p:cNvPr>
          <p:cNvSpPr txBox="1"/>
          <p:nvPr/>
        </p:nvSpPr>
        <p:spPr>
          <a:xfrm>
            <a:off x="8451587" y="3294179"/>
            <a:ext cx="3280585" cy="1323439"/>
          </a:xfrm>
          <a:prstGeom prst="rect">
            <a:avLst/>
          </a:prstGeom>
          <a:noFill/>
        </p:spPr>
        <p:txBody>
          <a:bodyPr wrap="square" rtlCol="0">
            <a:spAutoFit/>
          </a:bodyPr>
          <a:lstStyle/>
          <a:p>
            <a:r>
              <a:rPr lang="fr-FR" sz="2000" dirty="0"/>
              <a:t>Ici les nombres de 2 à 10 ne seront jamais afficher car la boucle est stoppée dès qu’on atteint 2.</a:t>
            </a:r>
          </a:p>
        </p:txBody>
      </p:sp>
      <p:sp>
        <p:nvSpPr>
          <p:cNvPr id="10" name="ZoneTexte 9">
            <a:extLst>
              <a:ext uri="{FF2B5EF4-FFF2-40B4-BE49-F238E27FC236}">
                <a16:creationId xmlns:a16="http://schemas.microsoft.com/office/drawing/2014/main" id="{DF5DFA90-88B5-623C-03FA-9D414B84551E}"/>
              </a:ext>
            </a:extLst>
          </p:cNvPr>
          <p:cNvSpPr txBox="1"/>
          <p:nvPr/>
        </p:nvSpPr>
        <p:spPr>
          <a:xfrm>
            <a:off x="442743" y="4555314"/>
            <a:ext cx="11236639"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boucle infinies peuvent être générées avec </a:t>
            </a:r>
            <a:r>
              <a:rPr lang="fr-FR" sz="2000" b="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ou 1 associé à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D774CEF5-CD17-4DBC-46FC-480C1E29F2BF}"/>
              </a:ext>
            </a:extLst>
          </p:cNvPr>
          <p:cNvPicPr>
            <a:picLocks noChangeAspect="1"/>
          </p:cNvPicPr>
          <p:nvPr/>
        </p:nvPicPr>
        <p:blipFill>
          <a:blip r:embed="rId5"/>
          <a:stretch>
            <a:fillRect/>
          </a:stretch>
        </p:blipFill>
        <p:spPr>
          <a:xfrm>
            <a:off x="1476121" y="5004437"/>
            <a:ext cx="7505700" cy="1028700"/>
          </a:xfrm>
          <a:prstGeom prst="rect">
            <a:avLst/>
          </a:prstGeom>
        </p:spPr>
      </p:pic>
    </p:spTree>
    <p:extLst>
      <p:ext uri="{BB962C8B-B14F-4D97-AF65-F5344CB8AC3E}">
        <p14:creationId xmlns:p14="http://schemas.microsoft.com/office/powerpoint/2010/main" val="36739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45459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Instructions </a:t>
            </a:r>
            <a:r>
              <a:rPr lang="fr-FR" sz="2400" dirty="0" err="1">
                <a:latin typeface="Times New Roman" panose="02020603050405020304" pitchFamily="18" charset="0"/>
                <a:cs typeface="Times New Roman" panose="02020603050405020304" pitchFamily="18" charset="0"/>
              </a:rPr>
              <a:t>upper</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lower</a:t>
            </a:r>
            <a:endParaRPr lang="fr-FR" sz="24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deux fonctions natives pour mettre une chaine de caractères en majuscule ou en minuscule 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80247B0F-A9AA-C33C-AA46-AEEFBCEC7F41}"/>
              </a:ext>
            </a:extLst>
          </p:cNvPr>
          <p:cNvPicPr>
            <a:picLocks noChangeAspect="1"/>
          </p:cNvPicPr>
          <p:nvPr/>
        </p:nvPicPr>
        <p:blipFill>
          <a:blip r:embed="rId3"/>
          <a:stretch>
            <a:fillRect/>
          </a:stretch>
        </p:blipFill>
        <p:spPr>
          <a:xfrm>
            <a:off x="3854423" y="1369927"/>
            <a:ext cx="4521200" cy="723900"/>
          </a:xfrm>
          <a:prstGeom prst="rect">
            <a:avLst/>
          </a:prstGeom>
        </p:spPr>
      </p:pic>
      <p:pic>
        <p:nvPicPr>
          <p:cNvPr id="7" name="Image 6">
            <a:extLst>
              <a:ext uri="{FF2B5EF4-FFF2-40B4-BE49-F238E27FC236}">
                <a16:creationId xmlns:a16="http://schemas.microsoft.com/office/drawing/2014/main" id="{BD497FDB-2164-8ACF-1CBD-9830461DE97E}"/>
              </a:ext>
            </a:extLst>
          </p:cNvPr>
          <p:cNvPicPr>
            <a:picLocks noChangeAspect="1"/>
          </p:cNvPicPr>
          <p:nvPr/>
        </p:nvPicPr>
        <p:blipFill>
          <a:blip r:embed="rId4"/>
          <a:stretch>
            <a:fillRect/>
          </a:stretch>
        </p:blipFill>
        <p:spPr>
          <a:xfrm>
            <a:off x="500932" y="2172507"/>
            <a:ext cx="6706985" cy="2197100"/>
          </a:xfrm>
          <a:prstGeom prst="rect">
            <a:avLst/>
          </a:prstGeom>
        </p:spPr>
      </p:pic>
      <p:pic>
        <p:nvPicPr>
          <p:cNvPr id="9" name="Image 8">
            <a:extLst>
              <a:ext uri="{FF2B5EF4-FFF2-40B4-BE49-F238E27FC236}">
                <a16:creationId xmlns:a16="http://schemas.microsoft.com/office/drawing/2014/main" id="{1A161601-CBEF-AE54-2C6C-8454D4268DB8}"/>
              </a:ext>
            </a:extLst>
          </p:cNvPr>
          <p:cNvPicPr>
            <a:picLocks noChangeAspect="1"/>
          </p:cNvPicPr>
          <p:nvPr/>
        </p:nvPicPr>
        <p:blipFill>
          <a:blip r:embed="rId5"/>
          <a:stretch>
            <a:fillRect/>
          </a:stretch>
        </p:blipFill>
        <p:spPr>
          <a:xfrm>
            <a:off x="7385012" y="2558187"/>
            <a:ext cx="4140906" cy="1223325"/>
          </a:xfrm>
          <a:prstGeom prst="rect">
            <a:avLst/>
          </a:prstGeom>
        </p:spPr>
      </p:pic>
      <p:sp>
        <p:nvSpPr>
          <p:cNvPr id="10" name="ZoneTexte 9">
            <a:extLst>
              <a:ext uri="{FF2B5EF4-FFF2-40B4-BE49-F238E27FC236}">
                <a16:creationId xmlns:a16="http://schemas.microsoft.com/office/drawing/2014/main" id="{43908BA5-9B3D-38FE-BD6B-72CD24920C8B}"/>
              </a:ext>
            </a:extLst>
          </p:cNvPr>
          <p:cNvSpPr txBox="1"/>
          <p:nvPr/>
        </p:nvSpPr>
        <p:spPr>
          <a:xfrm>
            <a:off x="397564" y="4511490"/>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pourrait par exemple utiliser </a:t>
            </a:r>
            <a:r>
              <a:rPr lang="fr-FR" sz="2000" b="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lower</a:t>
            </a:r>
            <a:r>
              <a:rPr lang="fr-FR" sz="2000" dirty="0">
                <a:latin typeface="Times New Roman" panose="02020603050405020304" pitchFamily="18" charset="0"/>
                <a:cs typeface="Times New Roman" panose="02020603050405020304" pitchFamily="18" charset="0"/>
              </a:rPr>
              <a:t> pour quitter quand l’utilisateur entre Q ou q.</a:t>
            </a:r>
          </a:p>
        </p:txBody>
      </p:sp>
      <p:sp>
        <p:nvSpPr>
          <p:cNvPr id="14" name="Flèche vers la droite 13">
            <a:extLst>
              <a:ext uri="{FF2B5EF4-FFF2-40B4-BE49-F238E27FC236}">
                <a16:creationId xmlns:a16="http://schemas.microsoft.com/office/drawing/2014/main" id="{A951B83B-7E24-CCE4-B7CF-D493E40D18D2}"/>
              </a:ext>
            </a:extLst>
          </p:cNvPr>
          <p:cNvSpPr/>
          <p:nvPr/>
        </p:nvSpPr>
        <p:spPr>
          <a:xfrm>
            <a:off x="5269977" y="5217561"/>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Equivalent</a:t>
            </a:r>
          </a:p>
        </p:txBody>
      </p:sp>
      <p:pic>
        <p:nvPicPr>
          <p:cNvPr id="17" name="Image 16">
            <a:extLst>
              <a:ext uri="{FF2B5EF4-FFF2-40B4-BE49-F238E27FC236}">
                <a16:creationId xmlns:a16="http://schemas.microsoft.com/office/drawing/2014/main" id="{0ECCB70D-D5F0-9C9B-C59C-37894BC04803}"/>
              </a:ext>
            </a:extLst>
          </p:cNvPr>
          <p:cNvPicPr>
            <a:picLocks noChangeAspect="1"/>
          </p:cNvPicPr>
          <p:nvPr/>
        </p:nvPicPr>
        <p:blipFill>
          <a:blip r:embed="rId6"/>
          <a:stretch>
            <a:fillRect/>
          </a:stretch>
        </p:blipFill>
        <p:spPr>
          <a:xfrm>
            <a:off x="7024103" y="5047246"/>
            <a:ext cx="4610100" cy="965200"/>
          </a:xfrm>
          <a:prstGeom prst="rect">
            <a:avLst/>
          </a:prstGeom>
        </p:spPr>
      </p:pic>
      <p:pic>
        <p:nvPicPr>
          <p:cNvPr id="18" name="Image 17">
            <a:extLst>
              <a:ext uri="{FF2B5EF4-FFF2-40B4-BE49-F238E27FC236}">
                <a16:creationId xmlns:a16="http://schemas.microsoft.com/office/drawing/2014/main" id="{EDBBFB37-7D1E-A61B-EBAF-30989A8A3C64}"/>
              </a:ext>
            </a:extLst>
          </p:cNvPr>
          <p:cNvPicPr>
            <a:picLocks noChangeAspect="1"/>
          </p:cNvPicPr>
          <p:nvPr/>
        </p:nvPicPr>
        <p:blipFill>
          <a:blip r:embed="rId7"/>
          <a:stretch>
            <a:fillRect/>
          </a:stretch>
        </p:blipFill>
        <p:spPr>
          <a:xfrm>
            <a:off x="442743" y="5079640"/>
            <a:ext cx="4610100" cy="965200"/>
          </a:xfrm>
          <a:prstGeom prst="rect">
            <a:avLst/>
          </a:prstGeom>
        </p:spPr>
      </p:pic>
    </p:spTree>
    <p:extLst>
      <p:ext uri="{BB962C8B-B14F-4D97-AF65-F5344CB8AC3E}">
        <p14:creationId xmlns:p14="http://schemas.microsoft.com/office/powerpoint/2010/main" val="29059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Concaténation en Python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1479"/>
            <a:ext cx="1145277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d’afficher une message avec le contenu d’une variable ou pour associer deux ou plusieurs variables chaînes ou une variable chaîne avec un entier, ce type d’association s’appelle de la </a:t>
            </a:r>
            <a:r>
              <a:rPr lang="fr-FR" sz="2000" b="1" dirty="0">
                <a:latin typeface="Times New Roman" panose="02020603050405020304" pitchFamily="18" charset="0"/>
                <a:cs typeface="Times New Roman" panose="02020603050405020304" pitchFamily="18" charset="0"/>
              </a:rPr>
              <a:t>concaténation.</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6C11FB1-7379-AD70-E794-F0508BFF4884}"/>
              </a:ext>
            </a:extLst>
          </p:cNvPr>
          <p:cNvSpPr txBox="1"/>
          <p:nvPr/>
        </p:nvSpPr>
        <p:spPr>
          <a:xfrm>
            <a:off x="471838" y="1393650"/>
            <a:ext cx="1127742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en Python on utilisera les caractères suivants le plus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la virgule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les syntaxes suivantes:</a:t>
            </a:r>
          </a:p>
        </p:txBody>
      </p:sp>
      <p:pic>
        <p:nvPicPr>
          <p:cNvPr id="9" name="Image 8">
            <a:extLst>
              <a:ext uri="{FF2B5EF4-FFF2-40B4-BE49-F238E27FC236}">
                <a16:creationId xmlns:a16="http://schemas.microsoft.com/office/drawing/2014/main" id="{D3C5F98B-739E-3CBB-2A1C-D2FF943D373C}"/>
              </a:ext>
            </a:extLst>
          </p:cNvPr>
          <p:cNvPicPr>
            <a:picLocks noChangeAspect="1"/>
          </p:cNvPicPr>
          <p:nvPr/>
        </p:nvPicPr>
        <p:blipFill>
          <a:blip r:embed="rId3"/>
          <a:stretch>
            <a:fillRect/>
          </a:stretch>
        </p:blipFill>
        <p:spPr>
          <a:xfrm>
            <a:off x="2925194" y="1787295"/>
            <a:ext cx="3251200" cy="330200"/>
          </a:xfrm>
          <a:prstGeom prst="rect">
            <a:avLst/>
          </a:prstGeom>
        </p:spPr>
      </p:pic>
      <p:sp>
        <p:nvSpPr>
          <p:cNvPr id="10" name="ZoneTexte 9">
            <a:extLst>
              <a:ext uri="{FF2B5EF4-FFF2-40B4-BE49-F238E27FC236}">
                <a16:creationId xmlns:a16="http://schemas.microsoft.com/office/drawing/2014/main" id="{E69CA8FD-3B1D-3357-B3EE-90752169B06F}"/>
              </a:ext>
            </a:extLst>
          </p:cNvPr>
          <p:cNvSpPr txBox="1"/>
          <p:nvPr/>
        </p:nvSpPr>
        <p:spPr>
          <a:xfrm>
            <a:off x="492230" y="2101536"/>
            <a:ext cx="11277420"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y’a une différence entre les deux types de caractères pour la concaténation:</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le plus</a:t>
            </a:r>
            <a:r>
              <a:rPr lang="fr-FR" sz="2000" dirty="0">
                <a:latin typeface="Times New Roman" panose="02020603050405020304" pitchFamily="18" charset="0"/>
                <a:cs typeface="Times New Roman" panose="02020603050405020304" pitchFamily="18" charset="0"/>
              </a:rPr>
              <a:t>: ne met pas d’espace entre les deux variables. De plus, pour concaténer une chaine et un nombre il faut faire une conversion du nombre en chaine.</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la virgule: </a:t>
            </a:r>
            <a:r>
              <a:rPr lang="fr-FR" sz="2000" dirty="0">
                <a:latin typeface="Times New Roman" panose="02020603050405020304" pitchFamily="18" charset="0"/>
                <a:cs typeface="Times New Roman" panose="02020603050405020304" pitchFamily="18" charset="0"/>
              </a:rPr>
              <a:t>ne marche que lorsqu’on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ne pas l’utiliser en dehors du </a:t>
            </a:r>
            <a:r>
              <a:rPr lang="fr-FR" sz="2000" b="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car signifie autre chose non pas la concaténation mais la création de type </a:t>
            </a:r>
            <a:r>
              <a:rPr lang="fr-FR" sz="2000" b="1" dirty="0">
                <a:latin typeface="Times New Roman" panose="02020603050405020304" pitchFamily="18" charset="0"/>
                <a:cs typeface="Times New Roman" panose="02020603050405020304" pitchFamily="18" charset="0"/>
              </a:rPr>
              <a:t>tuple</a:t>
            </a:r>
            <a:r>
              <a:rPr lang="fr-FR" sz="2000" dirty="0">
                <a:latin typeface="Times New Roman" panose="02020603050405020304" pitchFamily="18" charset="0"/>
                <a:cs typeface="Times New Roman" panose="02020603050405020304" pitchFamily="18" charset="0"/>
              </a:rPr>
              <a:t>. Cependant à l’intérieur du </a:t>
            </a:r>
            <a:r>
              <a:rPr lang="fr-FR" sz="2000" b="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elle mettra un espace entre les éléments concaténés.</a:t>
            </a:r>
            <a:endParaRPr lang="fr-FR" sz="2000" b="1" dirty="0">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851FE18B-F741-5197-B99B-9C70F87CAF19}"/>
              </a:ext>
            </a:extLst>
          </p:cNvPr>
          <p:cNvPicPr>
            <a:picLocks noChangeAspect="1"/>
          </p:cNvPicPr>
          <p:nvPr/>
        </p:nvPicPr>
        <p:blipFill>
          <a:blip r:embed="rId4"/>
          <a:stretch>
            <a:fillRect/>
          </a:stretch>
        </p:blipFill>
        <p:spPr>
          <a:xfrm>
            <a:off x="1338509" y="4047935"/>
            <a:ext cx="4622800" cy="2098585"/>
          </a:xfrm>
          <a:prstGeom prst="rect">
            <a:avLst/>
          </a:prstGeom>
        </p:spPr>
      </p:pic>
      <p:pic>
        <p:nvPicPr>
          <p:cNvPr id="13" name="Image 12">
            <a:extLst>
              <a:ext uri="{FF2B5EF4-FFF2-40B4-BE49-F238E27FC236}">
                <a16:creationId xmlns:a16="http://schemas.microsoft.com/office/drawing/2014/main" id="{9467E91A-E522-AA04-7E0D-E5ECA246948E}"/>
              </a:ext>
            </a:extLst>
          </p:cNvPr>
          <p:cNvPicPr>
            <a:picLocks noChangeAspect="1"/>
          </p:cNvPicPr>
          <p:nvPr/>
        </p:nvPicPr>
        <p:blipFill>
          <a:blip r:embed="rId5"/>
          <a:stretch>
            <a:fillRect/>
          </a:stretch>
        </p:blipFill>
        <p:spPr>
          <a:xfrm>
            <a:off x="8249240" y="4402646"/>
            <a:ext cx="2413000" cy="1471444"/>
          </a:xfrm>
          <a:prstGeom prst="rect">
            <a:avLst/>
          </a:prstGeom>
        </p:spPr>
      </p:pic>
      <p:sp>
        <p:nvSpPr>
          <p:cNvPr id="14" name="Flèche vers la droite 13">
            <a:extLst>
              <a:ext uri="{FF2B5EF4-FFF2-40B4-BE49-F238E27FC236}">
                <a16:creationId xmlns:a16="http://schemas.microsoft.com/office/drawing/2014/main" id="{F9226937-A979-8493-6463-747BEDF13B44}"/>
              </a:ext>
            </a:extLst>
          </p:cNvPr>
          <p:cNvSpPr/>
          <p:nvPr/>
        </p:nvSpPr>
        <p:spPr>
          <a:xfrm>
            <a:off x="6336779" y="4750995"/>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421448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Concaténation avec le formatage </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autre méthode aussi pour concaténer est d’utiliser le formatage de données de Python </a:t>
            </a:r>
            <a:r>
              <a:rPr lang="fr-FR" sz="2000" dirty="0">
                <a:latin typeface="Times New Roman" panose="02020603050405020304" pitchFamily="18" charset="0"/>
                <a:cs typeface="Times New Roman" panose="02020603050405020304" pitchFamily="18" charset="0"/>
                <a:hlinkClick r:id="rId3"/>
              </a:rPr>
              <a:t>Documentation ici</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2D291C24-5F1A-FB4A-BE6F-B78C7662BE9D}"/>
              </a:ext>
            </a:extLst>
          </p:cNvPr>
          <p:cNvSpPr txBox="1"/>
          <p:nvPr/>
        </p:nvSpPr>
        <p:spPr>
          <a:xfrm>
            <a:off x="397565" y="1269693"/>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L’avantage de ce type de concaténation est qu’on est pas obligé de convertir la variable et elle peut être réalisée de deux façons différentes: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Commencer la chaine par un </a:t>
            </a:r>
            <a:r>
              <a:rPr lang="fr-FR" sz="2000" b="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ou </a:t>
            </a:r>
            <a:r>
              <a:rPr lang="fr-FR" sz="2000" b="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en mettant les variables entre accolades {} dans le message.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Utiliser la méthode </a:t>
            </a:r>
            <a:r>
              <a:rPr lang="fr-FR" sz="2000" b="1" dirty="0" err="1">
                <a:latin typeface="Times New Roman" panose="02020603050405020304" pitchFamily="18" charset="0"/>
                <a:cs typeface="Times New Roman" panose="02020603050405020304" pitchFamily="18" charset="0"/>
              </a:rPr>
              <a:t>string</a:t>
            </a:r>
            <a:r>
              <a:rPr lang="fr-FR" sz="2000" dirty="0" err="1">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format</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en mettant entre accolades {} à l’intérieur de la chaine l’ordre d’affichage des variables qui seront définies dans le format.</a:t>
            </a:r>
          </a:p>
        </p:txBody>
      </p:sp>
      <p:sp>
        <p:nvSpPr>
          <p:cNvPr id="10" name="Flèche vers la droite 9">
            <a:extLst>
              <a:ext uri="{FF2B5EF4-FFF2-40B4-BE49-F238E27FC236}">
                <a16:creationId xmlns:a16="http://schemas.microsoft.com/office/drawing/2014/main" id="{A970E099-382B-6D23-2683-C50D200825FF}"/>
              </a:ext>
            </a:extLst>
          </p:cNvPr>
          <p:cNvSpPr/>
          <p:nvPr/>
        </p:nvSpPr>
        <p:spPr>
          <a:xfrm>
            <a:off x="5964398" y="38121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2" name="Image 11">
            <a:extLst>
              <a:ext uri="{FF2B5EF4-FFF2-40B4-BE49-F238E27FC236}">
                <a16:creationId xmlns:a16="http://schemas.microsoft.com/office/drawing/2014/main" id="{8CA29B0C-D98B-EBFA-5906-BC7C3FB834BB}"/>
              </a:ext>
            </a:extLst>
          </p:cNvPr>
          <p:cNvPicPr>
            <a:picLocks noChangeAspect="1"/>
          </p:cNvPicPr>
          <p:nvPr/>
        </p:nvPicPr>
        <p:blipFill>
          <a:blip r:embed="rId4"/>
          <a:stretch>
            <a:fillRect/>
          </a:stretch>
        </p:blipFill>
        <p:spPr>
          <a:xfrm>
            <a:off x="500932" y="2900909"/>
            <a:ext cx="5334603" cy="2787151"/>
          </a:xfrm>
          <a:prstGeom prst="rect">
            <a:avLst/>
          </a:prstGeom>
        </p:spPr>
      </p:pic>
      <p:pic>
        <p:nvPicPr>
          <p:cNvPr id="13" name="Image 12">
            <a:extLst>
              <a:ext uri="{FF2B5EF4-FFF2-40B4-BE49-F238E27FC236}">
                <a16:creationId xmlns:a16="http://schemas.microsoft.com/office/drawing/2014/main" id="{EA7C6537-782A-1304-A1A6-516AADE7386A}"/>
              </a:ext>
            </a:extLst>
          </p:cNvPr>
          <p:cNvPicPr>
            <a:picLocks noChangeAspect="1"/>
          </p:cNvPicPr>
          <p:nvPr/>
        </p:nvPicPr>
        <p:blipFill>
          <a:blip r:embed="rId5"/>
          <a:stretch>
            <a:fillRect/>
          </a:stretch>
        </p:blipFill>
        <p:spPr>
          <a:xfrm>
            <a:off x="7568543" y="3669629"/>
            <a:ext cx="4279900" cy="1041400"/>
          </a:xfrm>
          <a:prstGeom prst="rect">
            <a:avLst/>
          </a:prstGeom>
        </p:spPr>
      </p:pic>
      <p:sp>
        <p:nvSpPr>
          <p:cNvPr id="14" name="ZoneTexte 13">
            <a:extLst>
              <a:ext uri="{FF2B5EF4-FFF2-40B4-BE49-F238E27FC236}">
                <a16:creationId xmlns:a16="http://schemas.microsoft.com/office/drawing/2014/main" id="{CFEC7F84-D668-74D0-1AF7-3BEC92F2A40C}"/>
              </a:ext>
            </a:extLst>
          </p:cNvPr>
          <p:cNvSpPr txBox="1"/>
          <p:nvPr/>
        </p:nvSpPr>
        <p:spPr>
          <a:xfrm>
            <a:off x="397565" y="5706031"/>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plus d’informations sur les possibilités avec le formatage en Python lire </a:t>
            </a:r>
            <a:r>
              <a:rPr lang="fr-FR" sz="2000" dirty="0">
                <a:latin typeface="Times New Roman" panose="02020603050405020304" pitchFamily="18" charset="0"/>
                <a:cs typeface="Times New Roman" panose="02020603050405020304" pitchFamily="18" charset="0"/>
                <a:hlinkClick r:id="rId3"/>
              </a:rPr>
              <a:t>Documentation</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3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nom="Toto", nom[0] est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et nom[3] le dernier « o ».</a:t>
            </a:r>
          </a:p>
          <a:p>
            <a:r>
              <a:rPr lang="fr-FR" sz="2000" dirty="0">
                <a:latin typeface="Times New Roman" panose="02020603050405020304" pitchFamily="18" charset="0"/>
                <a:cs typeface="Times New Roman" panose="02020603050405020304" pitchFamily="18" charset="0"/>
              </a:rPr>
              <a:t>Sachant aussi que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(chaine) </a:t>
            </a:r>
            <a:r>
              <a:rPr lang="fr-FR" sz="2000" dirty="0">
                <a:latin typeface="Times New Roman" panose="02020603050405020304" pitchFamily="18" charset="0"/>
                <a:cs typeface="Times New Roman" panose="02020603050405020304" pitchFamily="18" charset="0"/>
              </a:rPr>
              <a:t>renvoie la taille d’une chaine exemple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nom="Toto".</a:t>
            </a:r>
          </a:p>
        </p:txBody>
      </p:sp>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16211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pic>
        <p:nvPicPr>
          <p:cNvPr id="22" name="Image 21">
            <a:extLst>
              <a:ext uri="{FF2B5EF4-FFF2-40B4-BE49-F238E27FC236}">
                <a16:creationId xmlns:a16="http://schemas.microsoft.com/office/drawing/2014/main" id="{BC80605C-9AF5-1DD4-7ADA-AED9629F7695}"/>
              </a:ext>
            </a:extLst>
          </p:cNvPr>
          <p:cNvPicPr>
            <a:picLocks noChangeAspect="1"/>
          </p:cNvPicPr>
          <p:nvPr/>
        </p:nvPicPr>
        <p:blipFill>
          <a:blip r:embed="rId3"/>
          <a:stretch>
            <a:fillRect/>
          </a:stretch>
        </p:blipFill>
        <p:spPr>
          <a:xfrm>
            <a:off x="397565" y="3083320"/>
            <a:ext cx="5760142" cy="1841500"/>
          </a:xfrm>
          <a:prstGeom prst="rect">
            <a:avLst/>
          </a:prstGeom>
        </p:spPr>
      </p:pic>
      <p:sp>
        <p:nvSpPr>
          <p:cNvPr id="23" name="Flèche vers la droite 22">
            <a:extLst>
              <a:ext uri="{FF2B5EF4-FFF2-40B4-BE49-F238E27FC236}">
                <a16:creationId xmlns:a16="http://schemas.microsoft.com/office/drawing/2014/main" id="{BA31A4D2-7A56-D352-3AF6-473CC29CFA06}"/>
              </a:ext>
            </a:extLst>
          </p:cNvPr>
          <p:cNvSpPr/>
          <p:nvPr/>
        </p:nvSpPr>
        <p:spPr>
          <a:xfrm>
            <a:off x="6246703" y="3780002"/>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pic>
        <p:nvPicPr>
          <p:cNvPr id="24" name="Image 23">
            <a:extLst>
              <a:ext uri="{FF2B5EF4-FFF2-40B4-BE49-F238E27FC236}">
                <a16:creationId xmlns:a16="http://schemas.microsoft.com/office/drawing/2014/main" id="{3CD361CC-5597-E764-2C71-8238B6B051E0}"/>
              </a:ext>
            </a:extLst>
          </p:cNvPr>
          <p:cNvPicPr>
            <a:picLocks noChangeAspect="1"/>
          </p:cNvPicPr>
          <p:nvPr/>
        </p:nvPicPr>
        <p:blipFill>
          <a:blip r:embed="rId4"/>
          <a:stretch>
            <a:fillRect/>
          </a:stretch>
        </p:blipFill>
        <p:spPr>
          <a:xfrm>
            <a:off x="7981120" y="3083320"/>
            <a:ext cx="3509126" cy="1841500"/>
          </a:xfrm>
          <a:prstGeom prst="rect">
            <a:avLst/>
          </a:prstGeom>
        </p:spPr>
      </p:pic>
    </p:spTree>
    <p:extLst>
      <p:ext uri="{BB962C8B-B14F-4D97-AF65-F5344CB8AC3E}">
        <p14:creationId xmlns:p14="http://schemas.microsoft.com/office/powerpoint/2010/main" val="40480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nom="Toto", nom[0] est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et nom[3] le dernier « o ».</a:t>
            </a:r>
          </a:p>
          <a:p>
            <a:r>
              <a:rPr lang="fr-FR" sz="2000" dirty="0">
                <a:latin typeface="Times New Roman" panose="02020603050405020304" pitchFamily="18" charset="0"/>
                <a:cs typeface="Times New Roman" panose="02020603050405020304" pitchFamily="18" charset="0"/>
              </a:rPr>
              <a:t>Sachant aussi que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(chaine) </a:t>
            </a:r>
            <a:r>
              <a:rPr lang="fr-FR" sz="2000" dirty="0">
                <a:latin typeface="Times New Roman" panose="02020603050405020304" pitchFamily="18" charset="0"/>
                <a:cs typeface="Times New Roman" panose="02020603050405020304" pitchFamily="18" charset="0"/>
              </a:rPr>
              <a:t>renvoie la taille d’une chaine exemple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nom="Toto".</a:t>
            </a:r>
          </a:p>
        </p:txBody>
      </p:sp>
      <p:pic>
        <p:nvPicPr>
          <p:cNvPr id="9" name="Image 8">
            <a:extLst>
              <a:ext uri="{FF2B5EF4-FFF2-40B4-BE49-F238E27FC236}">
                <a16:creationId xmlns:a16="http://schemas.microsoft.com/office/drawing/2014/main" id="{8A0DBBBE-4927-37C5-E79B-47731D9A0D3A}"/>
              </a:ext>
            </a:extLst>
          </p:cNvPr>
          <p:cNvPicPr>
            <a:picLocks noChangeAspect="1"/>
          </p:cNvPicPr>
          <p:nvPr/>
        </p:nvPicPr>
        <p:blipFill>
          <a:blip r:embed="rId3"/>
          <a:stretch>
            <a:fillRect/>
          </a:stretch>
        </p:blipFill>
        <p:spPr>
          <a:xfrm>
            <a:off x="397565" y="2804356"/>
            <a:ext cx="5068595" cy="2565400"/>
          </a:xfrm>
          <a:prstGeom prst="rect">
            <a:avLst/>
          </a:prstGeom>
        </p:spPr>
      </p:pic>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C74E3DB3-90C7-1368-9F9A-D846E807BAF5}"/>
              </a:ext>
            </a:extLst>
          </p:cNvPr>
          <p:cNvPicPr>
            <a:picLocks noChangeAspect="1"/>
          </p:cNvPicPr>
          <p:nvPr/>
        </p:nvPicPr>
        <p:blipFill>
          <a:blip r:embed="rId4"/>
          <a:stretch>
            <a:fillRect/>
          </a:stretch>
        </p:blipFill>
        <p:spPr>
          <a:xfrm>
            <a:off x="7385011" y="2793661"/>
            <a:ext cx="4177992" cy="2565397"/>
          </a:xfrm>
          <a:prstGeom prst="rect">
            <a:avLst/>
          </a:prstGeom>
        </p:spPr>
      </p:pic>
      <p:sp>
        <p:nvSpPr>
          <p:cNvPr id="17" name="Flèche vers la droite 16">
            <a:extLst>
              <a:ext uri="{FF2B5EF4-FFF2-40B4-BE49-F238E27FC236}">
                <a16:creationId xmlns:a16="http://schemas.microsoft.com/office/drawing/2014/main" id="{45B830E1-4610-95DB-B21F-D3EA32A16D15}"/>
              </a:ext>
            </a:extLst>
          </p:cNvPr>
          <p:cNvSpPr/>
          <p:nvPr/>
        </p:nvSpPr>
        <p:spPr>
          <a:xfrm>
            <a:off x="5596369" y="3917569"/>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55465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spTree>
    <p:extLst>
      <p:ext uri="{BB962C8B-B14F-4D97-AF65-F5344CB8AC3E}">
        <p14:creationId xmlns:p14="http://schemas.microsoft.com/office/powerpoint/2010/main" val="218754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à l’utilisateur un nombre compris entre 1 et 3 jusqu’à ce que la réponse convienne.</a:t>
            </a:r>
          </a:p>
        </p:txBody>
      </p:sp>
      <p:sp>
        <p:nvSpPr>
          <p:cNvPr id="2" name="ZoneTexte 1">
            <a:extLst>
              <a:ext uri="{FF2B5EF4-FFF2-40B4-BE49-F238E27FC236}">
                <a16:creationId xmlns:a16="http://schemas.microsoft.com/office/drawing/2014/main" id="{03B5DB0F-507A-1FC4-A86C-DAA3EF2010DF}"/>
              </a:ext>
            </a:extLst>
          </p:cNvPr>
          <p:cNvSpPr txBox="1"/>
          <p:nvPr/>
        </p:nvSpPr>
        <p:spPr>
          <a:xfrm>
            <a:off x="397565" y="2054523"/>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8" name="ZoneTexte 7">
            <a:extLst>
              <a:ext uri="{FF2B5EF4-FFF2-40B4-BE49-F238E27FC236}">
                <a16:creationId xmlns:a16="http://schemas.microsoft.com/office/drawing/2014/main" id="{45BA20F2-A0B3-BEDA-4D03-D4B3F2FE0D65}"/>
              </a:ext>
            </a:extLst>
          </p:cNvPr>
          <p:cNvSpPr txBox="1"/>
          <p:nvPr/>
        </p:nvSpPr>
        <p:spPr>
          <a:xfrm>
            <a:off x="397565" y="245463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compris entre 10 et 20, jusqu’à ce que la réponse convienne. En cas de réponse supérieure à 20, on fera apparaître un message: « Plus petit ! », et inversement « Plus grand ! » si le nombre est inférieur à 10.</a:t>
            </a:r>
          </a:p>
        </p:txBody>
      </p:sp>
      <p:sp>
        <p:nvSpPr>
          <p:cNvPr id="10" name="ZoneTexte 9">
            <a:extLst>
              <a:ext uri="{FF2B5EF4-FFF2-40B4-BE49-F238E27FC236}">
                <a16:creationId xmlns:a16="http://schemas.microsoft.com/office/drawing/2014/main" id="{706E2902-C7C1-AC00-3E28-98D58F8B7781}"/>
              </a:ext>
            </a:extLst>
          </p:cNvPr>
          <p:cNvSpPr txBox="1"/>
          <p:nvPr/>
        </p:nvSpPr>
        <p:spPr>
          <a:xfrm>
            <a:off x="311426" y="3562628"/>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2" name="ZoneTexte 11">
            <a:extLst>
              <a:ext uri="{FF2B5EF4-FFF2-40B4-BE49-F238E27FC236}">
                <a16:creationId xmlns:a16="http://schemas.microsoft.com/office/drawing/2014/main" id="{0234AA9D-1639-827D-D0F9-98BEF9CCB6A7}"/>
              </a:ext>
            </a:extLst>
          </p:cNvPr>
          <p:cNvSpPr txBox="1"/>
          <p:nvPr/>
        </p:nvSpPr>
        <p:spPr>
          <a:xfrm>
            <a:off x="311426" y="3962738"/>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affiche les dix nombres suivants. Par exemple, si l’utilisateur entre le nombre 17, le programme affichera les nombres de 18 à 27.</a:t>
            </a:r>
          </a:p>
        </p:txBody>
      </p:sp>
      <p:sp>
        <p:nvSpPr>
          <p:cNvPr id="13" name="ZoneTexte 12">
            <a:extLst>
              <a:ext uri="{FF2B5EF4-FFF2-40B4-BE49-F238E27FC236}">
                <a16:creationId xmlns:a16="http://schemas.microsoft.com/office/drawing/2014/main" id="{AF099E0E-C0AE-D389-4EB3-A8D6BEA8594D}"/>
              </a:ext>
            </a:extLst>
          </p:cNvPr>
          <p:cNvSpPr txBox="1"/>
          <p:nvPr/>
        </p:nvSpPr>
        <p:spPr>
          <a:xfrm>
            <a:off x="311426" y="475598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4" name="ZoneTexte 13">
            <a:extLst>
              <a:ext uri="{FF2B5EF4-FFF2-40B4-BE49-F238E27FC236}">
                <a16:creationId xmlns:a16="http://schemas.microsoft.com/office/drawing/2014/main" id="{FCC78704-4730-6C35-F8FB-60EF241C3461}"/>
              </a:ext>
            </a:extLst>
          </p:cNvPr>
          <p:cNvSpPr txBox="1"/>
          <p:nvPr/>
        </p:nvSpPr>
        <p:spPr>
          <a:xfrm>
            <a:off x="311425" y="5156091"/>
            <a:ext cx="1175034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calcule la somme des entiers jusqu’à ce nombre (inclus). Par exemple, si l’utilisateur entre 5, le programme doit calculer 1 + 2 + 3 + 4 + 5 = 15</a:t>
            </a:r>
          </a:p>
        </p:txBody>
      </p:sp>
    </p:spTree>
    <p:extLst>
      <p:ext uri="{BB962C8B-B14F-4D97-AF65-F5344CB8AC3E}">
        <p14:creationId xmlns:p14="http://schemas.microsoft.com/office/powerpoint/2010/main" val="108345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ensuite écrit la table de multiplication de ce nombre de 0 à 10.</a:t>
            </a:r>
          </a:p>
        </p:txBody>
      </p:sp>
      <p:sp>
        <p:nvSpPr>
          <p:cNvPr id="9" name="ZoneTexte 8">
            <a:extLst>
              <a:ext uri="{FF2B5EF4-FFF2-40B4-BE49-F238E27FC236}">
                <a16:creationId xmlns:a16="http://schemas.microsoft.com/office/drawing/2014/main" id="{86BC35BB-2458-6608-0677-92F36AE3C677}"/>
              </a:ext>
            </a:extLst>
          </p:cNvPr>
          <p:cNvSpPr txBox="1"/>
          <p:nvPr/>
        </p:nvSpPr>
        <p:spPr>
          <a:xfrm>
            <a:off x="397565" y="196584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8</a:t>
            </a:r>
          </a:p>
        </p:txBody>
      </p:sp>
      <p:sp>
        <p:nvSpPr>
          <p:cNvPr id="15" name="ZoneTexte 14">
            <a:extLst>
              <a:ext uri="{FF2B5EF4-FFF2-40B4-BE49-F238E27FC236}">
                <a16:creationId xmlns:a16="http://schemas.microsoft.com/office/drawing/2014/main" id="{67D9E90E-85BE-670D-6D14-6394C900811D}"/>
              </a:ext>
            </a:extLst>
          </p:cNvPr>
          <p:cNvSpPr txBox="1"/>
          <p:nvPr/>
        </p:nvSpPr>
        <p:spPr>
          <a:xfrm>
            <a:off x="397565" y="2423428"/>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calcule le factoriel de ce nombre. Par exemple si l’utilisateur saisit 8, le factoriel de 8 noté 8! vaut: 8 x 7 x 6 x 5 x 4 x 3 x 2 x 1 = 40320. Pour 3 on aura 3! = 3 x 2 x 1 = 6. Sachant aussi que 1! = 1 et 0! = 1.</a:t>
            </a:r>
          </a:p>
        </p:txBody>
      </p:sp>
      <p:sp>
        <p:nvSpPr>
          <p:cNvPr id="16" name="ZoneTexte 15">
            <a:extLst>
              <a:ext uri="{FF2B5EF4-FFF2-40B4-BE49-F238E27FC236}">
                <a16:creationId xmlns:a16="http://schemas.microsoft.com/office/drawing/2014/main" id="{ADEE41FD-F1B8-AE21-0F59-3D929BB0C83B}"/>
              </a:ext>
            </a:extLst>
          </p:cNvPr>
          <p:cNvSpPr txBox="1"/>
          <p:nvPr/>
        </p:nvSpPr>
        <p:spPr>
          <a:xfrm>
            <a:off x="311426" y="342900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9</a:t>
            </a:r>
          </a:p>
        </p:txBody>
      </p:sp>
      <p:sp>
        <p:nvSpPr>
          <p:cNvPr id="17" name="ZoneTexte 16">
            <a:extLst>
              <a:ext uri="{FF2B5EF4-FFF2-40B4-BE49-F238E27FC236}">
                <a16:creationId xmlns:a16="http://schemas.microsoft.com/office/drawing/2014/main" id="{6D9E0293-FFB4-852D-1C6A-81543A893614}"/>
              </a:ext>
            </a:extLst>
          </p:cNvPr>
          <p:cNvSpPr txBox="1"/>
          <p:nvPr/>
        </p:nvSpPr>
        <p:spPr>
          <a:xfrm>
            <a:off x="305583" y="383920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de nom d’utilisateur </a:t>
            </a:r>
            <a:r>
              <a:rPr lang="fr-FR" sz="2000" dirty="0" err="1">
                <a:latin typeface="Times New Roman" panose="02020603050405020304" pitchFamily="18" charset="0"/>
                <a:cs typeface="Times New Roman" panose="02020603050405020304" pitchFamily="18" charset="0"/>
              </a:rPr>
              <a:t>christophe</a:t>
            </a:r>
            <a:r>
              <a:rPr lang="fr-FR" sz="2000" dirty="0">
                <a:latin typeface="Times New Roman" panose="02020603050405020304" pitchFamily="18" charset="0"/>
                <a:cs typeface="Times New Roman" panose="02020603050405020304" pitchFamily="18" charset="0"/>
              </a:rPr>
              <a:t> et mot de passe chris1234. Ecrire un programme qui va demander le nom d’utilisateur et le mot de passe tant que le nom d’utilisateur et mot de passe sont incorrects. Sinon Afficher « Bienvenue Christophe ». </a:t>
            </a:r>
          </a:p>
        </p:txBody>
      </p:sp>
      <p:sp>
        <p:nvSpPr>
          <p:cNvPr id="20" name="ZoneTexte 19">
            <a:extLst>
              <a:ext uri="{FF2B5EF4-FFF2-40B4-BE49-F238E27FC236}">
                <a16:creationId xmlns:a16="http://schemas.microsoft.com/office/drawing/2014/main" id="{89884A0E-1E4E-52D0-87EA-CB29ED3E0192}"/>
              </a:ext>
            </a:extLst>
          </p:cNvPr>
          <p:cNvSpPr txBox="1"/>
          <p:nvPr/>
        </p:nvSpPr>
        <p:spPr>
          <a:xfrm>
            <a:off x="311426" y="489027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10</a:t>
            </a:r>
          </a:p>
        </p:txBody>
      </p:sp>
      <p:sp>
        <p:nvSpPr>
          <p:cNvPr id="21" name="ZoneTexte 20">
            <a:extLst>
              <a:ext uri="{FF2B5EF4-FFF2-40B4-BE49-F238E27FC236}">
                <a16:creationId xmlns:a16="http://schemas.microsoft.com/office/drawing/2014/main" id="{5206E483-537C-D9F7-881F-2AF589466188}"/>
              </a:ext>
            </a:extLst>
          </p:cNvPr>
          <p:cNvSpPr txBox="1"/>
          <p:nvPr/>
        </p:nvSpPr>
        <p:spPr>
          <a:xfrm>
            <a:off x="311426" y="5290380"/>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Faire une variance du programme 9 mais cette fois-ci demander le nom d’utilisateur tant que la saisie n’est pas correcte ensuite si correcte demander le mot de passe si la saisie est correcte afficher le message de bienvenue.</a:t>
            </a:r>
          </a:p>
        </p:txBody>
      </p:sp>
    </p:spTree>
    <p:extLst>
      <p:ext uri="{BB962C8B-B14F-4D97-AF65-F5344CB8AC3E}">
        <p14:creationId xmlns:p14="http://schemas.microsoft.com/office/powerpoint/2010/main" val="151277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632311"/>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Les types de boucles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La boucle while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Abus de l</a:t>
            </a:r>
            <a:r>
              <a:rPr lang="fr-FR" sz="2400" dirty="0">
                <a:latin typeface="Times New Roman" panose="02020603050405020304" pitchFamily="18" charset="0"/>
                <a:cs typeface="Times New Roman" panose="02020603050405020304" pitchFamily="18" charset="0"/>
                <a:hlinkClick r:id="rId5" action="ppaction://hlinksldjump"/>
              </a:rPr>
              <a:t>a boucle while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La boucle for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L’instruction range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Boucle for avec range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L’instruction continue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L’instruction break</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Instructions upper/lower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2" action="ppaction://hlinksldjump"/>
              </a:rPr>
              <a:t>Concaténation en Python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3" action="ppaction://hlinksldjump"/>
              </a:rPr>
              <a:t>Concaténation avec le formatage </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4" action="ppaction://hlinksldjump"/>
              </a:rPr>
              <a:t>Exercices</a:t>
            </a: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12</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dont le code de carte bancaire est 1234. Demander à l’utilisateur de saisir son code secret avec un nombre limite de 3 essais maximum. Au bout de 3 échecs arrêter le programme en affichant « Carte bloquée » sinon afficher « Paiement accepté ». </a:t>
            </a:r>
          </a:p>
        </p:txBody>
      </p:sp>
      <p:sp>
        <p:nvSpPr>
          <p:cNvPr id="10" name="ZoneTexte 9">
            <a:extLst>
              <a:ext uri="{FF2B5EF4-FFF2-40B4-BE49-F238E27FC236}">
                <a16:creationId xmlns:a16="http://schemas.microsoft.com/office/drawing/2014/main" id="{44D53B11-7BBF-0CA3-686D-74B2A88EB8A2}"/>
              </a:ext>
            </a:extLst>
          </p:cNvPr>
          <p:cNvSpPr txBox="1"/>
          <p:nvPr/>
        </p:nvSpPr>
        <p:spPr>
          <a:xfrm>
            <a:off x="397565" y="232302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13</a:t>
            </a:r>
          </a:p>
        </p:txBody>
      </p:sp>
      <p:sp>
        <p:nvSpPr>
          <p:cNvPr id="12" name="ZoneTexte 11">
            <a:extLst>
              <a:ext uri="{FF2B5EF4-FFF2-40B4-BE49-F238E27FC236}">
                <a16:creationId xmlns:a16="http://schemas.microsoft.com/office/drawing/2014/main" id="{CDD60050-F5C0-D915-2794-1C43C7C3DA3C}"/>
              </a:ext>
            </a:extLst>
          </p:cNvPr>
          <p:cNvSpPr txBox="1"/>
          <p:nvPr/>
        </p:nvSpPr>
        <p:spPr>
          <a:xfrm>
            <a:off x="397565" y="272313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une phrase ou mot à l’utilisateur et ensuite affichera la saisie de l’utilisateur en capitalisation avec en lettre majuscule le premier caractère et tout le reste en lettre minuscule.</a:t>
            </a:r>
          </a:p>
          <a:p>
            <a:r>
              <a:rPr lang="fr-FR" sz="2000" dirty="0">
                <a:latin typeface="Times New Roman" panose="02020603050405020304" pitchFamily="18" charset="0"/>
                <a:cs typeface="Times New Roman" panose="02020603050405020304" pitchFamily="18" charset="0"/>
              </a:rPr>
              <a:t>Exemple l’utilisateur entre « TOTO » ou « </a:t>
            </a:r>
            <a:r>
              <a:rPr lang="fr-FR" sz="2000" dirty="0" err="1">
                <a:latin typeface="Times New Roman" panose="02020603050405020304" pitchFamily="18" charset="0"/>
                <a:cs typeface="Times New Roman" panose="02020603050405020304" pitchFamily="18" charset="0"/>
              </a:rPr>
              <a:t>toTO</a:t>
            </a:r>
            <a:r>
              <a:rPr lang="fr-FR" sz="2000" dirty="0">
                <a:latin typeface="Times New Roman" panose="02020603050405020304" pitchFamily="18" charset="0"/>
                <a:cs typeface="Times New Roman" panose="02020603050405020304" pitchFamily="18" charset="0"/>
              </a:rPr>
              <a:t> » le programme doit afficher « Toto ».</a:t>
            </a:r>
          </a:p>
        </p:txBody>
      </p:sp>
      <p:sp>
        <p:nvSpPr>
          <p:cNvPr id="13" name="ZoneTexte 12">
            <a:extLst>
              <a:ext uri="{FF2B5EF4-FFF2-40B4-BE49-F238E27FC236}">
                <a16:creationId xmlns:a16="http://schemas.microsoft.com/office/drawing/2014/main" id="{FF8E8CA3-C5F7-4713-F51C-568E77A089C2}"/>
              </a:ext>
            </a:extLst>
          </p:cNvPr>
          <p:cNvSpPr txBox="1"/>
          <p:nvPr/>
        </p:nvSpPr>
        <p:spPr>
          <a:xfrm>
            <a:off x="397565" y="4208916"/>
            <a:ext cx="11569148"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successivement 20 nombres à l’utilisateur, et qui lui dise ensuite quel était le plus grand parmi ces 20 nombres exemple:</a:t>
            </a:r>
          </a:p>
          <a:p>
            <a:r>
              <a:rPr lang="fr-FR" sz="2000" dirty="0">
                <a:latin typeface="Times New Roman" panose="02020603050405020304" pitchFamily="18" charset="0"/>
                <a:cs typeface="Times New Roman" panose="02020603050405020304" pitchFamily="18" charset="0"/>
              </a:rPr>
              <a:t>Entrer le nombre numéro 1: 16</a:t>
            </a:r>
          </a:p>
          <a:p>
            <a:r>
              <a:rPr lang="fr-FR" sz="20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Entrer le nombre numéro 20: 12</a:t>
            </a:r>
          </a:p>
          <a:p>
            <a:r>
              <a:rPr lang="fr-FR" sz="2000" dirty="0">
                <a:latin typeface="Times New Roman" panose="02020603050405020304" pitchFamily="18" charset="0"/>
                <a:cs typeface="Times New Roman" panose="02020603050405020304" pitchFamily="18" charset="0"/>
              </a:rPr>
              <a:t>Le plus grand de ces nombres est 16.</a:t>
            </a:r>
          </a:p>
        </p:txBody>
      </p:sp>
      <p:sp>
        <p:nvSpPr>
          <p:cNvPr id="14" name="ZoneTexte 13">
            <a:extLst>
              <a:ext uri="{FF2B5EF4-FFF2-40B4-BE49-F238E27FC236}">
                <a16:creationId xmlns:a16="http://schemas.microsoft.com/office/drawing/2014/main" id="{67F49EA9-5E59-4F7E-8BF8-95BDBB8DDC4D}"/>
              </a:ext>
            </a:extLst>
          </p:cNvPr>
          <p:cNvSpPr txBox="1"/>
          <p:nvPr/>
        </p:nvSpPr>
        <p:spPr>
          <a:xfrm>
            <a:off x="397565" y="373879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14</a:t>
            </a:r>
          </a:p>
        </p:txBody>
      </p:sp>
    </p:spTree>
    <p:extLst>
      <p:ext uri="{BB962C8B-B14F-4D97-AF65-F5344CB8AC3E}">
        <p14:creationId xmlns:p14="http://schemas.microsoft.com/office/powerpoint/2010/main" val="279805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15</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l’algorithme de l’exercice 14 mais cette fois-ci il faut afficher la position à laquelle le nombre a été saisi. </a:t>
            </a:r>
          </a:p>
          <a:p>
            <a:r>
              <a:rPr lang="fr-FR" sz="2000" dirty="0">
                <a:latin typeface="Times New Roman" panose="02020603050405020304" pitchFamily="18" charset="0"/>
                <a:cs typeface="Times New Roman" panose="02020603050405020304" pitchFamily="18" charset="0"/>
              </a:rPr>
              <a:t>Par exemple: le plus grand de ces nombres est 15 et c’est le nombre 2 saisi.</a:t>
            </a:r>
          </a:p>
        </p:txBody>
      </p:sp>
      <p:sp>
        <p:nvSpPr>
          <p:cNvPr id="7" name="ZoneTexte 6">
            <a:extLst>
              <a:ext uri="{FF2B5EF4-FFF2-40B4-BE49-F238E27FC236}">
                <a16:creationId xmlns:a16="http://schemas.microsoft.com/office/drawing/2014/main" id="{CE662353-0CA7-5AE4-20BF-22E436CAE893}"/>
              </a:ext>
            </a:extLst>
          </p:cNvPr>
          <p:cNvSpPr txBox="1"/>
          <p:nvPr/>
        </p:nvSpPr>
        <p:spPr>
          <a:xfrm>
            <a:off x="397565" y="2446522"/>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16</a:t>
            </a:r>
          </a:p>
        </p:txBody>
      </p:sp>
      <p:sp>
        <p:nvSpPr>
          <p:cNvPr id="9" name="ZoneTexte 8">
            <a:extLst>
              <a:ext uri="{FF2B5EF4-FFF2-40B4-BE49-F238E27FC236}">
                <a16:creationId xmlns:a16="http://schemas.microsoft.com/office/drawing/2014/main" id="{FD5C917A-1D19-8B3C-73A7-5559D947EC90}"/>
              </a:ext>
            </a:extLst>
          </p:cNvPr>
          <p:cNvSpPr txBox="1"/>
          <p:nvPr/>
        </p:nvSpPr>
        <p:spPr>
          <a:xfrm>
            <a:off x="397565" y="2846632"/>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l’exercice 15 mais cette fois-ci demander à l’utilisateur la quantité de nombres qu’il veut saisir et ensuite exécuter le programme en fonction de la quantité de nombres que l’utilisateur veut saisir. Attention au fausse saisie sur la quantité par exemple s’il saisit un nombre négatif ou 0 afficher une erreur et redemander combien de nombres il </a:t>
            </a:r>
            <a:r>
              <a:rPr lang="fr-FR" sz="2000">
                <a:latin typeface="Times New Roman" panose="02020603050405020304" pitchFamily="18" charset="0"/>
                <a:cs typeface="Times New Roman" panose="02020603050405020304" pitchFamily="18" charset="0"/>
              </a:rPr>
              <a:t>veut saisir.</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44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4</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73652"/>
            <a:ext cx="11394581" cy="1015663"/>
          </a:xfrm>
          <a:prstGeom prst="rect">
            <a:avLst/>
          </a:prstGeom>
          <a:noFill/>
        </p:spPr>
        <p:txBody>
          <a:bodyPr wrap="square" rtlCol="0">
            <a:spAutoFit/>
          </a:bodyPr>
          <a:lstStyle/>
          <a:p>
            <a:r>
              <a:rPr lang="fr-FR" sz="2000" dirty="0"/>
              <a:t>Les </a:t>
            </a:r>
            <a:r>
              <a:rPr lang="fr-FR" sz="2000" dirty="0">
                <a:latin typeface="Times New Roman" panose="02020603050405020304" pitchFamily="18" charset="0"/>
                <a:cs typeface="Times New Roman" panose="02020603050405020304" pitchFamily="18" charset="0"/>
              </a:rPr>
              <a:t>structures</a:t>
            </a:r>
            <a:r>
              <a:rPr lang="fr-FR" sz="2000" dirty="0"/>
              <a:t> </a:t>
            </a:r>
            <a:r>
              <a:rPr lang="fr-FR" sz="2000" b="1" dirty="0"/>
              <a:t>répétitives</a:t>
            </a:r>
            <a:r>
              <a:rPr lang="fr-FR" sz="2000" dirty="0"/>
              <a:t> ou </a:t>
            </a:r>
            <a:r>
              <a:rPr lang="fr-FR" sz="2000" b="1" dirty="0"/>
              <a:t>boucles</a:t>
            </a:r>
            <a:r>
              <a:rPr lang="fr-FR" sz="2000" dirty="0"/>
              <a:t> ou </a:t>
            </a:r>
            <a:r>
              <a:rPr lang="fr-FR" sz="2000" b="1" dirty="0"/>
              <a:t>itérations </a:t>
            </a:r>
            <a:r>
              <a:rPr lang="fr-FR" sz="2000" dirty="0"/>
              <a:t>permettent de répéter x fois certaines instructions ou de parcourir certaines séquences comme les chaînes de caractères (par exemple faire une opération sur tous les caractères d’un mot).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1CB9617-0552-8522-7A63-EE767C82969E}"/>
              </a:ext>
            </a:extLst>
          </p:cNvPr>
          <p:cNvSpPr txBox="1"/>
          <p:nvPr/>
        </p:nvSpPr>
        <p:spPr>
          <a:xfrm>
            <a:off x="500924" y="2005253"/>
            <a:ext cx="1139458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Grâce aux boucles on va pouvoir répéter une suite d’instructions jusqu’à ce qu’une condition spécifique soit atteinte.</a:t>
            </a:r>
          </a:p>
        </p:txBody>
      </p:sp>
      <p:sp>
        <p:nvSpPr>
          <p:cNvPr id="7" name="ZoneTexte 6">
            <a:extLst>
              <a:ext uri="{FF2B5EF4-FFF2-40B4-BE49-F238E27FC236}">
                <a16:creationId xmlns:a16="http://schemas.microsoft.com/office/drawing/2014/main" id="{ACF20D53-E2A8-AD86-DAC5-1C40FD65C572}"/>
              </a:ext>
            </a:extLst>
          </p:cNvPr>
          <p:cNvSpPr txBox="1"/>
          <p:nvPr/>
        </p:nvSpPr>
        <p:spPr>
          <a:xfrm>
            <a:off x="500921" y="2927382"/>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Contrairement aux structures de test qui exécutent une suite d’instructions uniquement une fois, la boucle va quant à elle exécuter la suite d’instructions plusieurs fois. </a:t>
            </a:r>
          </a:p>
        </p:txBody>
      </p:sp>
      <p:sp>
        <p:nvSpPr>
          <p:cNvPr id="8" name="ZoneTexte 7">
            <a:extLst>
              <a:ext uri="{FF2B5EF4-FFF2-40B4-BE49-F238E27FC236}">
                <a16:creationId xmlns:a16="http://schemas.microsoft.com/office/drawing/2014/main" id="{B6E88A7E-8A79-5D8B-F9E1-F03403426C0F}"/>
              </a:ext>
            </a:extLst>
          </p:cNvPr>
          <p:cNvSpPr txBox="1"/>
          <p:nvPr/>
        </p:nvSpPr>
        <p:spPr>
          <a:xfrm>
            <a:off x="500922" y="3759562"/>
            <a:ext cx="11394581"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rencontre régulièrement les boucles, par exemple lors de la saisie de notre mot de passe, l’ordinateur nous demandera de saisir le mot de passe tant que le mot de passe entré ne correspond pas au mot de passe enregistré.</a:t>
            </a:r>
          </a:p>
        </p:txBody>
      </p:sp>
      <p:sp>
        <p:nvSpPr>
          <p:cNvPr id="9" name="ZoneTexte 8">
            <a:extLst>
              <a:ext uri="{FF2B5EF4-FFF2-40B4-BE49-F238E27FC236}">
                <a16:creationId xmlns:a16="http://schemas.microsoft.com/office/drawing/2014/main" id="{81EF83BF-A3A4-3D1D-CB0B-E70CAEFDE79D}"/>
              </a:ext>
            </a:extLst>
          </p:cNvPr>
          <p:cNvSpPr txBox="1"/>
          <p:nvPr/>
        </p:nvSpPr>
        <p:spPr>
          <a:xfrm>
            <a:off x="500923" y="4968686"/>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distingue deux principales catégories de boucles dans la majorité des langages de programmation qui sont: </a:t>
            </a:r>
            <a:r>
              <a:rPr lang="fr-FR" b="1" dirty="0">
                <a:latin typeface="Times New Roman" panose="02020603050405020304" pitchFamily="18" charset="0"/>
                <a:cs typeface="Times New Roman" panose="02020603050405020304" pitchFamily="18" charset="0"/>
              </a:rPr>
              <a:t>les répétitions conditionnelles </a:t>
            </a:r>
            <a:r>
              <a:rPr lang="fr-FR" dirty="0">
                <a:latin typeface="Times New Roman" panose="02020603050405020304" pitchFamily="18" charset="0"/>
                <a:cs typeface="Times New Roman" panose="02020603050405020304" pitchFamily="18" charset="0"/>
              </a:rPr>
              <a:t>et </a:t>
            </a:r>
            <a:r>
              <a:rPr lang="fr-FR" b="1" dirty="0">
                <a:latin typeface="Times New Roman" panose="02020603050405020304" pitchFamily="18" charset="0"/>
                <a:cs typeface="Times New Roman" panose="02020603050405020304" pitchFamily="18" charset="0"/>
              </a:rPr>
              <a:t> les répétition inconditionnelles.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Les types de boucles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914644"/>
            <a:ext cx="11178450"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répétitions conditionnelles (ou indéfinies) </a:t>
            </a:r>
            <a:r>
              <a:rPr lang="fr-FR" sz="2000" dirty="0">
                <a:latin typeface="Times New Roman" panose="02020603050405020304" pitchFamily="18" charset="0"/>
                <a:cs typeface="Times New Roman" panose="02020603050405020304" pitchFamily="18" charset="0"/>
              </a:rPr>
              <a:t>permettent de répéter une suite d’instructions selon une certaine condition. Ce type de répétition est utilisé pour les mots de passe, on ressaisit le mot de passe tant que celui-ci n’est pas correct.  Avec ce type de boucle, on ne peut savoir par avance le nombre de fois que l’utilisateur va saisir son mot de passe (un utilisateur A peut se tromper 2 fois sur son mot de passe alors qu’un autre utilisateur B se trompera 3 fois), c’est pourquoi on parle de </a:t>
            </a:r>
            <a:r>
              <a:rPr lang="fr-FR" sz="2000" b="1" dirty="0">
                <a:latin typeface="Times New Roman" panose="02020603050405020304" pitchFamily="18" charset="0"/>
                <a:cs typeface="Times New Roman" panose="02020603050405020304" pitchFamily="18" charset="0"/>
              </a:rPr>
              <a:t>boucle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AB8D68D3-ED24-AA16-3A2F-6AE9279A2055}"/>
              </a:ext>
            </a:extLst>
          </p:cNvPr>
          <p:cNvSpPr txBox="1"/>
          <p:nvPr/>
        </p:nvSpPr>
        <p:spPr>
          <a:xfrm>
            <a:off x="391059" y="2809979"/>
            <a:ext cx="11281817"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répétions inconditionnelles (ou avec compteur ou définies) </a:t>
            </a:r>
            <a:r>
              <a:rPr lang="fr-FR" sz="2000" dirty="0">
                <a:latin typeface="Times New Roman" panose="02020603050405020304" pitchFamily="18" charset="0"/>
                <a:cs typeface="Times New Roman" panose="02020603050405020304" pitchFamily="18" charset="0"/>
              </a:rPr>
              <a:t>contrairement au précédent, les instructions sont exécutées un nombre de fois donné. On peut les retrouver, par exemple lors de l’affichage de la table de multiplication de 10 d’un nombre donné. Ici, on sait déjà qu’on va devoir afficher n x 0 …n x 10 il va falloir une boucle de 0 à 10 pour calculer et afficher le résultat de la multiplication. Dans cet exemple on fera une répétition inconditionnelle avec un compteur max de 10.</a:t>
            </a:r>
            <a:endParaRPr lang="fr-FR" sz="20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E551CE1C-B732-45D1-7B46-1D798E796AC4}"/>
              </a:ext>
            </a:extLst>
          </p:cNvPr>
          <p:cNvSpPr txBox="1"/>
          <p:nvPr/>
        </p:nvSpPr>
        <p:spPr>
          <a:xfrm>
            <a:off x="494426" y="470964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On peut résoudre un problème avec l’une ou l’autre des boucles dans la majorité des cas. Cependant, il plus facile d’utiliser une boucle avec compteur quand on sait le nombre de répétitions sinon utiliser la boucle indéfinie.</a:t>
            </a:r>
          </a:p>
        </p:txBody>
      </p:sp>
    </p:spTree>
    <p:extLst>
      <p:ext uri="{BB962C8B-B14F-4D97-AF65-F5344CB8AC3E}">
        <p14:creationId xmlns:p14="http://schemas.microsoft.com/office/powerpoint/2010/main" val="318137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boucle </a:t>
            </a:r>
            <a:r>
              <a:rPr lang="fr-FR" sz="2400" dirty="0" err="1">
                <a:latin typeface="Times New Roman" panose="02020603050405020304" pitchFamily="18" charset="0"/>
                <a:cs typeface="Times New Roman" panose="02020603050405020304" pitchFamily="18" charset="0"/>
              </a:rPr>
              <a:t>while</a:t>
            </a:r>
            <a:endParaRPr lang="fr-FR" sz="24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65086"/>
            <a:ext cx="1130651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(tant que en français) se retrouve dans la plupart des langages de programmation et permet de répéter un bloc d’instructions tant qu’une condition est vraie. C’est une boucle conditionnelle ou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B72F46-FD45-D68D-47A8-14CE1CB167BC}"/>
              </a:ext>
            </a:extLst>
          </p:cNvPr>
          <p:cNvSpPr txBox="1"/>
          <p:nvPr/>
        </p:nvSpPr>
        <p:spPr>
          <a:xfrm>
            <a:off x="442742" y="156364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8" name="Image 7">
            <a:extLst>
              <a:ext uri="{FF2B5EF4-FFF2-40B4-BE49-F238E27FC236}">
                <a16:creationId xmlns:a16="http://schemas.microsoft.com/office/drawing/2014/main" id="{6C6EA1FD-AA9F-5B12-294F-4B1CD0511664}"/>
              </a:ext>
            </a:extLst>
          </p:cNvPr>
          <p:cNvPicPr>
            <a:picLocks noChangeAspect="1"/>
          </p:cNvPicPr>
          <p:nvPr/>
        </p:nvPicPr>
        <p:blipFill>
          <a:blip r:embed="rId3"/>
          <a:stretch>
            <a:fillRect/>
          </a:stretch>
        </p:blipFill>
        <p:spPr>
          <a:xfrm>
            <a:off x="3944280" y="1963759"/>
            <a:ext cx="3199662" cy="691490"/>
          </a:xfrm>
          <a:prstGeom prst="rect">
            <a:avLst/>
          </a:prstGeom>
        </p:spPr>
      </p:pic>
      <p:sp>
        <p:nvSpPr>
          <p:cNvPr id="9" name="ZoneTexte 8">
            <a:extLst>
              <a:ext uri="{FF2B5EF4-FFF2-40B4-BE49-F238E27FC236}">
                <a16:creationId xmlns:a16="http://schemas.microsoft.com/office/drawing/2014/main" id="{529D7BA9-9699-E184-3C38-83A4F5AA78C8}"/>
              </a:ext>
            </a:extLst>
          </p:cNvPr>
          <p:cNvSpPr txBox="1"/>
          <p:nvPr/>
        </p:nvSpPr>
        <p:spPr>
          <a:xfrm>
            <a:off x="391059" y="2716958"/>
            <a:ext cx="1128181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pic>
        <p:nvPicPr>
          <p:cNvPr id="16" name="Image 15">
            <a:extLst>
              <a:ext uri="{FF2B5EF4-FFF2-40B4-BE49-F238E27FC236}">
                <a16:creationId xmlns:a16="http://schemas.microsoft.com/office/drawing/2014/main" id="{030D2994-5273-FB57-15F8-4A2092C9C9F4}"/>
              </a:ext>
            </a:extLst>
          </p:cNvPr>
          <p:cNvPicPr>
            <a:picLocks noChangeAspect="1"/>
          </p:cNvPicPr>
          <p:nvPr/>
        </p:nvPicPr>
        <p:blipFill>
          <a:blip r:embed="rId4"/>
          <a:stretch>
            <a:fillRect/>
          </a:stretch>
        </p:blipFill>
        <p:spPr>
          <a:xfrm>
            <a:off x="397565" y="3408448"/>
            <a:ext cx="6527800" cy="2684466"/>
          </a:xfrm>
          <a:prstGeom prst="rect">
            <a:avLst/>
          </a:prstGeom>
        </p:spPr>
      </p:pic>
      <p:pic>
        <p:nvPicPr>
          <p:cNvPr id="18" name="Image 17">
            <a:extLst>
              <a:ext uri="{FF2B5EF4-FFF2-40B4-BE49-F238E27FC236}">
                <a16:creationId xmlns:a16="http://schemas.microsoft.com/office/drawing/2014/main" id="{D34C31D1-1AFE-6092-038F-8008985D74AF}"/>
              </a:ext>
            </a:extLst>
          </p:cNvPr>
          <p:cNvPicPr>
            <a:picLocks noChangeAspect="1"/>
          </p:cNvPicPr>
          <p:nvPr/>
        </p:nvPicPr>
        <p:blipFill>
          <a:blip r:embed="rId5"/>
          <a:stretch>
            <a:fillRect/>
          </a:stretch>
        </p:blipFill>
        <p:spPr>
          <a:xfrm>
            <a:off x="8545119" y="3569571"/>
            <a:ext cx="3458171" cy="2435084"/>
          </a:xfrm>
          <a:prstGeom prst="rect">
            <a:avLst/>
          </a:prstGeom>
        </p:spPr>
      </p:pic>
      <p:sp>
        <p:nvSpPr>
          <p:cNvPr id="19" name="Flèche vers la droite 18">
            <a:extLst>
              <a:ext uri="{FF2B5EF4-FFF2-40B4-BE49-F238E27FC236}">
                <a16:creationId xmlns:a16="http://schemas.microsoft.com/office/drawing/2014/main" id="{2F35B678-3F3E-8262-E28C-773CC11CB2F3}"/>
              </a:ext>
            </a:extLst>
          </p:cNvPr>
          <p:cNvSpPr/>
          <p:nvPr/>
        </p:nvSpPr>
        <p:spPr>
          <a:xfrm>
            <a:off x="7024753" y="4219868"/>
            <a:ext cx="1420978"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178788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Abus de la boucle </a:t>
            </a:r>
            <a:r>
              <a:rPr lang="fr-FR" sz="2400" dirty="0" err="1">
                <a:latin typeface="Times New Roman" panose="02020603050405020304" pitchFamily="18" charset="0"/>
                <a:cs typeface="Times New Roman" panose="02020603050405020304" pitchFamily="18" charset="0"/>
              </a:rPr>
              <a:t>while</a:t>
            </a:r>
            <a:endParaRPr lang="fr-FR" sz="24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la boucle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il faut veiller à utiliser des conditions qui peuvent changer dans le temps sinon on parle de boucle infinie. Comme l’exemple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42B7CE50-66B8-1702-52C4-D34AE3881577}"/>
              </a:ext>
            </a:extLst>
          </p:cNvPr>
          <p:cNvPicPr>
            <a:picLocks noChangeAspect="1"/>
          </p:cNvPicPr>
          <p:nvPr/>
        </p:nvPicPr>
        <p:blipFill>
          <a:blip r:embed="rId3"/>
          <a:stretch>
            <a:fillRect/>
          </a:stretch>
        </p:blipFill>
        <p:spPr>
          <a:xfrm>
            <a:off x="514282" y="1613293"/>
            <a:ext cx="6122494" cy="2921000"/>
          </a:xfrm>
          <a:prstGeom prst="rect">
            <a:avLst/>
          </a:prstGeom>
        </p:spPr>
      </p:pic>
      <p:pic>
        <p:nvPicPr>
          <p:cNvPr id="10" name="Image 9">
            <a:extLst>
              <a:ext uri="{FF2B5EF4-FFF2-40B4-BE49-F238E27FC236}">
                <a16:creationId xmlns:a16="http://schemas.microsoft.com/office/drawing/2014/main" id="{A5E7C76B-D17A-410B-CC36-C77A5C9097DA}"/>
              </a:ext>
            </a:extLst>
          </p:cNvPr>
          <p:cNvPicPr>
            <a:picLocks noChangeAspect="1"/>
          </p:cNvPicPr>
          <p:nvPr/>
        </p:nvPicPr>
        <p:blipFill>
          <a:blip r:embed="rId4"/>
          <a:stretch>
            <a:fillRect/>
          </a:stretch>
        </p:blipFill>
        <p:spPr>
          <a:xfrm>
            <a:off x="8426518" y="1567573"/>
            <a:ext cx="3251200" cy="2848246"/>
          </a:xfrm>
          <a:prstGeom prst="rect">
            <a:avLst/>
          </a:prstGeom>
        </p:spPr>
      </p:pic>
      <p:sp>
        <p:nvSpPr>
          <p:cNvPr id="12" name="Flèche vers la droite 11">
            <a:extLst>
              <a:ext uri="{FF2B5EF4-FFF2-40B4-BE49-F238E27FC236}">
                <a16:creationId xmlns:a16="http://schemas.microsoft.com/office/drawing/2014/main" id="{23484758-5436-E6FE-FC5B-D3FCC9B64031}"/>
              </a:ext>
            </a:extLst>
          </p:cNvPr>
          <p:cNvSpPr/>
          <p:nvPr/>
        </p:nvSpPr>
        <p:spPr>
          <a:xfrm>
            <a:off x="6781097" y="255351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3" name="ZoneTexte 12">
            <a:extLst>
              <a:ext uri="{FF2B5EF4-FFF2-40B4-BE49-F238E27FC236}">
                <a16:creationId xmlns:a16="http://schemas.microsoft.com/office/drawing/2014/main" id="{FF9BFEA7-1CFF-DC73-7D65-109816C40146}"/>
              </a:ext>
            </a:extLst>
          </p:cNvPr>
          <p:cNvSpPr txBox="1"/>
          <p:nvPr/>
        </p:nvSpPr>
        <p:spPr>
          <a:xfrm>
            <a:off x="329135" y="4714387"/>
            <a:ext cx="1150818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 programme va afficher de manière indéfini « nom d’utilisateur incorrect » dès la première erreur de l’utilisateur. Ce type de boucle est appelé boucle infinie et est à éviter car ici le nom d’utilisateur n’a aucune chance de changer dès qu’on rentre dans la boucle. Pour stopper une boucle infinie il faut taper sur </a:t>
            </a:r>
            <a:r>
              <a:rPr lang="fr-FR" sz="2000" b="1" dirty="0">
                <a:latin typeface="Times New Roman" panose="02020603050405020304" pitchFamily="18" charset="0"/>
                <a:cs typeface="Times New Roman" panose="02020603050405020304" pitchFamily="18" charset="0"/>
              </a:rPr>
              <a:t>CTRL + C </a:t>
            </a:r>
            <a:r>
              <a:rPr lang="fr-FR" sz="2000" dirty="0">
                <a:latin typeface="Times New Roman" panose="02020603050405020304" pitchFamily="18" charset="0"/>
                <a:cs typeface="Times New Roman" panose="02020603050405020304" pitchFamily="18" charset="0"/>
              </a:rPr>
              <a:t>dans la fenêtre de l’interpréteur.</a:t>
            </a:r>
          </a:p>
        </p:txBody>
      </p:sp>
    </p:spTree>
    <p:extLst>
      <p:ext uri="{BB962C8B-B14F-4D97-AF65-F5344CB8AC3E}">
        <p14:creationId xmlns:p14="http://schemas.microsoft.com/office/powerpoint/2010/main" val="25768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boucle 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6831"/>
            <a:ext cx="1123663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dirty="0">
                <a:latin typeface="Times New Roman" panose="02020603050405020304" pitchFamily="18" charset="0"/>
                <a:cs typeface="Times New Roman" panose="02020603050405020304" pitchFamily="18" charset="0"/>
              </a:rPr>
              <a:t>for </a:t>
            </a:r>
            <a:r>
              <a:rPr lang="fr-FR" sz="2000" dirty="0">
                <a:latin typeface="Times New Roman" panose="02020603050405020304" pitchFamily="18" charset="0"/>
                <a:cs typeface="Times New Roman" panose="02020603050405020304" pitchFamily="18" charset="0"/>
              </a:rPr>
              <a:t>est une boucle inconditionnelle qu’on retrouve dans la plupart des autres langages mais qui n’a pas toujours le même sens que celui de Python. En Python, on utilisera l’instruction </a:t>
            </a:r>
            <a:r>
              <a:rPr lang="fr-FR" sz="2000" b="1" dirty="0">
                <a:latin typeface="Times New Roman" panose="02020603050405020304" pitchFamily="18" charset="0"/>
                <a:cs typeface="Times New Roman" panose="02020603050405020304" pitchFamily="18" charset="0"/>
              </a:rPr>
              <a:t>for </a:t>
            </a:r>
            <a:r>
              <a:rPr lang="fr-FR" sz="2000" dirty="0">
                <a:latin typeface="Times New Roman" panose="02020603050405020304" pitchFamily="18" charset="0"/>
                <a:cs typeface="Times New Roman" panose="02020603050405020304" pitchFamily="18" charset="0"/>
              </a:rPr>
              <a:t>pour construire une boucle inconditionnelle qui permet de parcourir des séquences de plusieurs données comme des listes d’éléments, les caractères d’une chaine de caractères (String)..</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A72DF74-D318-FC5A-1448-948684139E7E}"/>
              </a:ext>
            </a:extLst>
          </p:cNvPr>
          <p:cNvSpPr txBox="1"/>
          <p:nvPr/>
        </p:nvSpPr>
        <p:spPr>
          <a:xfrm>
            <a:off x="413646" y="3474921"/>
            <a:ext cx="1123663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sp>
        <p:nvSpPr>
          <p:cNvPr id="10" name="ZoneTexte 9">
            <a:extLst>
              <a:ext uri="{FF2B5EF4-FFF2-40B4-BE49-F238E27FC236}">
                <a16:creationId xmlns:a16="http://schemas.microsoft.com/office/drawing/2014/main" id="{A0C09C7B-0B2F-BADB-4F2C-672046B8CE85}"/>
              </a:ext>
            </a:extLst>
          </p:cNvPr>
          <p:cNvSpPr txBox="1"/>
          <p:nvPr/>
        </p:nvSpPr>
        <p:spPr>
          <a:xfrm>
            <a:off x="442742" y="207005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dirty="0">
                <a:latin typeface="Times New Roman" panose="02020603050405020304" pitchFamily="18" charset="0"/>
                <a:cs typeface="Times New Roman" panose="02020603050405020304" pitchFamily="18" charset="0"/>
              </a:rPr>
              <a:t>for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12" name="Image 11">
            <a:extLst>
              <a:ext uri="{FF2B5EF4-FFF2-40B4-BE49-F238E27FC236}">
                <a16:creationId xmlns:a16="http://schemas.microsoft.com/office/drawing/2014/main" id="{B50DC4AE-C6F7-7911-E41A-C626AA3511B7}"/>
              </a:ext>
            </a:extLst>
          </p:cNvPr>
          <p:cNvPicPr>
            <a:picLocks noChangeAspect="1"/>
          </p:cNvPicPr>
          <p:nvPr/>
        </p:nvPicPr>
        <p:blipFill>
          <a:blip r:embed="rId3"/>
          <a:stretch>
            <a:fillRect/>
          </a:stretch>
        </p:blipFill>
        <p:spPr>
          <a:xfrm>
            <a:off x="3889779" y="2565199"/>
            <a:ext cx="2882900" cy="977900"/>
          </a:xfrm>
          <a:prstGeom prst="rect">
            <a:avLst/>
          </a:prstGeom>
        </p:spPr>
      </p:pic>
      <p:pic>
        <p:nvPicPr>
          <p:cNvPr id="13" name="Image 12">
            <a:extLst>
              <a:ext uri="{FF2B5EF4-FFF2-40B4-BE49-F238E27FC236}">
                <a16:creationId xmlns:a16="http://schemas.microsoft.com/office/drawing/2014/main" id="{D5D39799-A7FB-5EF2-7DAA-E9E18EB32F9D}"/>
              </a:ext>
            </a:extLst>
          </p:cNvPr>
          <p:cNvPicPr>
            <a:picLocks noChangeAspect="1"/>
          </p:cNvPicPr>
          <p:nvPr/>
        </p:nvPicPr>
        <p:blipFill>
          <a:blip r:embed="rId4"/>
          <a:stretch>
            <a:fillRect/>
          </a:stretch>
        </p:blipFill>
        <p:spPr>
          <a:xfrm>
            <a:off x="586698" y="4299669"/>
            <a:ext cx="5760142" cy="1841500"/>
          </a:xfrm>
          <a:prstGeom prst="rect">
            <a:avLst/>
          </a:prstGeom>
        </p:spPr>
      </p:pic>
      <p:sp>
        <p:nvSpPr>
          <p:cNvPr id="14" name="Flèche vers la droite 13">
            <a:extLst>
              <a:ext uri="{FF2B5EF4-FFF2-40B4-BE49-F238E27FC236}">
                <a16:creationId xmlns:a16="http://schemas.microsoft.com/office/drawing/2014/main" id="{C8A5CA71-8258-67D4-954F-54CC6C8E9395}"/>
              </a:ext>
            </a:extLst>
          </p:cNvPr>
          <p:cNvSpPr/>
          <p:nvPr/>
        </p:nvSpPr>
        <p:spPr>
          <a:xfrm>
            <a:off x="6435836" y="499635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5" name="Image 14">
            <a:extLst>
              <a:ext uri="{FF2B5EF4-FFF2-40B4-BE49-F238E27FC236}">
                <a16:creationId xmlns:a16="http://schemas.microsoft.com/office/drawing/2014/main" id="{56E9A02D-EAB4-0A66-AC46-C8B796075FE2}"/>
              </a:ext>
            </a:extLst>
          </p:cNvPr>
          <p:cNvPicPr>
            <a:picLocks noChangeAspect="1"/>
          </p:cNvPicPr>
          <p:nvPr/>
        </p:nvPicPr>
        <p:blipFill>
          <a:blip r:embed="rId5"/>
          <a:stretch>
            <a:fillRect/>
          </a:stretch>
        </p:blipFill>
        <p:spPr>
          <a:xfrm>
            <a:off x="8170253" y="4299669"/>
            <a:ext cx="3509126" cy="1841500"/>
          </a:xfrm>
          <a:prstGeom prst="rect">
            <a:avLst/>
          </a:prstGeom>
        </p:spPr>
      </p:pic>
    </p:spTree>
    <p:extLst>
      <p:ext uri="{BB962C8B-B14F-4D97-AF65-F5344CB8AC3E}">
        <p14:creationId xmlns:p14="http://schemas.microsoft.com/office/powerpoint/2010/main" val="40624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boucle 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834378"/>
            <a:ext cx="11236639"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programme précédent, la variable </a:t>
            </a:r>
            <a:r>
              <a:rPr lang="fr-FR" sz="2000" b="1" dirty="0">
                <a:latin typeface="Times New Roman" panose="02020603050405020304" pitchFamily="18" charset="0"/>
                <a:cs typeface="Times New Roman" panose="02020603050405020304" pitchFamily="18" charset="0"/>
              </a:rPr>
              <a:t>lettre </a:t>
            </a:r>
            <a:r>
              <a:rPr lang="fr-FR" sz="2000" dirty="0">
                <a:latin typeface="Times New Roman" panose="02020603050405020304" pitchFamily="18" charset="0"/>
                <a:cs typeface="Times New Roman" panose="02020603050405020304" pitchFamily="18" charset="0"/>
              </a:rPr>
              <a:t>prend successivement chaque lettre contenue dans la chaîne de caractères (C, ensuite h, puis...). On pouvait par exemple appliquer des conditions lors de l’itération comme le programme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8" name="Image 7">
            <a:extLst>
              <a:ext uri="{FF2B5EF4-FFF2-40B4-BE49-F238E27FC236}">
                <a16:creationId xmlns:a16="http://schemas.microsoft.com/office/drawing/2014/main" id="{1B85DD06-5A84-94C1-EBD3-88A7C8D8DCDE}"/>
              </a:ext>
            </a:extLst>
          </p:cNvPr>
          <p:cNvPicPr>
            <a:picLocks noChangeAspect="1"/>
          </p:cNvPicPr>
          <p:nvPr/>
        </p:nvPicPr>
        <p:blipFill>
          <a:blip r:embed="rId3"/>
          <a:stretch>
            <a:fillRect/>
          </a:stretch>
        </p:blipFill>
        <p:spPr>
          <a:xfrm>
            <a:off x="500932" y="2004229"/>
            <a:ext cx="5068595" cy="2565400"/>
          </a:xfrm>
          <a:prstGeom prst="rect">
            <a:avLst/>
          </a:prstGeom>
        </p:spPr>
      </p:pic>
      <p:pic>
        <p:nvPicPr>
          <p:cNvPr id="9" name="Image 8">
            <a:extLst>
              <a:ext uri="{FF2B5EF4-FFF2-40B4-BE49-F238E27FC236}">
                <a16:creationId xmlns:a16="http://schemas.microsoft.com/office/drawing/2014/main" id="{FA0CADBC-10FB-6916-3A46-F3818113749D}"/>
              </a:ext>
            </a:extLst>
          </p:cNvPr>
          <p:cNvPicPr>
            <a:picLocks noChangeAspect="1"/>
          </p:cNvPicPr>
          <p:nvPr/>
        </p:nvPicPr>
        <p:blipFill>
          <a:blip r:embed="rId4"/>
          <a:stretch>
            <a:fillRect/>
          </a:stretch>
        </p:blipFill>
        <p:spPr>
          <a:xfrm>
            <a:off x="7501389" y="2004232"/>
            <a:ext cx="4177992" cy="2565397"/>
          </a:xfrm>
          <a:prstGeom prst="rect">
            <a:avLst/>
          </a:prstGeom>
        </p:spPr>
      </p:pic>
      <p:sp>
        <p:nvSpPr>
          <p:cNvPr id="16" name="Flèche vers la droite 15">
            <a:extLst>
              <a:ext uri="{FF2B5EF4-FFF2-40B4-BE49-F238E27FC236}">
                <a16:creationId xmlns:a16="http://schemas.microsoft.com/office/drawing/2014/main" id="{A9822626-743F-376F-4AF1-D8A4431E9B17}"/>
              </a:ext>
            </a:extLst>
          </p:cNvPr>
          <p:cNvSpPr/>
          <p:nvPr/>
        </p:nvSpPr>
        <p:spPr>
          <a:xfrm>
            <a:off x="5712747" y="3128140"/>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113EDEA4-B6D4-9339-5905-C4D076D33A62}"/>
              </a:ext>
            </a:extLst>
          </p:cNvPr>
          <p:cNvSpPr txBox="1"/>
          <p:nvPr/>
        </p:nvSpPr>
        <p:spPr>
          <a:xfrm>
            <a:off x="397565" y="4729770"/>
            <a:ext cx="1148132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programme précédent, en fonction du contenu de la variable </a:t>
            </a:r>
            <a:r>
              <a:rPr lang="fr-FR" sz="2000" b="1" dirty="0" err="1">
                <a:latin typeface="Times New Roman" panose="02020603050405020304" pitchFamily="18" charset="0"/>
                <a:cs typeface="Times New Roman" panose="02020603050405020304" pitchFamily="18" charset="0"/>
              </a:rPr>
              <a:t>letter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affichera le type soit une </a:t>
            </a:r>
            <a:r>
              <a:rPr lang="fr-FR" sz="2000" b="1" dirty="0">
                <a:latin typeface="Times New Roman" panose="02020603050405020304" pitchFamily="18" charset="0"/>
                <a:cs typeface="Times New Roman" panose="02020603050405020304" pitchFamily="18" charset="0"/>
              </a:rPr>
              <a:t>consonne </a:t>
            </a:r>
            <a:r>
              <a:rPr lang="fr-FR" sz="2000" dirty="0">
                <a:latin typeface="Times New Roman" panose="02020603050405020304" pitchFamily="18" charset="0"/>
                <a:cs typeface="Times New Roman" panose="02020603050405020304" pitchFamily="18" charset="0"/>
              </a:rPr>
              <a:t>ou une </a:t>
            </a:r>
            <a:r>
              <a:rPr lang="fr-FR" sz="2000" b="1" dirty="0">
                <a:latin typeface="Times New Roman" panose="02020603050405020304" pitchFamily="18" charset="0"/>
                <a:cs typeface="Times New Roman" panose="02020603050405020304" pitchFamily="18" charset="0"/>
              </a:rPr>
              <a:t>voyelle.</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0795CEBB-648D-F425-0C83-AB1360366109}"/>
              </a:ext>
            </a:extLst>
          </p:cNvPr>
          <p:cNvSpPr txBox="1"/>
          <p:nvPr/>
        </p:nvSpPr>
        <p:spPr>
          <a:xfrm>
            <a:off x="397565" y="5576740"/>
            <a:ext cx="11727933"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L’instruction « a in b » renverra </a:t>
            </a:r>
            <a:r>
              <a:rPr lang="fr-FR" sz="2000" b="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si la variable « b » contient la variable « a » sinon renverra False.</a:t>
            </a:r>
          </a:p>
        </p:txBody>
      </p:sp>
    </p:spTree>
    <p:extLst>
      <p:ext uri="{BB962C8B-B14F-4D97-AF65-F5344CB8AC3E}">
        <p14:creationId xmlns:p14="http://schemas.microsoft.com/office/powerpoint/2010/main" val="49951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native (fait partie à la base de Python après installation) </a:t>
            </a:r>
            <a:r>
              <a:rPr lang="fr-FR" sz="2000" b="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qui permet de générer une séquence par exemple si on veut itérer une action un certain nombre de fois.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6A2A1365-1B71-A13F-58BC-AE37CD18C0D3}"/>
              </a:ext>
            </a:extLst>
          </p:cNvPr>
          <p:cNvSpPr txBox="1"/>
          <p:nvPr/>
        </p:nvSpPr>
        <p:spPr>
          <a:xfrm>
            <a:off x="500932" y="1594646"/>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a:t>
            </a:r>
            <a:r>
              <a:rPr lang="fr-FR" sz="2000" b="1" dirty="0">
                <a:latin typeface="Times New Roman" panose="02020603050405020304" pitchFamily="18" charset="0"/>
                <a:cs typeface="Times New Roman" panose="02020603050405020304" pitchFamily="18" charset="0"/>
              </a:rPr>
              <a:t>range </a:t>
            </a:r>
            <a:r>
              <a:rPr lang="fr-FR" sz="2000" dirty="0">
                <a:latin typeface="Times New Roman" panose="02020603050405020304" pitchFamily="18" charset="0"/>
                <a:cs typeface="Times New Roman" panose="02020603050405020304" pitchFamily="18" charset="0"/>
              </a:rPr>
              <a:t>utilise la syntaxe suivante:</a:t>
            </a:r>
          </a:p>
        </p:txBody>
      </p:sp>
      <p:pic>
        <p:nvPicPr>
          <p:cNvPr id="14" name="Image 13">
            <a:extLst>
              <a:ext uri="{FF2B5EF4-FFF2-40B4-BE49-F238E27FC236}">
                <a16:creationId xmlns:a16="http://schemas.microsoft.com/office/drawing/2014/main" id="{2928BB2C-0F97-14F3-C333-578FECEDA07E}"/>
              </a:ext>
            </a:extLst>
          </p:cNvPr>
          <p:cNvPicPr>
            <a:picLocks noChangeAspect="1"/>
          </p:cNvPicPr>
          <p:nvPr/>
        </p:nvPicPr>
        <p:blipFill>
          <a:blip r:embed="rId3"/>
          <a:stretch>
            <a:fillRect/>
          </a:stretch>
        </p:blipFill>
        <p:spPr>
          <a:xfrm>
            <a:off x="5451879" y="1642158"/>
            <a:ext cx="2501900" cy="419100"/>
          </a:xfrm>
          <a:prstGeom prst="rect">
            <a:avLst/>
          </a:prstGeom>
        </p:spPr>
      </p:pic>
      <p:sp>
        <p:nvSpPr>
          <p:cNvPr id="15" name="ZoneTexte 14">
            <a:extLst>
              <a:ext uri="{FF2B5EF4-FFF2-40B4-BE49-F238E27FC236}">
                <a16:creationId xmlns:a16="http://schemas.microsoft.com/office/drawing/2014/main" id="{990012C1-F154-B378-F60A-25362107C03D}"/>
              </a:ext>
            </a:extLst>
          </p:cNvPr>
          <p:cNvSpPr txBox="1"/>
          <p:nvPr/>
        </p:nvSpPr>
        <p:spPr>
          <a:xfrm>
            <a:off x="397565" y="2108770"/>
            <a:ext cx="11497948" cy="1323439"/>
          </a:xfrm>
          <a:prstGeom prst="rect">
            <a:avLst/>
          </a:prstGeom>
          <a:noFill/>
        </p:spPr>
        <p:txBody>
          <a:bodyPr wrap="square" rtlCol="0">
            <a:spAutoFit/>
          </a:bodyPr>
          <a:lstStyle/>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start: </a:t>
            </a:r>
            <a:r>
              <a:rPr lang="fr-FR" sz="2000" dirty="0">
                <a:latin typeface="Times New Roman" panose="02020603050405020304" pitchFamily="18" charset="0"/>
                <a:cs typeface="Times New Roman" panose="02020603050405020304" pitchFamily="18" charset="0"/>
              </a:rPr>
              <a:t>un entier qui détermine le premier élément de la séquence par défaut la valeur est 0</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stop: </a:t>
            </a:r>
            <a:r>
              <a:rPr lang="fr-FR" sz="2000" dirty="0">
                <a:latin typeface="Times New Roman" panose="02020603050405020304" pitchFamily="18" charset="0"/>
                <a:cs typeface="Times New Roman" panose="02020603050405020304" pitchFamily="18" charset="0"/>
              </a:rPr>
              <a:t>l’entier jusqu’auquel on va boucler mais sans l’inclure (comme on commence à compter à partir de 0)</a:t>
            </a:r>
          </a:p>
          <a:p>
            <a:pPr marL="342900" indent="-342900">
              <a:buFont typeface="Arial" panose="020B0604020202020204" pitchFamily="34" charset="0"/>
              <a:buChar char="•"/>
            </a:pPr>
            <a:r>
              <a:rPr lang="fr-FR" sz="2000" b="1" dirty="0" err="1">
                <a:latin typeface="Times New Roman" panose="02020603050405020304" pitchFamily="18" charset="0"/>
                <a:cs typeface="Times New Roman" panose="02020603050405020304" pitchFamily="18" charset="0"/>
              </a:rPr>
              <a:t>step</a:t>
            </a:r>
            <a:r>
              <a:rPr lang="fr-FR" sz="2000" dirty="0">
                <a:latin typeface="Times New Roman" panose="02020603050405020304" pitchFamily="18" charset="0"/>
                <a:cs typeface="Times New Roman" panose="02020603050405020304" pitchFamily="18" charset="0"/>
              </a:rPr>
              <a:t>: un entier qui peut être positif ou négatif appelé </a:t>
            </a:r>
            <a:r>
              <a:rPr lang="fr-FR" sz="2000" b="1" dirty="0">
                <a:latin typeface="Times New Roman" panose="02020603050405020304" pitchFamily="18" charset="0"/>
                <a:cs typeface="Times New Roman" panose="02020603050405020304" pitchFamily="18" charset="0"/>
              </a:rPr>
              <a:t>pas</a:t>
            </a:r>
            <a:r>
              <a:rPr lang="fr-FR" sz="2000" dirty="0">
                <a:latin typeface="Times New Roman" panose="02020603050405020304" pitchFamily="18" charset="0"/>
                <a:cs typeface="Times New Roman" panose="02020603050405020304" pitchFamily="18" charset="0"/>
              </a:rPr>
              <a:t> pour définir de combien on va incrémenter ou décrémenter entre chaque élément de la séquence par défaut on incrémente de +1.</a:t>
            </a:r>
            <a:endParaRPr lang="fr-FR" sz="2000" b="1"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BB2489B1-2666-C718-1400-C32074D5CC34}"/>
              </a:ext>
            </a:extLst>
          </p:cNvPr>
          <p:cNvPicPr>
            <a:picLocks noChangeAspect="1"/>
          </p:cNvPicPr>
          <p:nvPr/>
        </p:nvPicPr>
        <p:blipFill>
          <a:blip r:embed="rId4"/>
          <a:stretch>
            <a:fillRect/>
          </a:stretch>
        </p:blipFill>
        <p:spPr>
          <a:xfrm>
            <a:off x="1968731" y="3766235"/>
            <a:ext cx="7772400" cy="1221862"/>
          </a:xfrm>
          <a:prstGeom prst="rect">
            <a:avLst/>
          </a:prstGeom>
        </p:spPr>
      </p:pic>
      <p:sp>
        <p:nvSpPr>
          <p:cNvPr id="17" name="ZoneTexte 16">
            <a:extLst>
              <a:ext uri="{FF2B5EF4-FFF2-40B4-BE49-F238E27FC236}">
                <a16:creationId xmlns:a16="http://schemas.microsoft.com/office/drawing/2014/main" id="{699B93B7-063E-E70D-ABC6-C7FD3766BDDE}"/>
              </a:ext>
            </a:extLst>
          </p:cNvPr>
          <p:cNvSpPr txBox="1"/>
          <p:nvPr/>
        </p:nvSpPr>
        <p:spPr>
          <a:xfrm>
            <a:off x="471837" y="5168565"/>
            <a:ext cx="1123663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range va généralement être associé à la boucle for pour traiter la séquence qu’il génèrera. Par exemple si on veut afficher la liste des nombres de 0 à 100 on utilisera range + for. </a:t>
            </a:r>
          </a:p>
        </p:txBody>
      </p:sp>
    </p:spTree>
    <p:extLst>
      <p:ext uri="{BB962C8B-B14F-4D97-AF65-F5344CB8AC3E}">
        <p14:creationId xmlns:p14="http://schemas.microsoft.com/office/powerpoint/2010/main" val="156071173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464</TotalTime>
  <Words>2588</Words>
  <Application>Microsoft Macintosh PowerPoint</Application>
  <PresentationFormat>Grand écran</PresentationFormat>
  <Paragraphs>194</Paragraphs>
  <Slides>22</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2023-07-16T13:53:46Z</dcterms:modified>
</cp:coreProperties>
</file>