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6"/>
  </p:notesMasterIdLst>
  <p:sldIdLst>
    <p:sldId id="257" r:id="rId2"/>
    <p:sldId id="285" r:id="rId3"/>
    <p:sldId id="286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35E0-20F2-924D-9CFF-DB760A0CF68F}" v="12" dt="2023-07-02T15:28:4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54" d="100"/>
          <a:sy n="154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ABAD35E0-20F2-924D-9CFF-DB760A0CF68F}"/>
    <pc:docChg chg="custSel addSld delSld modSld">
      <pc:chgData name="Ismaël Tuo" userId="fca7baf0e513a1e6" providerId="LiveId" clId="{ABAD35E0-20F2-924D-9CFF-DB760A0CF68F}" dt="2023-07-16T11:52:02.887" v="41" actId="2711"/>
      <pc:docMkLst>
        <pc:docMk/>
      </pc:docMkLst>
      <pc:sldChg chg="modSp mod">
        <pc:chgData name="Ismaël Tuo" userId="fca7baf0e513a1e6" providerId="LiveId" clId="{ABAD35E0-20F2-924D-9CFF-DB760A0CF68F}" dt="2023-07-02T15:22:07.631" v="29" actId="255"/>
        <pc:sldMkLst>
          <pc:docMk/>
          <pc:sldMk cId="0" sldId="257"/>
        </pc:sldMkLst>
        <pc:spChg chg="mod">
          <ac:chgData name="Ismaël Tuo" userId="fca7baf0e513a1e6" providerId="LiveId" clId="{ABAD35E0-20F2-924D-9CFF-DB760A0CF68F}" dt="2023-07-02T15:21:59.007" v="28" actId="255"/>
          <ac:spMkLst>
            <pc:docMk/>
            <pc:sldMk cId="0" sldId="257"/>
            <ac:spMk id="2" creationId="{15F42996-A20C-278E-8304-E7B669C70297}"/>
          </ac:spMkLst>
        </pc:spChg>
        <pc:spChg chg="mod">
          <ac:chgData name="Ismaël Tuo" userId="fca7baf0e513a1e6" providerId="LiveId" clId="{ABAD35E0-20F2-924D-9CFF-DB760A0CF68F}" dt="2023-07-02T15:22:07.631" v="29" actId="255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ABAD35E0-20F2-924D-9CFF-DB760A0CF68F}" dt="2023-07-02T14:34:33.755" v="27" actId="255"/>
        <pc:sldMkLst>
          <pc:docMk/>
          <pc:sldMk cId="2029635794" sldId="284"/>
        </pc:sldMkLst>
        <pc:spChg chg="mod">
          <ac:chgData name="Ismaël Tuo" userId="fca7baf0e513a1e6" providerId="LiveId" clId="{ABAD35E0-20F2-924D-9CFF-DB760A0CF68F}" dt="2023-07-02T14:34:33.755" v="27" actId="255"/>
          <ac:spMkLst>
            <pc:docMk/>
            <pc:sldMk cId="2029635794" sldId="284"/>
            <ac:spMk id="6" creationId="{6F3F27CE-DAF0-FDE9-1F09-904298E2C122}"/>
          </ac:spMkLst>
        </pc:spChg>
      </pc:sldChg>
      <pc:sldChg chg="addSp delSp modSp mod">
        <pc:chgData name="Ismaël Tuo" userId="fca7baf0e513a1e6" providerId="LiveId" clId="{ABAD35E0-20F2-924D-9CFF-DB760A0CF68F}" dt="2023-07-16T11:51:54.275" v="40" actId="1076"/>
        <pc:sldMkLst>
          <pc:docMk/>
          <pc:sldMk cId="1268069196" sldId="285"/>
        </pc:sldMkLst>
        <pc:spChg chg="mod">
          <ac:chgData name="Ismaël Tuo" userId="fca7baf0e513a1e6" providerId="LiveId" clId="{ABAD35E0-20F2-924D-9CFF-DB760A0CF68F}" dt="2023-06-20T13:37:55.167" v="9" actId="20577"/>
          <ac:spMkLst>
            <pc:docMk/>
            <pc:sldMk cId="1268069196" sldId="285"/>
            <ac:spMk id="4" creationId="{8FEEC940-4BFF-956C-713A-1CE73C436B6F}"/>
          </ac:spMkLst>
        </pc:spChg>
        <pc:spChg chg="mod">
          <ac:chgData name="Ismaël Tuo" userId="fca7baf0e513a1e6" providerId="LiveId" clId="{ABAD35E0-20F2-924D-9CFF-DB760A0CF68F}" dt="2023-07-02T15:22:17.313" v="30" actId="255"/>
          <ac:spMkLst>
            <pc:docMk/>
            <pc:sldMk cId="1268069196" sldId="285"/>
            <ac:spMk id="6" creationId="{84F10693-2FE8-EFC8-8DB6-84BFD181D260}"/>
          </ac:spMkLst>
        </pc:spChg>
        <pc:spChg chg="mod">
          <ac:chgData name="Ismaël Tuo" userId="fca7baf0e513a1e6" providerId="LiveId" clId="{ABAD35E0-20F2-924D-9CFF-DB760A0CF68F}" dt="2023-07-16T11:51:54.275" v="40" actId="1076"/>
          <ac:spMkLst>
            <pc:docMk/>
            <pc:sldMk cId="1268069196" sldId="285"/>
            <ac:spMk id="11" creationId="{C27A3656-3CB0-8161-AE9F-B92FBE4F5083}"/>
          </ac:spMkLst>
        </pc:spChg>
        <pc:cxnChg chg="add del mod">
          <ac:chgData name="Ismaël Tuo" userId="fca7baf0e513a1e6" providerId="LiveId" clId="{ABAD35E0-20F2-924D-9CFF-DB760A0CF68F}" dt="2023-07-02T15:28:44.122" v="36" actId="478"/>
          <ac:cxnSpMkLst>
            <pc:docMk/>
            <pc:sldMk cId="1268069196" sldId="285"/>
            <ac:cxnSpMk id="2" creationId="{F1D6C687-9785-FED9-5041-2E19BCC7001F}"/>
          </ac:cxnSpMkLst>
        </pc:cxnChg>
        <pc:cxnChg chg="add mod">
          <ac:chgData name="Ismaël Tuo" userId="fca7baf0e513a1e6" providerId="LiveId" clId="{ABAD35E0-20F2-924D-9CFF-DB760A0CF68F}" dt="2023-07-02T15:28:44.397" v="37"/>
          <ac:cxnSpMkLst>
            <pc:docMk/>
            <pc:sldMk cId="1268069196" sldId="285"/>
            <ac:cxnSpMk id="3" creationId="{F5400574-BA21-AA27-C7D0-975B208CF325}"/>
          </ac:cxnSpMkLst>
        </pc:cxnChg>
        <pc:cxnChg chg="del">
          <ac:chgData name="Ismaël Tuo" userId="fca7baf0e513a1e6" providerId="LiveId" clId="{ABAD35E0-20F2-924D-9CFF-DB760A0CF68F}" dt="2023-06-20T17:37:22.035" v="16" actId="478"/>
          <ac:cxnSpMkLst>
            <pc:docMk/>
            <pc:sldMk cId="1268069196" sldId="285"/>
            <ac:cxnSpMk id="8" creationId="{B6F00F63-883E-0574-2871-D0C839DCCEEA}"/>
          </ac:cxnSpMkLst>
        </pc:cxnChg>
      </pc:sldChg>
      <pc:sldChg chg="addSp delSp modSp mod">
        <pc:chgData name="Ismaël Tuo" userId="fca7baf0e513a1e6" providerId="LiveId" clId="{ABAD35E0-20F2-924D-9CFF-DB760A0CF68F}" dt="2023-07-16T11:52:02.887" v="41" actId="2711"/>
        <pc:sldMkLst>
          <pc:docMk/>
          <pc:sldMk cId="2639441608" sldId="286"/>
        </pc:sldMkLst>
        <pc:spChg chg="mod">
          <ac:chgData name="Ismaël Tuo" userId="fca7baf0e513a1e6" providerId="LiveId" clId="{ABAD35E0-20F2-924D-9CFF-DB760A0CF68F}" dt="2023-07-02T15:23:02.443" v="35" actId="1076"/>
          <ac:spMkLst>
            <pc:docMk/>
            <pc:sldMk cId="2639441608" sldId="286"/>
            <ac:spMk id="6" creationId="{84F10693-2FE8-EFC8-8DB6-84BFD181D260}"/>
          </ac:spMkLst>
        </pc:spChg>
        <pc:spChg chg="mod">
          <ac:chgData name="Ismaël Tuo" userId="fca7baf0e513a1e6" providerId="LiveId" clId="{ABAD35E0-20F2-924D-9CFF-DB760A0CF68F}" dt="2023-07-16T11:52:02.887" v="41" actId="2711"/>
          <ac:spMkLst>
            <pc:docMk/>
            <pc:sldMk cId="2639441608" sldId="286"/>
            <ac:spMk id="11" creationId="{C27A3656-3CB0-8161-AE9F-B92FBE4F5083}"/>
          </ac:spMkLst>
        </pc:spChg>
        <pc:cxnChg chg="add del mod">
          <ac:chgData name="Ismaël Tuo" userId="fca7baf0e513a1e6" providerId="LiveId" clId="{ABAD35E0-20F2-924D-9CFF-DB760A0CF68F}" dt="2023-07-02T15:28:46.490" v="38" actId="478"/>
          <ac:cxnSpMkLst>
            <pc:docMk/>
            <pc:sldMk cId="2639441608" sldId="286"/>
            <ac:cxnSpMk id="2" creationId="{1277F711-68C5-D34A-B575-457AC3A9C156}"/>
          </ac:cxnSpMkLst>
        </pc:cxnChg>
        <pc:cxnChg chg="add mod">
          <ac:chgData name="Ismaël Tuo" userId="fca7baf0e513a1e6" providerId="LiveId" clId="{ABAD35E0-20F2-924D-9CFF-DB760A0CF68F}" dt="2023-07-02T15:28:46.739" v="39"/>
          <ac:cxnSpMkLst>
            <pc:docMk/>
            <pc:sldMk cId="2639441608" sldId="286"/>
            <ac:cxnSpMk id="3" creationId="{6AC8021D-4898-08B9-18A0-60AC71EF613E}"/>
          </ac:cxnSpMkLst>
        </pc:cxnChg>
        <pc:cxnChg chg="del">
          <ac:chgData name="Ismaël Tuo" userId="fca7baf0e513a1e6" providerId="LiveId" clId="{ABAD35E0-20F2-924D-9CFF-DB760A0CF68F}" dt="2023-06-20T17:37:24.618" v="18" actId="478"/>
          <ac:cxnSpMkLst>
            <pc:docMk/>
            <pc:sldMk cId="2639441608" sldId="286"/>
            <ac:cxnSpMk id="8" creationId="{B6F00F63-883E-0574-2871-D0C839DCCEEA}"/>
          </ac:cxnSpMkLst>
        </pc:cxnChg>
      </pc:sldChg>
      <pc:sldChg chg="new del">
        <pc:chgData name="Ismaël Tuo" userId="fca7baf0e513a1e6" providerId="LiveId" clId="{ABAD35E0-20F2-924D-9CFF-DB760A0CF68F}" dt="2023-06-20T13:38:40.675" v="11" actId="2696"/>
        <pc:sldMkLst>
          <pc:docMk/>
          <pc:sldMk cId="65228641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16/07/2023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16/07/2023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16/07/2023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1: Introduction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Titre 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1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18</TotalTime>
  <Words>52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FIN CHAPITRE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16</cp:revision>
  <dcterms:created xsi:type="dcterms:W3CDTF">2023-06-10T08:45:28Z</dcterms:created>
  <dcterms:modified xsi:type="dcterms:W3CDTF">2023-07-16T11:52:03Z</dcterms:modified>
</cp:coreProperties>
</file>