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D0E7"/>
    <a:srgbClr val="48A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41" d="100"/>
          <a:sy n="141" d="100"/>
        </p:scale>
        <p:origin x="138" y="18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/>
          <p:nvPr/>
        </p:nvSpPr>
        <p:spPr>
          <a:xfrm>
            <a:off x="0" y="0"/>
            <a:ext cx="9144000" cy="2776275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de-DE" sz="1350" dirty="0"/>
          </a:p>
        </p:txBody>
      </p:sp>
      <p:sp>
        <p:nvSpPr>
          <p:cNvPr id="23" name="Rechteck 22"/>
          <p:cNvSpPr/>
          <p:nvPr/>
        </p:nvSpPr>
        <p:spPr>
          <a:xfrm flipV="1">
            <a:off x="5410183" y="2857501"/>
            <a:ext cx="3733819" cy="6831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de-DE" sz="1350" dirty="0"/>
          </a:p>
        </p:txBody>
      </p:sp>
      <p:sp>
        <p:nvSpPr>
          <p:cNvPr id="24" name="Rechteck 23"/>
          <p:cNvSpPr/>
          <p:nvPr/>
        </p:nvSpPr>
        <p:spPr>
          <a:xfrm flipV="1">
            <a:off x="5410201" y="2922758"/>
            <a:ext cx="3733801" cy="144018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de-DE" sz="1350" dirty="0"/>
          </a:p>
        </p:txBody>
      </p:sp>
      <p:sp>
        <p:nvSpPr>
          <p:cNvPr id="25" name="Rechteck 24"/>
          <p:cNvSpPr/>
          <p:nvPr/>
        </p:nvSpPr>
        <p:spPr>
          <a:xfrm flipV="1">
            <a:off x="5410201" y="3086375"/>
            <a:ext cx="3733801" cy="6858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de-DE" sz="1350" dirty="0"/>
          </a:p>
        </p:txBody>
      </p:sp>
      <p:sp>
        <p:nvSpPr>
          <p:cNvPr id="26" name="Rechteck 25"/>
          <p:cNvSpPr/>
          <p:nvPr/>
        </p:nvSpPr>
        <p:spPr>
          <a:xfrm flipV="1">
            <a:off x="5410200" y="3123302"/>
            <a:ext cx="1965960" cy="13716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de-DE" sz="1350" dirty="0"/>
          </a:p>
        </p:txBody>
      </p:sp>
      <p:sp>
        <p:nvSpPr>
          <p:cNvPr id="27" name="Rechteck 26"/>
          <p:cNvSpPr/>
          <p:nvPr/>
        </p:nvSpPr>
        <p:spPr>
          <a:xfrm flipV="1">
            <a:off x="5410200" y="3149679"/>
            <a:ext cx="1965960" cy="6858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de-DE" sz="1350" dirty="0"/>
          </a:p>
        </p:txBody>
      </p:sp>
      <p:sp useBgFill="1">
        <p:nvSpPr>
          <p:cNvPr id="30" name="Abgerundetes Rechteck 29"/>
          <p:cNvSpPr/>
          <p:nvPr/>
        </p:nvSpPr>
        <p:spPr bwMode="white">
          <a:xfrm>
            <a:off x="5410200" y="2971800"/>
            <a:ext cx="3063240" cy="20574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de-DE" sz="1350" dirty="0"/>
          </a:p>
        </p:txBody>
      </p:sp>
      <p:sp useBgFill="1">
        <p:nvSpPr>
          <p:cNvPr id="31" name="Abgerundetes Rechteck 30"/>
          <p:cNvSpPr/>
          <p:nvPr/>
        </p:nvSpPr>
        <p:spPr bwMode="white">
          <a:xfrm>
            <a:off x="7376507" y="3045737"/>
            <a:ext cx="160020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de-DE" sz="1350" dirty="0"/>
          </a:p>
        </p:txBody>
      </p:sp>
      <p:sp>
        <p:nvSpPr>
          <p:cNvPr id="7" name="Rechteck 6"/>
          <p:cNvSpPr/>
          <p:nvPr/>
        </p:nvSpPr>
        <p:spPr>
          <a:xfrm>
            <a:off x="1" y="2737246"/>
            <a:ext cx="9144000" cy="183128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de-DE" sz="1350" dirty="0"/>
          </a:p>
        </p:txBody>
      </p:sp>
      <p:sp>
        <p:nvSpPr>
          <p:cNvPr id="10" name="Rechteck 9"/>
          <p:cNvSpPr/>
          <p:nvPr/>
        </p:nvSpPr>
        <p:spPr>
          <a:xfrm>
            <a:off x="1" y="2756646"/>
            <a:ext cx="9144001" cy="10550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de-DE" sz="1350" dirty="0"/>
          </a:p>
        </p:txBody>
      </p:sp>
      <p:sp>
        <p:nvSpPr>
          <p:cNvPr id="11" name="Rechteck 10"/>
          <p:cNvSpPr/>
          <p:nvPr/>
        </p:nvSpPr>
        <p:spPr>
          <a:xfrm flipV="1">
            <a:off x="6414051" y="2732318"/>
            <a:ext cx="2729950" cy="1863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de-DE" sz="1350" dirty="0"/>
          </a:p>
        </p:txBody>
      </p:sp>
      <p:sp>
        <p:nvSpPr>
          <p:cNvPr id="8" name="Titel 7"/>
          <p:cNvSpPr>
            <a:spLocks noGrp="1"/>
          </p:cNvSpPr>
          <p:nvPr>
            <p:ph type="ctrTitle" hasCustomPrompt="1"/>
          </p:nvPr>
        </p:nvSpPr>
        <p:spPr>
          <a:xfrm>
            <a:off x="198120" y="1730283"/>
            <a:ext cx="6921500" cy="1102519"/>
          </a:xfrm>
        </p:spPr>
        <p:txBody>
          <a:bodyPr rtlCol="0" anchor="b"/>
          <a:lstStyle>
            <a:lvl1pPr>
              <a:defRPr sz="3300">
                <a:solidFill>
                  <a:schemeClr val="bg1"/>
                </a:solidFill>
                <a:latin typeface="Univers Condensed" panose="020B0506020202050204" pitchFamily="34" charset="0"/>
              </a:defRPr>
            </a:lvl1pPr>
          </a:lstStyle>
          <a:p>
            <a:pPr rtl="0"/>
            <a:r>
              <a:rPr lang="de-DE" dirty="0"/>
              <a:t>MASTERTITELFORMAT BEARBEITEN</a:t>
            </a:r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98120" y="2924954"/>
            <a:ext cx="5212080" cy="381704"/>
          </a:xfrm>
        </p:spPr>
        <p:txBody>
          <a:bodyPr rtlCol="0"/>
          <a:lstStyle>
            <a:lvl1pPr marL="48006" indent="0" algn="l">
              <a:buNone/>
              <a:defRPr sz="1800">
                <a:solidFill>
                  <a:schemeClr val="tx2"/>
                </a:solidFill>
                <a:latin typeface="Arial Narrow" panose="020B0606020202030204" pitchFamily="34" charset="0"/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pPr rtl="0"/>
            <a:r>
              <a:rPr lang="de-DE" dirty="0"/>
              <a:t>Master-Untertitelformat bearbeiten</a:t>
            </a:r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320089" y="852"/>
            <a:ext cx="747712" cy="274320"/>
          </a:xfrm>
          <a:prstGeom prst="rect">
            <a:avLst/>
          </a:prstGeom>
        </p:spPr>
        <p:txBody>
          <a:bodyPr rtlCol="0"/>
          <a:lstStyle>
            <a:lvl1pPr algn="r">
              <a:defRPr sz="1350">
                <a:solidFill>
                  <a:schemeClr val="bg1"/>
                </a:solidFill>
              </a:defRPr>
            </a:lvl1pPr>
          </a:lstStyle>
          <a:p>
            <a:fld id="{86BB50D1-B0B0-47F4-96A4-2419234FCA8A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Untertitel 8">
            <a:extLst>
              <a:ext uri="{FF2B5EF4-FFF2-40B4-BE49-F238E27FC236}">
                <a16:creationId xmlns:a16="http://schemas.microsoft.com/office/drawing/2014/main" id="{E8D59571-0054-E22C-0E16-E831A8D42F09}"/>
              </a:ext>
            </a:extLst>
          </p:cNvPr>
          <p:cNvSpPr txBox="1">
            <a:spLocks/>
          </p:cNvSpPr>
          <p:nvPr userDrawn="1"/>
        </p:nvSpPr>
        <p:spPr>
          <a:xfrm>
            <a:off x="5597965" y="3147718"/>
            <a:ext cx="3378742" cy="1581604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48006" indent="0" algn="l" rtl="0" eaLnBrk="1" latinLnBrk="0" hangingPunct="1">
              <a:spcBef>
                <a:spcPts val="225"/>
              </a:spcBef>
              <a:buClr>
                <a:schemeClr val="tx2"/>
              </a:buClr>
              <a:buFont typeface="Symbol" panose="05050102010706020507" pitchFamily="18" charset="2"/>
              <a:buNone/>
              <a:defRPr kumimoji="0" sz="1800" kern="120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2900" indent="0" algn="ctr" rtl="0" eaLnBrk="1" latinLnBrk="0" hangingPunct="1">
              <a:spcBef>
                <a:spcPts val="225"/>
              </a:spcBef>
              <a:buClr>
                <a:schemeClr val="accent2">
                  <a:lumMod val="75000"/>
                </a:schemeClr>
              </a:buClr>
              <a:buFont typeface="Century Gothic" panose="020B0502020202020204" pitchFamily="34" charset="0"/>
              <a:buNone/>
              <a:defRPr kumimoji="0" sz="195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685800" indent="0" algn="ctr" rtl="0" eaLnBrk="1" latinLnBrk="0" hangingPunct="1">
              <a:spcBef>
                <a:spcPts val="225"/>
              </a:spcBef>
              <a:buClr>
                <a:schemeClr val="tx2"/>
              </a:buClr>
              <a:buFont typeface="Arial" panose="020B0604020202020204" pitchFamily="34" charset="0"/>
              <a:buNone/>
              <a:defRPr kumimoji="0"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028700" indent="0" algn="ctr" rtl="0" eaLnBrk="1" latinLnBrk="0" hangingPunct="1">
              <a:spcBef>
                <a:spcPts val="225"/>
              </a:spcBef>
              <a:buClr>
                <a:schemeClr val="tx2"/>
              </a:buClr>
              <a:buFont typeface="Wingdings" panose="05000000000000000000" pitchFamily="2" charset="2"/>
              <a:buNone/>
              <a:defRPr kumimoji="0" sz="165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371600" indent="0" algn="ctr" rtl="0" eaLnBrk="1" latinLnBrk="0" hangingPunct="1">
              <a:spcBef>
                <a:spcPts val="225"/>
              </a:spcBef>
              <a:buClr>
                <a:schemeClr val="tx2"/>
              </a:buClr>
              <a:buFont typeface="Wingdings 2" panose="05020102010507070707" pitchFamily="18" charset="2"/>
              <a:buNone/>
              <a:defRPr kumimoji="0" sz="15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714500" indent="0" algn="ctr" rtl="0" eaLnBrk="1" latinLnBrk="0" hangingPunct="1">
              <a:spcBef>
                <a:spcPts val="225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57400" indent="0" algn="ctr" rtl="0" eaLnBrk="1" latinLnBrk="0" hangingPunct="1">
              <a:spcBef>
                <a:spcPts val="225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00300" indent="0" algn="ctr" rtl="0" eaLnBrk="1" latinLnBrk="0" hangingPunct="1">
              <a:spcBef>
                <a:spcPts val="225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125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0" algn="ctr" rtl="0" eaLnBrk="1" latinLnBrk="0" hangingPunct="1">
              <a:spcBef>
                <a:spcPts val="225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None/>
              <a:defRPr kumimoji="0" sz="105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de-DE" sz="1200" dirty="0">
                <a:solidFill>
                  <a:schemeClr val="tx1"/>
                </a:solidFill>
                <a:latin typeface="+mn-lt"/>
              </a:rPr>
              <a:t>Goethe-Universität Frankfurt am Main</a:t>
            </a:r>
          </a:p>
          <a:p>
            <a:pPr defTabSz="914400"/>
            <a:r>
              <a:rPr lang="de-DE" sz="1200" dirty="0">
                <a:solidFill>
                  <a:schemeClr val="tx1"/>
                </a:solidFill>
                <a:latin typeface="+mn-lt"/>
              </a:rPr>
              <a:t>Institut für Politikwissenschaft</a:t>
            </a:r>
          </a:p>
          <a:p>
            <a:pPr defTabSz="914400"/>
            <a:r>
              <a:rPr lang="de-DE" sz="1200" u="none" dirty="0">
                <a:solidFill>
                  <a:schemeClr val="tx1"/>
                </a:solidFill>
                <a:latin typeface="+mn-lt"/>
              </a:rPr>
              <a:t>sprang@soz.uni-frankfurt.de</a:t>
            </a:r>
          </a:p>
        </p:txBody>
      </p:sp>
      <p:pic>
        <p:nvPicPr>
          <p:cNvPr id="4" name="Grafik 3" descr="Ein Bild, das Entwurf, Menschliches Gesicht, Zeichnung, Clipart enthält.&#10;&#10;Automatisch generierte Beschreibung">
            <a:extLst>
              <a:ext uri="{FF2B5EF4-FFF2-40B4-BE49-F238E27FC236}">
                <a16:creationId xmlns:a16="http://schemas.microsoft.com/office/drawing/2014/main" id="{58CA450E-00A3-B2DD-75C9-2C6456BA1F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119620" y="49306"/>
            <a:ext cx="3028230" cy="268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40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de-DE"/>
              <a:t>Mastertextformat bearbeiten</a:t>
            </a:r>
          </a:p>
          <a:p>
            <a:pPr lvl="1" rtl="0" eaLnBrk="1" latinLnBrk="0" hangingPunct="1"/>
            <a:r>
              <a:rPr lang="de-DE"/>
              <a:t>Zweite Ebene</a:t>
            </a:r>
          </a:p>
          <a:p>
            <a:pPr lvl="2" rtl="0" eaLnBrk="1" latinLnBrk="0" hangingPunct="1"/>
            <a:r>
              <a:rPr lang="de-DE"/>
              <a:t>Dritte Ebene</a:t>
            </a:r>
          </a:p>
          <a:p>
            <a:pPr lvl="3" rtl="0" eaLnBrk="1" latinLnBrk="0" hangingPunct="1"/>
            <a:r>
              <a:rPr lang="de-DE"/>
              <a:t>Vierte Ebene</a:t>
            </a:r>
          </a:p>
          <a:p>
            <a:pPr lvl="4" rtl="0" eaLnBrk="1" latinLnBrk="0" hangingPunct="1"/>
            <a:r>
              <a:rPr lang="de-DE"/>
              <a:t>Fünfte Ebene</a:t>
            </a:r>
            <a:endParaRPr kumimoji="0"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257800" y="459486"/>
            <a:ext cx="1325880" cy="342900"/>
          </a:xfrm>
          <a:prstGeom prst="rect">
            <a:avLst/>
          </a:prstGeom>
        </p:spPr>
        <p:txBody>
          <a:bodyPr rtlCol="0"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6536" y="459486"/>
            <a:ext cx="957264" cy="342900"/>
          </a:xfrm>
          <a:prstGeom prst="rect">
            <a:avLst/>
          </a:prstGeom>
        </p:spPr>
        <p:txBody>
          <a:bodyPr rtlCol="0"/>
          <a:lstStyle/>
          <a:p>
            <a:fld id="{BAE11E0A-E6E9-4DE5-890F-5D7CE8FD4297}" type="datetimeFigureOut">
              <a:rPr lang="de-DE" smtClean="0"/>
              <a:t>29.08.2024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174736" y="1704"/>
            <a:ext cx="762000" cy="274320"/>
          </a:xfrm>
          <a:prstGeom prst="rect">
            <a:avLst/>
          </a:prstGeom>
        </p:spPr>
        <p:txBody>
          <a:bodyPr rtlCol="0"/>
          <a:lstStyle/>
          <a:p>
            <a:fld id="{86BB50D1-B0B0-47F4-96A4-2419234FCA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8250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6781800" y="857251"/>
            <a:ext cx="1905000" cy="3826764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de-DE" dirty="0"/>
              <a:t>Titelmasterformat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857251"/>
            <a:ext cx="6248400" cy="3826764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 eaLnBrk="1" latinLnBrk="0" hangingPunct="1"/>
            <a:r>
              <a:rPr lang="de-DE" dirty="0"/>
              <a:t>Textmasterformat durch Klicken bearbeiten</a:t>
            </a:r>
          </a:p>
          <a:p>
            <a:pPr lvl="1" rtl="0" eaLnBrk="1" latinLnBrk="0" hangingPunct="1"/>
            <a:r>
              <a:rPr lang="de-DE" dirty="0"/>
              <a:t>Zweite Ebene</a:t>
            </a:r>
          </a:p>
          <a:p>
            <a:pPr lvl="2" rtl="0" eaLnBrk="1" latinLnBrk="0" hangingPunct="1"/>
            <a:r>
              <a:rPr lang="de-DE" dirty="0"/>
              <a:t>Dritte Ebene</a:t>
            </a:r>
          </a:p>
          <a:p>
            <a:pPr lvl="3" rtl="0" eaLnBrk="1" latinLnBrk="0" hangingPunct="1"/>
            <a:r>
              <a:rPr lang="de-DE" dirty="0"/>
              <a:t>Vierte Ebene</a:t>
            </a:r>
          </a:p>
          <a:p>
            <a:pPr lvl="4" rtl="0" eaLnBrk="1" latinLnBrk="0" hangingPunct="1"/>
            <a:r>
              <a:rPr lang="de-DE" dirty="0"/>
              <a:t>Fünfte Ebene</a:t>
            </a:r>
            <a:endParaRPr kumimoji="0"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257800" y="459486"/>
            <a:ext cx="1325880" cy="342900"/>
          </a:xfrm>
          <a:prstGeom prst="rect">
            <a:avLst/>
          </a:prstGeom>
        </p:spPr>
        <p:txBody>
          <a:bodyPr rtlCol="0"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6536" y="459486"/>
            <a:ext cx="957264" cy="342900"/>
          </a:xfrm>
          <a:prstGeom prst="rect">
            <a:avLst/>
          </a:prstGeom>
        </p:spPr>
        <p:txBody>
          <a:bodyPr rtlCol="0"/>
          <a:lstStyle/>
          <a:p>
            <a:fld id="{BAE11E0A-E6E9-4DE5-890F-5D7CE8FD4297}" type="datetimeFigureOut">
              <a:rPr lang="de-DE" smtClean="0"/>
              <a:t>29.08.2024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174736" y="1704"/>
            <a:ext cx="762000" cy="274320"/>
          </a:xfrm>
          <a:prstGeom prst="rect">
            <a:avLst/>
          </a:prstGeom>
        </p:spPr>
        <p:txBody>
          <a:bodyPr rtlCol="0"/>
          <a:lstStyle/>
          <a:p>
            <a:fld id="{86BB50D1-B0B0-47F4-96A4-2419234FCA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0556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87069"/>
            <a:ext cx="8229600" cy="2996946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/>
            </a:lvl6pPr>
          </a:lstStyle>
          <a:p>
            <a:pPr lvl="0" rtl="0" eaLnBrk="1" latinLnBrk="0" hangingPunct="1"/>
            <a:r>
              <a:rPr lang="de-DE"/>
              <a:t>Mastertextformat bearbeiten</a:t>
            </a:r>
          </a:p>
          <a:p>
            <a:pPr lvl="1" rtl="0" eaLnBrk="1" latinLnBrk="0" hangingPunct="1"/>
            <a:r>
              <a:rPr lang="de-DE"/>
              <a:t>Zweite Ebene</a:t>
            </a:r>
          </a:p>
          <a:p>
            <a:pPr lvl="2" rtl="0" eaLnBrk="1" latinLnBrk="0" hangingPunct="1"/>
            <a:r>
              <a:rPr lang="de-DE"/>
              <a:t>Dritte Ebene</a:t>
            </a:r>
          </a:p>
          <a:p>
            <a:pPr lvl="3" rtl="0" eaLnBrk="1" latinLnBrk="0" hangingPunct="1"/>
            <a:r>
              <a:rPr lang="de-DE"/>
              <a:t>Vierte Ebene</a:t>
            </a:r>
          </a:p>
          <a:p>
            <a:pPr lvl="4" rtl="0" eaLnBrk="1" latinLnBrk="0" hangingPunct="1"/>
            <a:r>
              <a:rPr lang="de-DE"/>
              <a:t>Fünfte Ebene</a:t>
            </a:r>
            <a:endParaRPr kumimoji="0"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257800" y="459486"/>
            <a:ext cx="1325880" cy="342900"/>
          </a:xfrm>
          <a:prstGeom prst="rect">
            <a:avLst/>
          </a:prstGeom>
        </p:spPr>
        <p:txBody>
          <a:bodyPr rtlCol="0"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6536" y="459486"/>
            <a:ext cx="1325880" cy="342900"/>
          </a:xfrm>
          <a:prstGeom prst="rect">
            <a:avLst/>
          </a:prstGeom>
        </p:spPr>
        <p:txBody>
          <a:bodyPr rtlCol="0"/>
          <a:lstStyle/>
          <a:p>
            <a:fld id="{BAE11E0A-E6E9-4DE5-890F-5D7CE8FD4297}" type="datetimeFigureOut">
              <a:rPr lang="de-DE" smtClean="0"/>
              <a:t>29.08.2024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174736" y="1704"/>
            <a:ext cx="762000" cy="274320"/>
          </a:xfrm>
          <a:prstGeom prst="rect">
            <a:avLst/>
          </a:prstGeom>
        </p:spPr>
        <p:txBody>
          <a:bodyPr rtlCol="0"/>
          <a:lstStyle/>
          <a:p>
            <a:fld id="{86BB50D1-B0B0-47F4-96A4-2419234FCA8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436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1476242"/>
            <a:ext cx="7772400" cy="1021556"/>
          </a:xfrm>
        </p:spPr>
        <p:txBody>
          <a:bodyPr rtlCol="0" anchor="b">
            <a:noAutofit/>
          </a:bodyPr>
          <a:lstStyle>
            <a:lvl1pPr algn="l">
              <a:buNone/>
              <a:defRPr sz="3225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de-DE" dirty="0"/>
              <a:t>Mastertitelformat bearbeiten</a:t>
            </a:r>
            <a:endParaRPr kumimoji="0"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525316"/>
            <a:ext cx="7772400" cy="1132284"/>
          </a:xfrm>
        </p:spPr>
        <p:txBody>
          <a:bodyPr rtlCol="0" anchor="t"/>
          <a:lstStyle>
            <a:lvl1pPr marL="34290" indent="0">
              <a:buNone/>
              <a:defRPr sz="1575" b="0">
                <a:solidFill>
                  <a:schemeClr val="tx2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de-DE"/>
              <a:t>Mastertextformat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257800" y="459486"/>
            <a:ext cx="1325880" cy="342900"/>
          </a:xfrm>
          <a:prstGeom prst="rect">
            <a:avLst/>
          </a:prstGeom>
        </p:spPr>
        <p:txBody>
          <a:bodyPr rtlCol="0"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6536" y="459486"/>
            <a:ext cx="957264" cy="342900"/>
          </a:xfrm>
          <a:prstGeom prst="rect">
            <a:avLst/>
          </a:prstGeom>
        </p:spPr>
        <p:txBody>
          <a:bodyPr rtlCol="0"/>
          <a:lstStyle/>
          <a:p>
            <a:fld id="{BAE11E0A-E6E9-4DE5-890F-5D7CE8FD4297}" type="datetimeFigureOut">
              <a:rPr lang="de-DE" smtClean="0"/>
              <a:t>29.08.2024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174736" y="1704"/>
            <a:ext cx="762000" cy="274320"/>
          </a:xfrm>
          <a:prstGeom prst="rect">
            <a:avLst/>
          </a:prstGeom>
        </p:spPr>
        <p:txBody>
          <a:bodyPr rtlCol="0"/>
          <a:lstStyle/>
          <a:p>
            <a:fld id="{86BB50D1-B0B0-47F4-96A4-2419234FCA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467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87069"/>
            <a:ext cx="4038600" cy="3014633"/>
          </a:xfrm>
        </p:spPr>
        <p:txBody>
          <a:bodyPr rtlCol="0"/>
          <a:lstStyle>
            <a:lvl1pPr>
              <a:defRPr sz="1500"/>
            </a:lvl1pPr>
            <a:lvl2pPr>
              <a:defRPr sz="1425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 rtl="0" eaLnBrk="1" latinLnBrk="0" hangingPunct="1"/>
            <a:r>
              <a:rPr lang="de-DE"/>
              <a:t>Mastertextformat bearbeiten</a:t>
            </a:r>
          </a:p>
          <a:p>
            <a:pPr lvl="1" rtl="0" eaLnBrk="1" latinLnBrk="0" hangingPunct="1"/>
            <a:r>
              <a:rPr lang="de-DE"/>
              <a:t>Zweite Ebene</a:t>
            </a:r>
          </a:p>
          <a:p>
            <a:pPr lvl="2" rtl="0" eaLnBrk="1" latinLnBrk="0" hangingPunct="1"/>
            <a:r>
              <a:rPr lang="de-DE"/>
              <a:t>Dritte Ebene</a:t>
            </a:r>
          </a:p>
          <a:p>
            <a:pPr lvl="3" rtl="0" eaLnBrk="1" latinLnBrk="0" hangingPunct="1"/>
            <a:r>
              <a:rPr lang="de-DE"/>
              <a:t>Vierte Ebene</a:t>
            </a:r>
          </a:p>
          <a:p>
            <a:pPr lvl="4" rtl="0" eaLnBrk="1" latinLnBrk="0" hangingPunct="1"/>
            <a:r>
              <a:rPr lang="de-DE"/>
              <a:t>Fünfte Ebene</a:t>
            </a:r>
            <a:endParaRPr kumimoji="0"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87069"/>
            <a:ext cx="4038600" cy="2996945"/>
          </a:xfrm>
        </p:spPr>
        <p:txBody>
          <a:bodyPr rtlCol="0"/>
          <a:lstStyle>
            <a:lvl1pPr>
              <a:defRPr sz="1500"/>
            </a:lvl1pPr>
            <a:lvl2pPr>
              <a:defRPr sz="1425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 rtl="0" eaLnBrk="1" latinLnBrk="0" hangingPunct="1"/>
            <a:r>
              <a:rPr lang="de-DE"/>
              <a:t>Mastertextformat bearbeiten</a:t>
            </a:r>
          </a:p>
          <a:p>
            <a:pPr lvl="1" rtl="0" eaLnBrk="1" latinLnBrk="0" hangingPunct="1"/>
            <a:r>
              <a:rPr lang="de-DE"/>
              <a:t>Zweite Ebene</a:t>
            </a:r>
          </a:p>
          <a:p>
            <a:pPr lvl="2" rtl="0" eaLnBrk="1" latinLnBrk="0" hangingPunct="1"/>
            <a:r>
              <a:rPr lang="de-DE"/>
              <a:t>Dritte Ebene</a:t>
            </a:r>
          </a:p>
          <a:p>
            <a:pPr lvl="3" rtl="0" eaLnBrk="1" latinLnBrk="0" hangingPunct="1"/>
            <a:r>
              <a:rPr lang="de-DE"/>
              <a:t>Vierte Ebene</a:t>
            </a:r>
          </a:p>
          <a:p>
            <a:pPr lvl="4" rtl="0" eaLnBrk="1" latinLnBrk="0" hangingPunct="1"/>
            <a:r>
              <a:rPr lang="de-DE"/>
              <a:t>Fünfte Ebene</a:t>
            </a:r>
            <a:endParaRPr kumimoji="0"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5257800" y="459486"/>
            <a:ext cx="1325880" cy="342900"/>
          </a:xfrm>
          <a:prstGeom prst="rect">
            <a:avLst/>
          </a:prstGeom>
        </p:spPr>
        <p:txBody>
          <a:bodyPr rtlCol="0"/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586536" y="459486"/>
            <a:ext cx="957264" cy="342900"/>
          </a:xfrm>
          <a:prstGeom prst="rect">
            <a:avLst/>
          </a:prstGeom>
        </p:spPr>
        <p:txBody>
          <a:bodyPr rtlCol="0"/>
          <a:lstStyle/>
          <a:p>
            <a:fld id="{BAE11E0A-E6E9-4DE5-890F-5D7CE8FD4297}" type="datetimeFigureOut">
              <a:rPr lang="de-DE" smtClean="0"/>
              <a:t>29.08.2024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174736" y="1704"/>
            <a:ext cx="762000" cy="274320"/>
          </a:xfrm>
          <a:prstGeom prst="rect">
            <a:avLst/>
          </a:prstGeom>
        </p:spPr>
        <p:txBody>
          <a:bodyPr rtlCol="0"/>
          <a:lstStyle/>
          <a:p>
            <a:fld id="{86BB50D1-B0B0-47F4-96A4-2419234FCA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72453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orient="horz" pos="2160">
          <p15:clr>
            <a:srgbClr val="FBAE40"/>
          </p15:clr>
        </p15:guide>
        <p15:guide id="1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857250"/>
            <a:ext cx="8382000" cy="802386"/>
          </a:xfrm>
        </p:spPr>
        <p:txBody>
          <a:bodyPr rtlCol="0" anchor="ctr"/>
          <a:lstStyle>
            <a:lvl1pPr>
              <a:defRPr sz="3000" b="0" i="0" cap="none" baseline="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1000" y="1683728"/>
            <a:ext cx="4041648" cy="3429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34290" indent="0">
              <a:buNone/>
              <a:defRPr sz="1425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rtl="0" eaLnBrk="1" latinLnBrk="0" hangingPunct="1"/>
            <a:r>
              <a:rPr lang="de-DE"/>
              <a:t>Mastertextformat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381000" y="2031389"/>
            <a:ext cx="4041648" cy="2676798"/>
          </a:xfrm>
        </p:spPr>
        <p:txBody>
          <a:bodyPr rtlCol="0"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rtl="0" eaLnBrk="1" latinLnBrk="0" hangingPunct="1"/>
            <a:r>
              <a:rPr lang="de-DE"/>
              <a:t>Mastertextformat bearbeiten</a:t>
            </a:r>
          </a:p>
          <a:p>
            <a:pPr lvl="1" rtl="0" eaLnBrk="1" latinLnBrk="0" hangingPunct="1"/>
            <a:r>
              <a:rPr lang="de-DE"/>
              <a:t>Zweite Ebene</a:t>
            </a:r>
          </a:p>
          <a:p>
            <a:pPr lvl="2" rtl="0" eaLnBrk="1" latinLnBrk="0" hangingPunct="1"/>
            <a:r>
              <a:rPr lang="de-DE"/>
              <a:t>Dritte Ebene</a:t>
            </a:r>
          </a:p>
          <a:p>
            <a:pPr lvl="3" rtl="0" eaLnBrk="1" latinLnBrk="0" hangingPunct="1"/>
            <a:r>
              <a:rPr lang="de-DE"/>
              <a:t>Vierte Ebene</a:t>
            </a:r>
          </a:p>
          <a:p>
            <a:pPr lvl="4" rtl="0" eaLnBrk="1" latinLnBrk="0" hangingPunct="1"/>
            <a:r>
              <a:rPr lang="de-DE"/>
              <a:t>Fünfte Ebene</a:t>
            </a:r>
            <a:endParaRPr kumimoji="0"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721226" y="1683728"/>
            <a:ext cx="4041775" cy="3429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34290" indent="0">
              <a:buNone/>
              <a:defRPr sz="1425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rtl="0" eaLnBrk="1" latinLnBrk="0" hangingPunct="1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18305" y="2031389"/>
            <a:ext cx="4041775" cy="2676798"/>
          </a:xfrm>
        </p:spPr>
        <p:txBody>
          <a:bodyPr rtlCol="0"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rtl="0" eaLnBrk="1" latinLnBrk="0" hangingPunct="1"/>
            <a:r>
              <a:rPr lang="de-DE"/>
              <a:t>Mastertextformat bearbeiten</a:t>
            </a:r>
          </a:p>
          <a:p>
            <a:pPr lvl="1" rtl="0" eaLnBrk="1" latinLnBrk="0" hangingPunct="1"/>
            <a:r>
              <a:rPr lang="de-DE"/>
              <a:t>Zweite Ebene</a:t>
            </a:r>
          </a:p>
          <a:p>
            <a:pPr lvl="2" rtl="0" eaLnBrk="1" latinLnBrk="0" hangingPunct="1"/>
            <a:r>
              <a:rPr lang="de-DE"/>
              <a:t>Dritte Ebene</a:t>
            </a:r>
          </a:p>
          <a:p>
            <a:pPr lvl="3" rtl="0" eaLnBrk="1" latinLnBrk="0" hangingPunct="1"/>
            <a:r>
              <a:rPr lang="de-DE"/>
              <a:t>Vierte Ebene</a:t>
            </a:r>
          </a:p>
          <a:p>
            <a:pPr lvl="4" rtl="0" eaLnBrk="1" latinLnBrk="0" hangingPunct="1"/>
            <a:r>
              <a:rPr lang="de-DE"/>
              <a:t>Fünfte Ebene</a:t>
            </a:r>
            <a:endParaRPr kumimoji="0" lang="de-DE" dirty="0"/>
          </a:p>
        </p:txBody>
      </p:sp>
      <p:sp>
        <p:nvSpPr>
          <p:cNvPr id="28" name="Fußzeilenplatzhalter 27"/>
          <p:cNvSpPr>
            <a:spLocks noGrp="1"/>
          </p:cNvSpPr>
          <p:nvPr>
            <p:ph type="ftr" sz="quarter" idx="12"/>
          </p:nvPr>
        </p:nvSpPr>
        <p:spPr>
          <a:xfrm>
            <a:off x="5257800" y="459486"/>
            <a:ext cx="1325880" cy="342900"/>
          </a:xfrm>
          <a:prstGeom prst="rect">
            <a:avLst/>
          </a:prstGeom>
        </p:spPr>
        <p:txBody>
          <a:bodyPr rtlCol="0"/>
          <a:lstStyle/>
          <a:p>
            <a:endParaRPr lang="de-DE"/>
          </a:p>
        </p:txBody>
      </p:sp>
      <p:sp>
        <p:nvSpPr>
          <p:cNvPr id="26" name="Datumsplatzhalter 25"/>
          <p:cNvSpPr>
            <a:spLocks noGrp="1"/>
          </p:cNvSpPr>
          <p:nvPr>
            <p:ph type="dt" sz="half" idx="10"/>
          </p:nvPr>
        </p:nvSpPr>
        <p:spPr>
          <a:xfrm>
            <a:off x="6586536" y="459486"/>
            <a:ext cx="957264" cy="342900"/>
          </a:xfrm>
          <a:prstGeom prst="rect">
            <a:avLst/>
          </a:prstGeom>
        </p:spPr>
        <p:txBody>
          <a:bodyPr rtlCol="0"/>
          <a:lstStyle/>
          <a:p>
            <a:fld id="{BAE11E0A-E6E9-4DE5-890F-5D7CE8FD4297}" type="datetimeFigureOut">
              <a:rPr lang="de-DE" smtClean="0"/>
              <a:t>29.08.2024</a:t>
            </a:fld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1"/>
          </p:nvPr>
        </p:nvSpPr>
        <p:spPr>
          <a:xfrm>
            <a:off x="8174736" y="1704"/>
            <a:ext cx="762000" cy="274320"/>
          </a:xfrm>
          <a:prstGeom prst="rect">
            <a:avLst/>
          </a:prstGeom>
        </p:spPr>
        <p:txBody>
          <a:bodyPr rtlCol="0"/>
          <a:lstStyle/>
          <a:p>
            <a:fld id="{86BB50D1-B0B0-47F4-96A4-2419234FCA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236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857250"/>
            <a:ext cx="8229600" cy="802386"/>
          </a:xfrm>
        </p:spPr>
        <p:txBody>
          <a:bodyPr rtlCol="0" anchor="ctr"/>
          <a:lstStyle>
            <a:lvl1pPr>
              <a:defRPr sz="3000">
                <a:solidFill>
                  <a:schemeClr val="tx2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5257800" y="459486"/>
            <a:ext cx="1325880" cy="342900"/>
          </a:xfrm>
          <a:prstGeom prst="rect">
            <a:avLst/>
          </a:prstGeom>
        </p:spPr>
        <p:txBody>
          <a:bodyPr rtlCol="0"/>
          <a:lstStyle/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583680" y="459486"/>
            <a:ext cx="957264" cy="342900"/>
          </a:xfrm>
          <a:prstGeom prst="rect">
            <a:avLst/>
          </a:prstGeom>
        </p:spPr>
        <p:txBody>
          <a:bodyPr rtlCol="0"/>
          <a:lstStyle/>
          <a:p>
            <a:fld id="{BAE11E0A-E6E9-4DE5-890F-5D7CE8FD4297}" type="datetimeFigureOut">
              <a:rPr lang="de-DE" smtClean="0"/>
              <a:t>29.08.2024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1704"/>
            <a:ext cx="762000" cy="274320"/>
          </a:xfrm>
          <a:prstGeom prst="rect">
            <a:avLst/>
          </a:prstGeom>
        </p:spPr>
        <p:txBody>
          <a:bodyPr rtlCol="0"/>
          <a:lstStyle/>
          <a:p>
            <a:fld id="{86BB50D1-B0B0-47F4-96A4-2419234FCA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613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5257800" y="459486"/>
            <a:ext cx="1325880" cy="342900"/>
          </a:xfrm>
          <a:prstGeom prst="rect">
            <a:avLst/>
          </a:prstGeom>
        </p:spPr>
        <p:txBody>
          <a:bodyPr rtlCol="0"/>
          <a:lstStyle/>
          <a:p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6586536" y="459486"/>
            <a:ext cx="957264" cy="342900"/>
          </a:xfrm>
          <a:prstGeom prst="rect">
            <a:avLst/>
          </a:prstGeom>
        </p:spPr>
        <p:txBody>
          <a:bodyPr rtlCol="0"/>
          <a:lstStyle/>
          <a:p>
            <a:fld id="{BAE11E0A-E6E9-4DE5-890F-5D7CE8FD4297}" type="datetimeFigureOut">
              <a:rPr lang="de-DE" smtClean="0"/>
              <a:t>29.08.2024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174736" y="1704"/>
            <a:ext cx="762000" cy="274320"/>
          </a:xfrm>
          <a:prstGeom prst="rect">
            <a:avLst/>
          </a:prstGeom>
        </p:spPr>
        <p:txBody>
          <a:bodyPr rtlCol="0"/>
          <a:lstStyle/>
          <a:p>
            <a:fld id="{86BB50D1-B0B0-47F4-96A4-2419234FCA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3330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353496" y="826478"/>
            <a:ext cx="3383280" cy="658368"/>
          </a:xfrm>
        </p:spPr>
        <p:txBody>
          <a:bodyPr rtlCol="0" anchor="b"/>
          <a:lstStyle>
            <a:lvl1pPr algn="l">
              <a:buNone/>
              <a:defRPr sz="1350" b="1"/>
            </a:lvl1pPr>
          </a:lstStyle>
          <a:p>
            <a:pPr rtl="0"/>
            <a:r>
              <a:rPr lang="de-DE" dirty="0"/>
              <a:t>Titelmasterformat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66928" y="582216"/>
            <a:ext cx="4787824" cy="4113001"/>
          </a:xfrm>
        </p:spPr>
        <p:txBody>
          <a:bodyPr rtlCol="0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</a:lstStyle>
          <a:p>
            <a:pPr lvl="0" rtl="0" eaLnBrk="1" latinLnBrk="0" hangingPunct="1"/>
            <a:r>
              <a:rPr lang="de-DE"/>
              <a:t>Mastertextformat bearbeiten</a:t>
            </a:r>
          </a:p>
          <a:p>
            <a:pPr lvl="1" rtl="0" eaLnBrk="1" latinLnBrk="0" hangingPunct="1"/>
            <a:r>
              <a:rPr lang="de-DE"/>
              <a:t>Zweite Ebene</a:t>
            </a:r>
          </a:p>
          <a:p>
            <a:pPr lvl="2" rtl="0" eaLnBrk="1" latinLnBrk="0" hangingPunct="1"/>
            <a:r>
              <a:rPr lang="de-DE"/>
              <a:t>Dritte Ebene</a:t>
            </a:r>
          </a:p>
          <a:p>
            <a:pPr lvl="3" rtl="0" eaLnBrk="1" latinLnBrk="0" hangingPunct="1"/>
            <a:r>
              <a:rPr lang="de-DE"/>
              <a:t>Vierte Ebene</a:t>
            </a:r>
          </a:p>
          <a:p>
            <a:pPr lvl="4" rtl="0" eaLnBrk="1" latinLnBrk="0" hangingPunct="1"/>
            <a:r>
              <a:rPr lang="de-DE"/>
              <a:t>Fünfte Ebene</a:t>
            </a:r>
            <a:endParaRPr kumimoji="0"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5353496" y="1508045"/>
            <a:ext cx="3383280" cy="3187172"/>
          </a:xfrm>
        </p:spPr>
        <p:txBody>
          <a:bodyPr rtlCol="0"/>
          <a:lstStyle>
            <a:lvl1pPr marL="6858" indent="0">
              <a:buNone/>
              <a:defRPr sz="105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 rtl="0" eaLnBrk="1" latinLnBrk="0" hangingPunct="1"/>
            <a:r>
              <a:rPr lang="de-DE"/>
              <a:t>Mastertextformat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5257800" y="459486"/>
            <a:ext cx="1325880" cy="342900"/>
          </a:xfrm>
          <a:prstGeom prst="rect">
            <a:avLst/>
          </a:prstGeom>
        </p:spPr>
        <p:txBody>
          <a:bodyPr rtlCol="0"/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586536" y="459486"/>
            <a:ext cx="957264" cy="342900"/>
          </a:xfrm>
          <a:prstGeom prst="rect">
            <a:avLst/>
          </a:prstGeom>
        </p:spPr>
        <p:txBody>
          <a:bodyPr rtlCol="0"/>
          <a:lstStyle/>
          <a:p>
            <a:fld id="{BAE11E0A-E6E9-4DE5-890F-5D7CE8FD4297}" type="datetimeFigureOut">
              <a:rPr lang="de-DE" smtClean="0"/>
              <a:t>29.08.2024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174736" y="1704"/>
            <a:ext cx="762000" cy="274320"/>
          </a:xfrm>
          <a:prstGeom prst="rect">
            <a:avLst/>
          </a:prstGeom>
        </p:spPr>
        <p:txBody>
          <a:bodyPr rtlCol="0"/>
          <a:lstStyle/>
          <a:p>
            <a:fld id="{86BB50D1-B0B0-47F4-96A4-2419234FCA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658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40435" y="831871"/>
            <a:ext cx="586803" cy="3511228"/>
          </a:xfrm>
        </p:spPr>
        <p:txBody>
          <a:bodyPr vert="vert270" lIns="45720" tIns="0" rIns="45720" rtlCol="0" anchor="t"/>
          <a:lstStyle>
            <a:lvl1pPr algn="ctr">
              <a:buNone/>
              <a:defRPr sz="1500" b="1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403671" y="857250"/>
            <a:ext cx="4572000" cy="3429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2400"/>
            </a:lvl1pPr>
          </a:lstStyle>
          <a:p>
            <a:pPr rtl="0"/>
            <a:r>
              <a:rPr lang="de-DE"/>
              <a:t>Bild durch Klicken auf Symbol hinzufügen</a:t>
            </a:r>
            <a:endParaRPr kumimoji="0"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88443" y="2455732"/>
            <a:ext cx="2590800" cy="1887367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75"/>
            </a:lvl1pPr>
            <a:lvl2pPr>
              <a:buFontTx/>
              <a:buNone/>
              <a:defRPr sz="900"/>
            </a:lvl2pPr>
            <a:lvl3pPr>
              <a:buFontTx/>
              <a:buNone/>
              <a:defRPr sz="750"/>
            </a:lvl3pPr>
            <a:lvl4pPr>
              <a:buFontTx/>
              <a:buNone/>
              <a:defRPr sz="675"/>
            </a:lvl4pPr>
            <a:lvl5pPr>
              <a:buFontTx/>
              <a:buNone/>
              <a:defRPr sz="675"/>
            </a:lvl5pPr>
          </a:lstStyle>
          <a:p>
            <a:pPr lvl="0" rtl="0" eaLnBrk="1" latinLnBrk="0" hangingPunct="1"/>
            <a:r>
              <a:rPr lang="de-DE"/>
              <a:t>Mastertextformat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5257800" y="459486"/>
            <a:ext cx="1325880" cy="342900"/>
          </a:xfrm>
          <a:prstGeom prst="rect">
            <a:avLst/>
          </a:prstGeom>
        </p:spPr>
        <p:txBody>
          <a:bodyPr rtlCol="0"/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586536" y="459486"/>
            <a:ext cx="957264" cy="342900"/>
          </a:xfrm>
          <a:prstGeom prst="rect">
            <a:avLst/>
          </a:prstGeom>
        </p:spPr>
        <p:txBody>
          <a:bodyPr rtlCol="0"/>
          <a:lstStyle/>
          <a:p>
            <a:fld id="{BAE11E0A-E6E9-4DE5-890F-5D7CE8FD4297}" type="datetimeFigureOut">
              <a:rPr lang="de-DE" smtClean="0"/>
              <a:t>29.08.2024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174736" y="1704"/>
            <a:ext cx="762000" cy="274320"/>
          </a:xfrm>
          <a:prstGeom prst="rect">
            <a:avLst/>
          </a:prstGeom>
        </p:spPr>
        <p:txBody>
          <a:bodyPr rtlCol="0"/>
          <a:lstStyle/>
          <a:p>
            <a:fld id="{86BB50D1-B0B0-47F4-96A4-2419234FCA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3300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6DEE72D8-A48A-0E54-AFE7-E43E9CD19DC7}"/>
              </a:ext>
            </a:extLst>
          </p:cNvPr>
          <p:cNvGrpSpPr/>
          <p:nvPr userDrawn="1"/>
        </p:nvGrpSpPr>
        <p:grpSpPr>
          <a:xfrm>
            <a:off x="0" y="-1501"/>
            <a:ext cx="9144002" cy="470640"/>
            <a:chOff x="0" y="-1501"/>
            <a:chExt cx="9144002" cy="470640"/>
          </a:xfrm>
        </p:grpSpPr>
        <p:sp>
          <p:nvSpPr>
            <p:cNvPr id="28" name="Rechteck 27"/>
            <p:cNvSpPr/>
            <p:nvPr/>
          </p:nvSpPr>
          <p:spPr>
            <a:xfrm>
              <a:off x="1" y="275115"/>
              <a:ext cx="9144000" cy="6330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1" latinLnBrk="0" hangingPunct="1"/>
              <a:endParaRPr kumimoji="0" lang="de-DE" sz="1350" dirty="0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0" y="0"/>
              <a:ext cx="9144000" cy="232997"/>
            </a:xfrm>
            <a:prstGeom prst="rect">
              <a:avLst/>
            </a:prstGeom>
            <a:solidFill>
              <a:schemeClr val="tx2">
                <a:alpha val="100000"/>
              </a:scheme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1" latinLnBrk="0" hangingPunct="1"/>
              <a:endParaRPr kumimoji="0" lang="de-DE" sz="1350" dirty="0"/>
            </a:p>
          </p:txBody>
        </p:sp>
        <p:sp>
          <p:nvSpPr>
            <p:cNvPr id="30" name="Rechteck 29"/>
            <p:cNvSpPr/>
            <p:nvPr/>
          </p:nvSpPr>
          <p:spPr>
            <a:xfrm>
              <a:off x="1" y="231208"/>
              <a:ext cx="9144001" cy="68581"/>
            </a:xfrm>
            <a:prstGeom prst="rect">
              <a:avLst/>
            </a:prstGeom>
            <a:solidFill>
              <a:schemeClr val="accent2">
                <a:alpha val="100000"/>
              </a:scheme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1" latinLnBrk="0" hangingPunct="1"/>
              <a:endParaRPr kumimoji="0" lang="de-DE" sz="1350" dirty="0"/>
            </a:p>
          </p:txBody>
        </p:sp>
        <p:sp>
          <p:nvSpPr>
            <p:cNvPr id="31" name="Rechteck 30"/>
            <p:cNvSpPr/>
            <p:nvPr/>
          </p:nvSpPr>
          <p:spPr>
            <a:xfrm flipV="1">
              <a:off x="5410183" y="270186"/>
              <a:ext cx="3733819" cy="68315"/>
            </a:xfrm>
            <a:prstGeom prst="rect">
              <a:avLst/>
            </a:prstGeom>
            <a:solidFill>
              <a:schemeClr val="accent2">
                <a:alpha val="100000"/>
              </a:scheme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1" latinLnBrk="0" hangingPunct="1"/>
              <a:endParaRPr kumimoji="0" lang="de-DE" sz="1350" dirty="0"/>
            </a:p>
          </p:txBody>
        </p:sp>
        <p:sp>
          <p:nvSpPr>
            <p:cNvPr id="32" name="Rechteck 31"/>
            <p:cNvSpPr/>
            <p:nvPr/>
          </p:nvSpPr>
          <p:spPr>
            <a:xfrm flipV="1">
              <a:off x="5410201" y="330085"/>
              <a:ext cx="3733801" cy="135026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1" latinLnBrk="0" hangingPunct="1"/>
              <a:endParaRPr kumimoji="0" lang="de-DE" sz="1350" dirty="0"/>
            </a:p>
          </p:txBody>
        </p:sp>
        <p:sp useBgFill="1">
          <p:nvSpPr>
            <p:cNvPr id="33" name="Abgerundetes Rechteck 32"/>
            <p:cNvSpPr/>
            <p:nvPr/>
          </p:nvSpPr>
          <p:spPr bwMode="white">
            <a:xfrm>
              <a:off x="5407339" y="373128"/>
              <a:ext cx="3063240" cy="20574"/>
            </a:xfrm>
            <a:prstGeom prst="roundRect">
              <a:avLst>
                <a:gd name="adj" fmla="val 16667"/>
              </a:avLst>
            </a:prstGeom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1" latinLnBrk="0" hangingPunct="1"/>
              <a:endParaRPr kumimoji="0" lang="de-DE" sz="1350" dirty="0"/>
            </a:p>
          </p:txBody>
        </p:sp>
        <p:sp useBgFill="1">
          <p:nvSpPr>
            <p:cNvPr id="34" name="Abgerundetes Rechteck 33"/>
            <p:cNvSpPr/>
            <p:nvPr/>
          </p:nvSpPr>
          <p:spPr bwMode="white">
            <a:xfrm>
              <a:off x="7373646" y="441707"/>
              <a:ext cx="1600200" cy="27432"/>
            </a:xfrm>
            <a:prstGeom prst="roundRect">
              <a:avLst>
                <a:gd name="adj" fmla="val 16667"/>
              </a:avLst>
            </a:prstGeom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1" latinLnBrk="0" hangingPunct="1"/>
              <a:endParaRPr kumimoji="0" lang="de-DE" sz="1350" dirty="0"/>
            </a:p>
          </p:txBody>
        </p:sp>
        <p:sp>
          <p:nvSpPr>
            <p:cNvPr id="35" name="Rechteck 34"/>
            <p:cNvSpPr/>
            <p:nvPr/>
          </p:nvSpPr>
          <p:spPr bwMode="invGray">
            <a:xfrm>
              <a:off x="9084967" y="-1501"/>
              <a:ext cx="57626" cy="466344"/>
            </a:xfrm>
            <a:prstGeom prst="rect">
              <a:avLst/>
            </a:prstGeom>
            <a:solidFill>
              <a:srgbClr val="FFFFFF">
                <a:alpha val="65098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1" latinLnBrk="0" hangingPunct="1"/>
              <a:endParaRPr kumimoji="0" lang="de-DE" sz="1350" dirty="0"/>
            </a:p>
          </p:txBody>
        </p:sp>
        <p:sp>
          <p:nvSpPr>
            <p:cNvPr id="36" name="Rechteck 35"/>
            <p:cNvSpPr/>
            <p:nvPr/>
          </p:nvSpPr>
          <p:spPr bwMode="invGray">
            <a:xfrm>
              <a:off x="9044481" y="-1501"/>
              <a:ext cx="27432" cy="466344"/>
            </a:xfrm>
            <a:prstGeom prst="rect">
              <a:avLst/>
            </a:prstGeom>
            <a:solidFill>
              <a:srgbClr val="FFFFFF">
                <a:alpha val="65098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1" latinLnBrk="0" hangingPunct="1"/>
              <a:endParaRPr kumimoji="0" lang="de-DE" sz="1350" dirty="0"/>
            </a:p>
          </p:txBody>
        </p:sp>
        <p:sp>
          <p:nvSpPr>
            <p:cNvPr id="37" name="Rechteck 36"/>
            <p:cNvSpPr/>
            <p:nvPr/>
          </p:nvSpPr>
          <p:spPr bwMode="invGray">
            <a:xfrm>
              <a:off x="9025428" y="-1501"/>
              <a:ext cx="9144" cy="466344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1" latinLnBrk="0" hangingPunct="1"/>
              <a:endParaRPr kumimoji="0" lang="de-DE" sz="1350" dirty="0"/>
            </a:p>
          </p:txBody>
        </p:sp>
        <p:sp>
          <p:nvSpPr>
            <p:cNvPr id="38" name="Rechteck 37"/>
            <p:cNvSpPr/>
            <p:nvPr/>
          </p:nvSpPr>
          <p:spPr bwMode="invGray">
            <a:xfrm>
              <a:off x="8975423" y="-1501"/>
              <a:ext cx="27432" cy="466344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1" latinLnBrk="0" hangingPunct="1"/>
              <a:endParaRPr kumimoji="0" lang="de-DE" sz="1350" dirty="0"/>
            </a:p>
          </p:txBody>
        </p:sp>
        <p:sp>
          <p:nvSpPr>
            <p:cNvPr id="39" name="Rechteck 38"/>
            <p:cNvSpPr/>
            <p:nvPr/>
          </p:nvSpPr>
          <p:spPr bwMode="invGray">
            <a:xfrm>
              <a:off x="8915677" y="285"/>
              <a:ext cx="54864" cy="438912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1" latinLnBrk="0" hangingPunct="1"/>
              <a:endParaRPr kumimoji="0" lang="de-DE" sz="1350" dirty="0"/>
            </a:p>
          </p:txBody>
        </p:sp>
        <p:sp>
          <p:nvSpPr>
            <p:cNvPr id="40" name="Rechteck 39"/>
            <p:cNvSpPr/>
            <p:nvPr/>
          </p:nvSpPr>
          <p:spPr bwMode="invGray">
            <a:xfrm>
              <a:off x="8873475" y="285"/>
              <a:ext cx="9144" cy="438912"/>
            </a:xfrm>
            <a:prstGeom prst="rect">
              <a:avLst/>
            </a:prstGeom>
            <a:solidFill>
              <a:srgbClr val="FFFFFF">
                <a:alpha val="30196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1" latinLnBrk="0" hangingPunct="1"/>
              <a:endParaRPr kumimoji="0" lang="de-DE" sz="1350" dirty="0"/>
            </a:p>
          </p:txBody>
        </p:sp>
      </p:grp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857250"/>
            <a:ext cx="8229600" cy="800100"/>
          </a:xfrm>
          <a:prstGeom prst="rect">
            <a:avLst/>
          </a:prstGeom>
        </p:spPr>
        <p:txBody>
          <a:bodyPr vert="horz" rtlCol="0" anchor="ctr">
            <a:noAutofit/>
          </a:bodyPr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687069"/>
            <a:ext cx="8229600" cy="2985006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de-DE" dirty="0"/>
              <a:t>Textmasterformate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DDA0B12-BF58-4C24-82B3-16ADF5F42C0B}"/>
              </a:ext>
            </a:extLst>
          </p:cNvPr>
          <p:cNvSpPr txBox="1"/>
          <p:nvPr/>
        </p:nvSpPr>
        <p:spPr>
          <a:xfrm>
            <a:off x="457200" y="4819958"/>
            <a:ext cx="18314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tx2"/>
                </a:solidFill>
                <a:latin typeface="Univers Condensed" panose="020B0506020202050204" pitchFamily="34" charset="0"/>
              </a:rPr>
              <a:t>Timo Sprang, M.A.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1D0B695-7D8E-4EF6-BEEE-FE156004C899}"/>
              </a:ext>
            </a:extLst>
          </p:cNvPr>
          <p:cNvSpPr txBox="1"/>
          <p:nvPr/>
        </p:nvSpPr>
        <p:spPr>
          <a:xfrm>
            <a:off x="6822999" y="4816220"/>
            <a:ext cx="11382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tx2"/>
                </a:solidFill>
                <a:latin typeface="Univers Condensed" panose="020B0506020202050204" pitchFamily="34" charset="0"/>
              </a:rPr>
              <a:t>Slide </a:t>
            </a:r>
            <a:fld id="{7CD4000B-BEFC-4BD5-96FC-FBB748FC52BC}" type="slidenum">
              <a:rPr lang="de-DE" sz="900" smtClean="0">
                <a:solidFill>
                  <a:schemeClr val="tx2"/>
                </a:solidFill>
                <a:latin typeface="Univers Condensed" panose="020B0506020202050204" pitchFamily="34" charset="0"/>
              </a:rPr>
              <a:pPr algn="ctr"/>
              <a:t>‹Nr.›</a:t>
            </a:fld>
            <a:r>
              <a:rPr lang="de-DE" sz="900" dirty="0">
                <a:solidFill>
                  <a:schemeClr val="tx2"/>
                </a:solidFill>
                <a:latin typeface="Univers Condensed" panose="020B0506020202050204" pitchFamily="34" charset="0"/>
              </a:rPr>
              <a:t> </a:t>
            </a:r>
            <a:r>
              <a:rPr lang="de-DE" sz="900" dirty="0" err="1">
                <a:solidFill>
                  <a:schemeClr val="tx2"/>
                </a:solidFill>
                <a:latin typeface="Univers Condensed" panose="020B0506020202050204" pitchFamily="34" charset="0"/>
              </a:rPr>
              <a:t>of</a:t>
            </a:r>
            <a:r>
              <a:rPr lang="de-DE" sz="900" dirty="0">
                <a:solidFill>
                  <a:schemeClr val="tx2"/>
                </a:solidFill>
                <a:latin typeface="Univers Condensed" panose="020B0506020202050204" pitchFamily="34" charset="0"/>
              </a:rPr>
              <a:t> X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B1DB9C5-0709-4397-9E9D-FB9A6DF9B106}"/>
              </a:ext>
            </a:extLst>
          </p:cNvPr>
          <p:cNvSpPr txBox="1"/>
          <p:nvPr/>
        </p:nvSpPr>
        <p:spPr>
          <a:xfrm>
            <a:off x="2416253" y="4822395"/>
            <a:ext cx="20839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tx2"/>
                </a:solidFill>
                <a:latin typeface="Univers Condensed" panose="020B0506020202050204" pitchFamily="34" charset="0"/>
              </a:rPr>
              <a:t>Methods Primer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A39C02C6-2589-4533-8EA2-9530A298EBEC}"/>
              </a:ext>
            </a:extLst>
          </p:cNvPr>
          <p:cNvCxnSpPr/>
          <p:nvPr/>
        </p:nvCxnSpPr>
        <p:spPr>
          <a:xfrm>
            <a:off x="457200" y="4701793"/>
            <a:ext cx="8229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CD86573-CF61-4F31-8F97-1EAE4DFA2DBA}"/>
              </a:ext>
            </a:extLst>
          </p:cNvPr>
          <p:cNvCxnSpPr>
            <a:cxnSpLocks/>
          </p:cNvCxnSpPr>
          <p:nvPr/>
        </p:nvCxnSpPr>
        <p:spPr>
          <a:xfrm>
            <a:off x="2416249" y="4701793"/>
            <a:ext cx="0" cy="44170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D58DB5DF-A26B-41B2-A030-946E8DB96035}"/>
              </a:ext>
            </a:extLst>
          </p:cNvPr>
          <p:cNvCxnSpPr>
            <a:cxnSpLocks/>
          </p:cNvCxnSpPr>
          <p:nvPr/>
        </p:nvCxnSpPr>
        <p:spPr>
          <a:xfrm>
            <a:off x="4500230" y="4701793"/>
            <a:ext cx="0" cy="44170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8AA2273F-FF1B-49A4-A618-1F3D29837267}"/>
              </a:ext>
            </a:extLst>
          </p:cNvPr>
          <p:cNvCxnSpPr>
            <a:cxnSpLocks/>
          </p:cNvCxnSpPr>
          <p:nvPr/>
        </p:nvCxnSpPr>
        <p:spPr>
          <a:xfrm>
            <a:off x="6823003" y="4701791"/>
            <a:ext cx="0" cy="44170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D5937512-7B3F-480D-958F-32BAC552BFBE}"/>
              </a:ext>
            </a:extLst>
          </p:cNvPr>
          <p:cNvSpPr txBox="1"/>
          <p:nvPr/>
        </p:nvSpPr>
        <p:spPr>
          <a:xfrm>
            <a:off x="1" y="287861"/>
            <a:ext cx="54106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tx2"/>
                </a:solidFill>
                <a:latin typeface="Univers Condensed" panose="020B0506020202050204" pitchFamily="34" charset="0"/>
              </a:rPr>
              <a:t>[TITEL]</a:t>
            </a:r>
          </a:p>
        </p:txBody>
      </p:sp>
      <p:pic>
        <p:nvPicPr>
          <p:cNvPr id="12" name="Grafik 11" descr="Ein Bild, das Text, Menschliches Gesicht, Schrift, Grafiken enthält.&#10;&#10;Automatisch generierte Beschreibung">
            <a:extLst>
              <a:ext uri="{FF2B5EF4-FFF2-40B4-BE49-F238E27FC236}">
                <a16:creationId xmlns:a16="http://schemas.microsoft.com/office/drawing/2014/main" id="{B5E47A01-70D5-B760-53DB-6442224456E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045519" y="4731511"/>
            <a:ext cx="641281" cy="349472"/>
          </a:xfrm>
          <a:prstGeom prst="rect">
            <a:avLst/>
          </a:prstGeom>
        </p:spPr>
      </p:pic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2138C7CF-F64B-6FDD-986F-8B62BC50BD0E}"/>
              </a:ext>
            </a:extLst>
          </p:cNvPr>
          <p:cNvCxnSpPr>
            <a:cxnSpLocks/>
          </p:cNvCxnSpPr>
          <p:nvPr userDrawn="1"/>
        </p:nvCxnSpPr>
        <p:spPr>
          <a:xfrm>
            <a:off x="7961224" y="4701792"/>
            <a:ext cx="0" cy="44170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32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kern="1200">
          <a:solidFill>
            <a:schemeClr val="tx2"/>
          </a:solidFill>
          <a:latin typeface="Univers Condensed" panose="020B0506020202050204" pitchFamily="34" charset="0"/>
          <a:ea typeface="+mj-ea"/>
          <a:cs typeface="+mj-cs"/>
        </a:defRPr>
      </a:lvl1pPr>
    </p:titleStyle>
    <p:bodyStyle>
      <a:lvl1pPr marL="274320" indent="-192024" algn="l" rtl="0" eaLnBrk="1" latinLnBrk="0" hangingPunct="1">
        <a:spcBef>
          <a:spcPts val="225"/>
        </a:spcBef>
        <a:buClr>
          <a:schemeClr val="tx2"/>
        </a:buClr>
        <a:buFont typeface="Symbol" panose="05050102010706020507" pitchFamily="18" charset="2"/>
        <a:buChar char="-"/>
        <a:defRPr kumimoji="0" sz="21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493776" indent="-185166" algn="l" rtl="0" eaLnBrk="1" latinLnBrk="0" hangingPunct="1">
        <a:spcBef>
          <a:spcPts val="225"/>
        </a:spcBef>
        <a:buClr>
          <a:schemeClr val="accent2">
            <a:lumMod val="75000"/>
          </a:schemeClr>
        </a:buClr>
        <a:buFont typeface="Century Gothic" panose="020B0502020202020204" pitchFamily="34" charset="0"/>
        <a:buChar char="&gt;"/>
        <a:defRPr kumimoji="0" sz="195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2pPr>
      <a:lvl3pPr marL="692658" indent="-164592" algn="l" rtl="0" eaLnBrk="1" latinLnBrk="0" hangingPunct="1">
        <a:spcBef>
          <a:spcPts val="225"/>
        </a:spcBef>
        <a:buClr>
          <a:schemeClr val="tx2"/>
        </a:buClr>
        <a:buFont typeface="Arial" panose="020B0604020202020204" pitchFamily="34" charset="0"/>
        <a:buChar char="•"/>
        <a:defRPr kumimoji="0" sz="18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3pPr>
      <a:lvl4pPr marL="884682" indent="-150876" algn="l" rtl="0" eaLnBrk="1" latinLnBrk="0" hangingPunct="1">
        <a:spcBef>
          <a:spcPts val="225"/>
        </a:spcBef>
        <a:buClr>
          <a:schemeClr val="tx2"/>
        </a:buClr>
        <a:buFont typeface="Wingdings" panose="05000000000000000000" pitchFamily="2" charset="2"/>
        <a:buChar char="§"/>
        <a:defRPr kumimoji="0" sz="165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4pPr>
      <a:lvl5pPr marL="1042416" indent="-137160" algn="l" rtl="0" eaLnBrk="1" latinLnBrk="0" hangingPunct="1">
        <a:spcBef>
          <a:spcPts val="225"/>
        </a:spcBef>
        <a:buClr>
          <a:schemeClr val="tx2"/>
        </a:buClr>
        <a:buFont typeface="Wingdings 2" panose="05020102010507070707" pitchFamily="18" charset="2"/>
        <a:buChar char="Ò"/>
        <a:defRPr kumimoji="0" sz="15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1207008" indent="-137160" algn="l" rtl="0" eaLnBrk="1" latinLnBrk="0" hangingPunct="1">
        <a:spcBef>
          <a:spcPts val="225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350" kern="1200">
          <a:solidFill>
            <a:schemeClr val="tx2"/>
          </a:solidFill>
          <a:latin typeface="+mn-lt"/>
          <a:ea typeface="+mn-ea"/>
          <a:cs typeface="+mn-cs"/>
        </a:defRPr>
      </a:lvl6pPr>
      <a:lvl7pPr marL="1371600" indent="-137160" algn="l" rtl="0" eaLnBrk="1" latinLnBrk="0" hangingPunct="1">
        <a:spcBef>
          <a:spcPts val="225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1522476" indent="-137160" algn="l" rtl="0" eaLnBrk="1" latinLnBrk="0" hangingPunct="1">
        <a:spcBef>
          <a:spcPts val="225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125" kern="1200">
          <a:solidFill>
            <a:schemeClr val="tx2"/>
          </a:solidFill>
          <a:latin typeface="+mn-lt"/>
          <a:ea typeface="+mn-ea"/>
          <a:cs typeface="+mn-cs"/>
        </a:defRPr>
      </a:lvl8pPr>
      <a:lvl9pPr marL="1680210" indent="-137160" algn="l" rtl="0" eaLnBrk="1" latinLnBrk="0" hangingPunct="1">
        <a:spcBef>
          <a:spcPts val="225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>
          <p15:clr>
            <a:srgbClr val="F26B43"/>
          </p15:clr>
        </p15:guide>
        <p15:guide id="1" pos="3840">
          <p15:clr>
            <a:srgbClr val="F26B43"/>
          </p15:clr>
        </p15:guide>
        <p15:guide id="2" orient="horz" pos="415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</a:t>
            </a:r>
            <a:r>
              <a:rPr lang="en-US"/>
              <a:t>, world.</a:t>
            </a: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andard Design Blau">
  <a:themeElements>
    <a:clrScheme name="Benutzerdefiniert 6">
      <a:dk1>
        <a:sysClr val="windowText" lastClr="000000"/>
      </a:dk1>
      <a:lt1>
        <a:srgbClr val="F8F6F5"/>
      </a:lt1>
      <a:dk2>
        <a:srgbClr val="00618F"/>
      </a:dk2>
      <a:lt2>
        <a:srgbClr val="E2DFCC"/>
      </a:lt2>
      <a:accent1>
        <a:srgbClr val="F2F2F2"/>
      </a:accent1>
      <a:accent2>
        <a:srgbClr val="48A9DA"/>
      </a:accent2>
      <a:accent3>
        <a:srgbClr val="C00000"/>
      </a:accent3>
      <a:accent4>
        <a:srgbClr val="44C1A3"/>
      </a:accent4>
      <a:accent5>
        <a:srgbClr val="4EB3CF"/>
      </a:accent5>
      <a:accent6>
        <a:srgbClr val="7FCAFF"/>
      </a:accent6>
      <a:hlink>
        <a:srgbClr val="EE7B08"/>
      </a:hlink>
      <a:folHlink>
        <a:srgbClr val="977B2D"/>
      </a:folHlink>
    </a:clrScheme>
    <a:fontScheme name="GU">
      <a:majorFont>
        <a:latin typeface="Univers Condensed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 Design Blau" id="{B36E0FFF-38A4-445C-BD53-DB9ED98D9F37}" vid="{6DB16E3A-67F5-4631-9EC6-E063D1071E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</Words>
  <Application>Microsoft Office PowerPoint</Application>
  <PresentationFormat>Bildschirmpräsentation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3" baseType="lpstr">
      <vt:lpstr>Arial</vt:lpstr>
      <vt:lpstr>Arial Narrow</vt:lpstr>
      <vt:lpstr>Calibri</vt:lpstr>
      <vt:lpstr>Century Gothic</vt:lpstr>
      <vt:lpstr>Symbol</vt:lpstr>
      <vt:lpstr>Univers Condensed</vt:lpstr>
      <vt:lpstr>Wingdings</vt:lpstr>
      <vt:lpstr>Wingdings 2</vt:lpstr>
      <vt:lpstr>Standard Design Blau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Timo Sprang</cp:lastModifiedBy>
  <cp:revision>22</cp:revision>
  <dcterms:created xsi:type="dcterms:W3CDTF">2017-06-05T14:10:58Z</dcterms:created>
  <dcterms:modified xsi:type="dcterms:W3CDTF">2024-08-29T09:07:44Z</dcterms:modified>
</cp:coreProperties>
</file>