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005" autoAdjust="0"/>
  </p:normalViewPr>
  <p:slideViewPr>
    <p:cSldViewPr snapToGrid="0">
      <p:cViewPr>
        <p:scale>
          <a:sx n="90" d="100"/>
          <a:sy n="90" d="100"/>
        </p:scale>
        <p:origin x="5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9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2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9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7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1DCD-5BE7-4A7F-8CDF-E903E13E1BE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BA3F2-5B16-4EB8-A73C-FDA894667D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04458" y="1243843"/>
            <a:ext cx="6183086" cy="4135437"/>
          </a:xfrm>
          <a:prstGeom prst="roundRect">
            <a:avLst>
              <a:gd name="adj" fmla="val 22142"/>
            </a:avLst>
          </a:prstGeom>
          <a:solidFill>
            <a:schemeClr val="bg1"/>
          </a:solidFill>
          <a:ln>
            <a:noFill/>
          </a:ln>
          <a:effectLst>
            <a:outerShdw blurRad="6731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994932" y="1243843"/>
            <a:ext cx="1881051" cy="4135437"/>
          </a:xfrm>
          <a:prstGeom prst="roundRect">
            <a:avLst>
              <a:gd name="adj" fmla="val 50000"/>
            </a:avLst>
          </a:prstGeom>
          <a:solidFill>
            <a:srgbClr val="EE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à coins arrondis 5"/>
          <p:cNvSpPr/>
          <p:nvPr/>
        </p:nvSpPr>
        <p:spPr>
          <a:xfrm>
            <a:off x="7316018" y="1243842"/>
            <a:ext cx="1881051" cy="4135437"/>
          </a:xfrm>
          <a:prstGeom prst="roundRect">
            <a:avLst>
              <a:gd name="adj" fmla="val 50000"/>
            </a:avLst>
          </a:prstGeom>
          <a:solidFill>
            <a:srgbClr val="EE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42100" y="1221429"/>
            <a:ext cx="4305837" cy="4157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170713" y="1597279"/>
            <a:ext cx="5792519" cy="2342874"/>
          </a:xfrm>
          <a:custGeom>
            <a:avLst/>
            <a:gdLst>
              <a:gd name="connsiteX0" fmla="*/ 2995748 w 6113417"/>
              <a:gd name="connsiteY0" fmla="*/ 2899954 h 2899954"/>
              <a:gd name="connsiteX1" fmla="*/ 5547360 w 6113417"/>
              <a:gd name="connsiteY1" fmla="*/ 574766 h 2899954"/>
              <a:gd name="connsiteX2" fmla="*/ 6113417 w 6113417"/>
              <a:gd name="connsiteY2" fmla="*/ 766354 h 2899954"/>
              <a:gd name="connsiteX3" fmla="*/ 5860868 w 6113417"/>
              <a:gd name="connsiteY3" fmla="*/ 296092 h 2899954"/>
              <a:gd name="connsiteX4" fmla="*/ 5399314 w 6113417"/>
              <a:gd name="connsiteY4" fmla="*/ 34834 h 2899954"/>
              <a:gd name="connsiteX5" fmla="*/ 4929051 w 6113417"/>
              <a:gd name="connsiteY5" fmla="*/ 17417 h 2899954"/>
              <a:gd name="connsiteX6" fmla="*/ 4572000 w 6113417"/>
              <a:gd name="connsiteY6" fmla="*/ 226423 h 2899954"/>
              <a:gd name="connsiteX7" fmla="*/ 3004457 w 6113417"/>
              <a:gd name="connsiteY7" fmla="*/ 1654629 h 2899954"/>
              <a:gd name="connsiteX8" fmla="*/ 1297577 w 6113417"/>
              <a:gd name="connsiteY8" fmla="*/ 104503 h 2899954"/>
              <a:gd name="connsiteX9" fmla="*/ 862148 w 6113417"/>
              <a:gd name="connsiteY9" fmla="*/ 0 h 2899954"/>
              <a:gd name="connsiteX10" fmla="*/ 383177 w 6113417"/>
              <a:gd name="connsiteY10" fmla="*/ 121920 h 2899954"/>
              <a:gd name="connsiteX11" fmla="*/ 174171 w 6113417"/>
              <a:gd name="connsiteY11" fmla="*/ 304800 h 2899954"/>
              <a:gd name="connsiteX12" fmla="*/ 0 w 6113417"/>
              <a:gd name="connsiteY12" fmla="*/ 653143 h 2899954"/>
              <a:gd name="connsiteX13" fmla="*/ 426720 w 6113417"/>
              <a:gd name="connsiteY13" fmla="*/ 539932 h 2899954"/>
              <a:gd name="connsiteX14" fmla="*/ 2995748 w 6113417"/>
              <a:gd name="connsiteY14" fmla="*/ 2899954 h 2899954"/>
              <a:gd name="connsiteX0" fmla="*/ 2995748 w 6113417"/>
              <a:gd name="connsiteY0" fmla="*/ 2899954 h 2899954"/>
              <a:gd name="connsiteX1" fmla="*/ 5547360 w 6113417"/>
              <a:gd name="connsiteY1" fmla="*/ 574766 h 2899954"/>
              <a:gd name="connsiteX2" fmla="*/ 6113417 w 6113417"/>
              <a:gd name="connsiteY2" fmla="*/ 766354 h 2899954"/>
              <a:gd name="connsiteX3" fmla="*/ 5860868 w 6113417"/>
              <a:gd name="connsiteY3" fmla="*/ 296092 h 2899954"/>
              <a:gd name="connsiteX4" fmla="*/ 5399314 w 6113417"/>
              <a:gd name="connsiteY4" fmla="*/ 34834 h 2899954"/>
              <a:gd name="connsiteX5" fmla="*/ 4929051 w 6113417"/>
              <a:gd name="connsiteY5" fmla="*/ 17417 h 2899954"/>
              <a:gd name="connsiteX6" fmla="*/ 4572000 w 6113417"/>
              <a:gd name="connsiteY6" fmla="*/ 226423 h 2899954"/>
              <a:gd name="connsiteX7" fmla="*/ 3004457 w 6113417"/>
              <a:gd name="connsiteY7" fmla="*/ 1654629 h 2899954"/>
              <a:gd name="connsiteX8" fmla="*/ 1297577 w 6113417"/>
              <a:gd name="connsiteY8" fmla="*/ 104503 h 2899954"/>
              <a:gd name="connsiteX9" fmla="*/ 862148 w 6113417"/>
              <a:gd name="connsiteY9" fmla="*/ 0 h 2899954"/>
              <a:gd name="connsiteX10" fmla="*/ 383177 w 6113417"/>
              <a:gd name="connsiteY10" fmla="*/ 121920 h 2899954"/>
              <a:gd name="connsiteX11" fmla="*/ 174171 w 6113417"/>
              <a:gd name="connsiteY11" fmla="*/ 304800 h 2899954"/>
              <a:gd name="connsiteX12" fmla="*/ 0 w 6113417"/>
              <a:gd name="connsiteY12" fmla="*/ 653143 h 2899954"/>
              <a:gd name="connsiteX13" fmla="*/ 426720 w 6113417"/>
              <a:gd name="connsiteY13" fmla="*/ 539932 h 2899954"/>
              <a:gd name="connsiteX14" fmla="*/ 2995748 w 6113417"/>
              <a:gd name="connsiteY14" fmla="*/ 2899954 h 2899954"/>
              <a:gd name="connsiteX0" fmla="*/ 2995748 w 6113417"/>
              <a:gd name="connsiteY0" fmla="*/ 2911920 h 2911920"/>
              <a:gd name="connsiteX1" fmla="*/ 5547360 w 6113417"/>
              <a:gd name="connsiteY1" fmla="*/ 586732 h 2911920"/>
              <a:gd name="connsiteX2" fmla="*/ 6113417 w 6113417"/>
              <a:gd name="connsiteY2" fmla="*/ 778320 h 2911920"/>
              <a:gd name="connsiteX3" fmla="*/ 5860868 w 6113417"/>
              <a:gd name="connsiteY3" fmla="*/ 308058 h 2911920"/>
              <a:gd name="connsiteX4" fmla="*/ 5399314 w 6113417"/>
              <a:gd name="connsiteY4" fmla="*/ 46800 h 2911920"/>
              <a:gd name="connsiteX5" fmla="*/ 4929051 w 6113417"/>
              <a:gd name="connsiteY5" fmla="*/ 29383 h 2911920"/>
              <a:gd name="connsiteX6" fmla="*/ 4572000 w 6113417"/>
              <a:gd name="connsiteY6" fmla="*/ 238389 h 2911920"/>
              <a:gd name="connsiteX7" fmla="*/ 3004457 w 6113417"/>
              <a:gd name="connsiteY7" fmla="*/ 1666595 h 2911920"/>
              <a:gd name="connsiteX8" fmla="*/ 1297577 w 6113417"/>
              <a:gd name="connsiteY8" fmla="*/ 116469 h 2911920"/>
              <a:gd name="connsiteX9" fmla="*/ 383177 w 6113417"/>
              <a:gd name="connsiteY9" fmla="*/ 133886 h 2911920"/>
              <a:gd name="connsiteX10" fmla="*/ 174171 w 6113417"/>
              <a:gd name="connsiteY10" fmla="*/ 316766 h 2911920"/>
              <a:gd name="connsiteX11" fmla="*/ 0 w 6113417"/>
              <a:gd name="connsiteY11" fmla="*/ 665109 h 2911920"/>
              <a:gd name="connsiteX12" fmla="*/ 426720 w 6113417"/>
              <a:gd name="connsiteY12" fmla="*/ 551898 h 2911920"/>
              <a:gd name="connsiteX13" fmla="*/ 2995748 w 6113417"/>
              <a:gd name="connsiteY13" fmla="*/ 2911920 h 2911920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04457 w 6113417"/>
              <a:gd name="connsiteY7" fmla="*/ 1677183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04457 w 6113417"/>
              <a:gd name="connsiteY7" fmla="*/ 1590097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13165 w 6113417"/>
              <a:gd name="connsiteY7" fmla="*/ 1668475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702629 w 6113417"/>
              <a:gd name="connsiteY6" fmla="*/ 144474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702629 w 6113417"/>
              <a:gd name="connsiteY6" fmla="*/ 144474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702629 w 6113417"/>
              <a:gd name="connsiteY5" fmla="*/ 144474 h 2922508"/>
              <a:gd name="connsiteX6" fmla="*/ 2995747 w 6113417"/>
              <a:gd name="connsiteY6" fmla="*/ 1581389 h 2922508"/>
              <a:gd name="connsiteX7" fmla="*/ 1297577 w 6113417"/>
              <a:gd name="connsiteY7" fmla="*/ 127057 h 2922508"/>
              <a:gd name="connsiteX8" fmla="*/ 383177 w 6113417"/>
              <a:gd name="connsiteY8" fmla="*/ 144474 h 2922508"/>
              <a:gd name="connsiteX9" fmla="*/ 174171 w 6113417"/>
              <a:gd name="connsiteY9" fmla="*/ 327354 h 2922508"/>
              <a:gd name="connsiteX10" fmla="*/ 0 w 6113417"/>
              <a:gd name="connsiteY10" fmla="*/ 675697 h 2922508"/>
              <a:gd name="connsiteX11" fmla="*/ 426720 w 6113417"/>
              <a:gd name="connsiteY11" fmla="*/ 562486 h 2922508"/>
              <a:gd name="connsiteX12" fmla="*/ 2995748 w 6113417"/>
              <a:gd name="connsiteY12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702629 w 6113417"/>
              <a:gd name="connsiteY5" fmla="*/ 144474 h 2922508"/>
              <a:gd name="connsiteX6" fmla="*/ 2995747 w 6113417"/>
              <a:gd name="connsiteY6" fmla="*/ 1581389 h 2922508"/>
              <a:gd name="connsiteX7" fmla="*/ 1297577 w 6113417"/>
              <a:gd name="connsiteY7" fmla="*/ 127057 h 2922508"/>
              <a:gd name="connsiteX8" fmla="*/ 383177 w 6113417"/>
              <a:gd name="connsiteY8" fmla="*/ 144474 h 2922508"/>
              <a:gd name="connsiteX9" fmla="*/ 174171 w 6113417"/>
              <a:gd name="connsiteY9" fmla="*/ 327354 h 2922508"/>
              <a:gd name="connsiteX10" fmla="*/ 0 w 6113417"/>
              <a:gd name="connsiteY10" fmla="*/ 675697 h 2922508"/>
              <a:gd name="connsiteX11" fmla="*/ 426720 w 6113417"/>
              <a:gd name="connsiteY11" fmla="*/ 562486 h 2922508"/>
              <a:gd name="connsiteX12" fmla="*/ 2995748 w 6113417"/>
              <a:gd name="connsiteY12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4702629 w 6113417"/>
              <a:gd name="connsiteY4" fmla="*/ 144474 h 2922508"/>
              <a:gd name="connsiteX5" fmla="*/ 2995747 w 6113417"/>
              <a:gd name="connsiteY5" fmla="*/ 1581389 h 2922508"/>
              <a:gd name="connsiteX6" fmla="*/ 1297577 w 6113417"/>
              <a:gd name="connsiteY6" fmla="*/ 127057 h 2922508"/>
              <a:gd name="connsiteX7" fmla="*/ 383177 w 6113417"/>
              <a:gd name="connsiteY7" fmla="*/ 144474 h 2922508"/>
              <a:gd name="connsiteX8" fmla="*/ 174171 w 6113417"/>
              <a:gd name="connsiteY8" fmla="*/ 327354 h 2922508"/>
              <a:gd name="connsiteX9" fmla="*/ 0 w 6113417"/>
              <a:gd name="connsiteY9" fmla="*/ 675697 h 2922508"/>
              <a:gd name="connsiteX10" fmla="*/ 426720 w 6113417"/>
              <a:gd name="connsiteY10" fmla="*/ 562486 h 2922508"/>
              <a:gd name="connsiteX11" fmla="*/ 2995748 w 6113417"/>
              <a:gd name="connsiteY11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4702629 w 6113417"/>
              <a:gd name="connsiteY4" fmla="*/ 144474 h 2922508"/>
              <a:gd name="connsiteX5" fmla="*/ 2995747 w 6113417"/>
              <a:gd name="connsiteY5" fmla="*/ 1581389 h 2922508"/>
              <a:gd name="connsiteX6" fmla="*/ 1297577 w 6113417"/>
              <a:gd name="connsiteY6" fmla="*/ 127057 h 2922508"/>
              <a:gd name="connsiteX7" fmla="*/ 383177 w 6113417"/>
              <a:gd name="connsiteY7" fmla="*/ 144474 h 2922508"/>
              <a:gd name="connsiteX8" fmla="*/ 174171 w 6113417"/>
              <a:gd name="connsiteY8" fmla="*/ 327354 h 2922508"/>
              <a:gd name="connsiteX9" fmla="*/ 0 w 6113417"/>
              <a:gd name="connsiteY9" fmla="*/ 675697 h 2922508"/>
              <a:gd name="connsiteX10" fmla="*/ 426720 w 6113417"/>
              <a:gd name="connsiteY10" fmla="*/ 562486 h 2922508"/>
              <a:gd name="connsiteX11" fmla="*/ 2995748 w 6113417"/>
              <a:gd name="connsiteY11" fmla="*/ 2922508 h 2922508"/>
              <a:gd name="connsiteX0" fmla="*/ 2995748 w 6113417"/>
              <a:gd name="connsiteY0" fmla="*/ 2930933 h 2930933"/>
              <a:gd name="connsiteX1" fmla="*/ 5547360 w 6113417"/>
              <a:gd name="connsiteY1" fmla="*/ 605745 h 2930933"/>
              <a:gd name="connsiteX2" fmla="*/ 6113417 w 6113417"/>
              <a:gd name="connsiteY2" fmla="*/ 797333 h 2930933"/>
              <a:gd name="connsiteX3" fmla="*/ 5860868 w 6113417"/>
              <a:gd name="connsiteY3" fmla="*/ 327071 h 2930933"/>
              <a:gd name="connsiteX4" fmla="*/ 4702629 w 6113417"/>
              <a:gd name="connsiteY4" fmla="*/ 152899 h 2930933"/>
              <a:gd name="connsiteX5" fmla="*/ 2995747 w 6113417"/>
              <a:gd name="connsiteY5" fmla="*/ 1589814 h 2930933"/>
              <a:gd name="connsiteX6" fmla="*/ 1297577 w 6113417"/>
              <a:gd name="connsiteY6" fmla="*/ 135482 h 2930933"/>
              <a:gd name="connsiteX7" fmla="*/ 383177 w 6113417"/>
              <a:gd name="connsiteY7" fmla="*/ 152899 h 2930933"/>
              <a:gd name="connsiteX8" fmla="*/ 174171 w 6113417"/>
              <a:gd name="connsiteY8" fmla="*/ 335779 h 2930933"/>
              <a:gd name="connsiteX9" fmla="*/ 0 w 6113417"/>
              <a:gd name="connsiteY9" fmla="*/ 684122 h 2930933"/>
              <a:gd name="connsiteX10" fmla="*/ 426720 w 6113417"/>
              <a:gd name="connsiteY10" fmla="*/ 570911 h 2930933"/>
              <a:gd name="connsiteX11" fmla="*/ 2995748 w 6113417"/>
              <a:gd name="connsiteY11" fmla="*/ 2930933 h 2930933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5860868 w 6113417"/>
              <a:gd name="connsiteY3" fmla="*/ 318647 h 2922509"/>
              <a:gd name="connsiteX4" fmla="*/ 4702629 w 6113417"/>
              <a:gd name="connsiteY4" fmla="*/ 144475 h 2922509"/>
              <a:gd name="connsiteX5" fmla="*/ 2995747 w 6113417"/>
              <a:gd name="connsiteY5" fmla="*/ 1581390 h 2922509"/>
              <a:gd name="connsiteX6" fmla="*/ 1297577 w 6113417"/>
              <a:gd name="connsiteY6" fmla="*/ 127058 h 2922509"/>
              <a:gd name="connsiteX7" fmla="*/ 383177 w 6113417"/>
              <a:gd name="connsiteY7" fmla="*/ 144475 h 2922509"/>
              <a:gd name="connsiteX8" fmla="*/ 174171 w 6113417"/>
              <a:gd name="connsiteY8" fmla="*/ 327355 h 2922509"/>
              <a:gd name="connsiteX9" fmla="*/ 0 w 6113417"/>
              <a:gd name="connsiteY9" fmla="*/ 675698 h 2922509"/>
              <a:gd name="connsiteX10" fmla="*/ 426720 w 6113417"/>
              <a:gd name="connsiteY10" fmla="*/ 562487 h 2922509"/>
              <a:gd name="connsiteX11" fmla="*/ 2995748 w 6113417"/>
              <a:gd name="connsiteY11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5860868 w 6113417"/>
              <a:gd name="connsiteY3" fmla="*/ 318647 h 2922509"/>
              <a:gd name="connsiteX4" fmla="*/ 4702629 w 6113417"/>
              <a:gd name="connsiteY4" fmla="*/ 144475 h 2922509"/>
              <a:gd name="connsiteX5" fmla="*/ 2995747 w 6113417"/>
              <a:gd name="connsiteY5" fmla="*/ 1581390 h 2922509"/>
              <a:gd name="connsiteX6" fmla="*/ 1297577 w 6113417"/>
              <a:gd name="connsiteY6" fmla="*/ 127058 h 2922509"/>
              <a:gd name="connsiteX7" fmla="*/ 383177 w 6113417"/>
              <a:gd name="connsiteY7" fmla="*/ 144475 h 2922509"/>
              <a:gd name="connsiteX8" fmla="*/ 174171 w 6113417"/>
              <a:gd name="connsiteY8" fmla="*/ 327355 h 2922509"/>
              <a:gd name="connsiteX9" fmla="*/ 0 w 6113417"/>
              <a:gd name="connsiteY9" fmla="*/ 675698 h 2922509"/>
              <a:gd name="connsiteX10" fmla="*/ 426720 w 6113417"/>
              <a:gd name="connsiteY10" fmla="*/ 562487 h 2922509"/>
              <a:gd name="connsiteX11" fmla="*/ 2995748 w 6113417"/>
              <a:gd name="connsiteY11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000206"/>
              <a:gd name="connsiteY0" fmla="*/ 2979915 h 2979915"/>
              <a:gd name="connsiteX1" fmla="*/ 5547360 w 6000206"/>
              <a:gd name="connsiteY1" fmla="*/ 654727 h 2979915"/>
              <a:gd name="connsiteX2" fmla="*/ 6000206 w 6000206"/>
              <a:gd name="connsiteY2" fmla="*/ 593767 h 2979915"/>
              <a:gd name="connsiteX3" fmla="*/ 4702629 w 6000206"/>
              <a:gd name="connsiteY3" fmla="*/ 201881 h 2979915"/>
              <a:gd name="connsiteX4" fmla="*/ 2995747 w 6000206"/>
              <a:gd name="connsiteY4" fmla="*/ 1638796 h 2979915"/>
              <a:gd name="connsiteX5" fmla="*/ 1297577 w 6000206"/>
              <a:gd name="connsiteY5" fmla="*/ 184464 h 2979915"/>
              <a:gd name="connsiteX6" fmla="*/ 383177 w 6000206"/>
              <a:gd name="connsiteY6" fmla="*/ 201881 h 2979915"/>
              <a:gd name="connsiteX7" fmla="*/ 174171 w 6000206"/>
              <a:gd name="connsiteY7" fmla="*/ 384761 h 2979915"/>
              <a:gd name="connsiteX8" fmla="*/ 0 w 6000206"/>
              <a:gd name="connsiteY8" fmla="*/ 733104 h 2979915"/>
              <a:gd name="connsiteX9" fmla="*/ 426720 w 6000206"/>
              <a:gd name="connsiteY9" fmla="*/ 619893 h 2979915"/>
              <a:gd name="connsiteX10" fmla="*/ 2995748 w 6000206"/>
              <a:gd name="connsiteY10" fmla="*/ 2979915 h 2979915"/>
              <a:gd name="connsiteX0" fmla="*/ 2995748 w 6000206"/>
              <a:gd name="connsiteY0" fmla="*/ 2979915 h 2979915"/>
              <a:gd name="connsiteX1" fmla="*/ 5547360 w 6000206"/>
              <a:gd name="connsiteY1" fmla="*/ 654727 h 2979915"/>
              <a:gd name="connsiteX2" fmla="*/ 6000206 w 6000206"/>
              <a:gd name="connsiteY2" fmla="*/ 593767 h 2979915"/>
              <a:gd name="connsiteX3" fmla="*/ 4702629 w 6000206"/>
              <a:gd name="connsiteY3" fmla="*/ 201881 h 2979915"/>
              <a:gd name="connsiteX4" fmla="*/ 2995747 w 6000206"/>
              <a:gd name="connsiteY4" fmla="*/ 1638796 h 2979915"/>
              <a:gd name="connsiteX5" fmla="*/ 1297577 w 6000206"/>
              <a:gd name="connsiteY5" fmla="*/ 184464 h 2979915"/>
              <a:gd name="connsiteX6" fmla="*/ 383177 w 6000206"/>
              <a:gd name="connsiteY6" fmla="*/ 201881 h 2979915"/>
              <a:gd name="connsiteX7" fmla="*/ 174171 w 6000206"/>
              <a:gd name="connsiteY7" fmla="*/ 384761 h 2979915"/>
              <a:gd name="connsiteX8" fmla="*/ 0 w 6000206"/>
              <a:gd name="connsiteY8" fmla="*/ 733104 h 2979915"/>
              <a:gd name="connsiteX9" fmla="*/ 426720 w 6000206"/>
              <a:gd name="connsiteY9" fmla="*/ 619893 h 2979915"/>
              <a:gd name="connsiteX10" fmla="*/ 2995748 w 6000206"/>
              <a:gd name="connsiteY10" fmla="*/ 2979915 h 2979915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2995747 w 6000206"/>
              <a:gd name="connsiteY4" fmla="*/ 1581390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2943496 w 6000206"/>
              <a:gd name="connsiteY4" fmla="*/ 1276590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3004456 w 6000206"/>
              <a:gd name="connsiteY4" fmla="*/ 1694601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3058272 h 3058272"/>
              <a:gd name="connsiteX1" fmla="*/ 5547360 w 6000206"/>
              <a:gd name="connsiteY1" fmla="*/ 733084 h 3058272"/>
              <a:gd name="connsiteX2" fmla="*/ 6000206 w 6000206"/>
              <a:gd name="connsiteY2" fmla="*/ 672124 h 3058272"/>
              <a:gd name="connsiteX3" fmla="*/ 4702629 w 6000206"/>
              <a:gd name="connsiteY3" fmla="*/ 280238 h 3058272"/>
              <a:gd name="connsiteX4" fmla="*/ 3004456 w 6000206"/>
              <a:gd name="connsiteY4" fmla="*/ 1830364 h 3058272"/>
              <a:gd name="connsiteX5" fmla="*/ 1445622 w 6000206"/>
              <a:gd name="connsiteY5" fmla="*/ 88650 h 3058272"/>
              <a:gd name="connsiteX6" fmla="*/ 383177 w 6000206"/>
              <a:gd name="connsiteY6" fmla="*/ 280238 h 3058272"/>
              <a:gd name="connsiteX7" fmla="*/ 174171 w 6000206"/>
              <a:gd name="connsiteY7" fmla="*/ 463118 h 3058272"/>
              <a:gd name="connsiteX8" fmla="*/ 0 w 6000206"/>
              <a:gd name="connsiteY8" fmla="*/ 811461 h 3058272"/>
              <a:gd name="connsiteX9" fmla="*/ 426720 w 6000206"/>
              <a:gd name="connsiteY9" fmla="*/ 698250 h 3058272"/>
              <a:gd name="connsiteX10" fmla="*/ 2995748 w 6000206"/>
              <a:gd name="connsiteY10" fmla="*/ 3058272 h 3058272"/>
              <a:gd name="connsiteX0" fmla="*/ 2995748 w 6000206"/>
              <a:gd name="connsiteY0" fmla="*/ 2895124 h 2895124"/>
              <a:gd name="connsiteX1" fmla="*/ 5547360 w 6000206"/>
              <a:gd name="connsiteY1" fmla="*/ 569936 h 2895124"/>
              <a:gd name="connsiteX2" fmla="*/ 6000206 w 6000206"/>
              <a:gd name="connsiteY2" fmla="*/ 508976 h 2895124"/>
              <a:gd name="connsiteX3" fmla="*/ 4702629 w 6000206"/>
              <a:gd name="connsiteY3" fmla="*/ 117090 h 2895124"/>
              <a:gd name="connsiteX4" fmla="*/ 3004456 w 6000206"/>
              <a:gd name="connsiteY4" fmla="*/ 1667216 h 2895124"/>
              <a:gd name="connsiteX5" fmla="*/ 1332411 w 6000206"/>
              <a:gd name="connsiteY5" fmla="*/ 160633 h 2895124"/>
              <a:gd name="connsiteX6" fmla="*/ 383177 w 6000206"/>
              <a:gd name="connsiteY6" fmla="*/ 117090 h 2895124"/>
              <a:gd name="connsiteX7" fmla="*/ 174171 w 6000206"/>
              <a:gd name="connsiteY7" fmla="*/ 299970 h 2895124"/>
              <a:gd name="connsiteX8" fmla="*/ 0 w 6000206"/>
              <a:gd name="connsiteY8" fmla="*/ 648313 h 2895124"/>
              <a:gd name="connsiteX9" fmla="*/ 426720 w 6000206"/>
              <a:gd name="connsiteY9" fmla="*/ 535102 h 2895124"/>
              <a:gd name="connsiteX10" fmla="*/ 2995748 w 6000206"/>
              <a:gd name="connsiteY10" fmla="*/ 2895124 h 2895124"/>
              <a:gd name="connsiteX0" fmla="*/ 2995748 w 6000206"/>
              <a:gd name="connsiteY0" fmla="*/ 2916533 h 2916533"/>
              <a:gd name="connsiteX1" fmla="*/ 5547360 w 6000206"/>
              <a:gd name="connsiteY1" fmla="*/ 591345 h 2916533"/>
              <a:gd name="connsiteX2" fmla="*/ 6000206 w 6000206"/>
              <a:gd name="connsiteY2" fmla="*/ 530385 h 2916533"/>
              <a:gd name="connsiteX3" fmla="*/ 4702629 w 6000206"/>
              <a:gd name="connsiteY3" fmla="*/ 138499 h 2916533"/>
              <a:gd name="connsiteX4" fmla="*/ 3004456 w 6000206"/>
              <a:gd name="connsiteY4" fmla="*/ 1688625 h 2916533"/>
              <a:gd name="connsiteX5" fmla="*/ 1254034 w 6000206"/>
              <a:gd name="connsiteY5" fmla="*/ 129791 h 2916533"/>
              <a:gd name="connsiteX6" fmla="*/ 383177 w 6000206"/>
              <a:gd name="connsiteY6" fmla="*/ 138499 h 2916533"/>
              <a:gd name="connsiteX7" fmla="*/ 174171 w 6000206"/>
              <a:gd name="connsiteY7" fmla="*/ 321379 h 2916533"/>
              <a:gd name="connsiteX8" fmla="*/ 0 w 6000206"/>
              <a:gd name="connsiteY8" fmla="*/ 669722 h 2916533"/>
              <a:gd name="connsiteX9" fmla="*/ 426720 w 6000206"/>
              <a:gd name="connsiteY9" fmla="*/ 556511 h 2916533"/>
              <a:gd name="connsiteX10" fmla="*/ 2995748 w 6000206"/>
              <a:gd name="connsiteY10" fmla="*/ 2916533 h 2916533"/>
              <a:gd name="connsiteX0" fmla="*/ 2995748 w 6000206"/>
              <a:gd name="connsiteY0" fmla="*/ 2916533 h 2916533"/>
              <a:gd name="connsiteX1" fmla="*/ 5547360 w 6000206"/>
              <a:gd name="connsiteY1" fmla="*/ 591345 h 2916533"/>
              <a:gd name="connsiteX2" fmla="*/ 6000206 w 6000206"/>
              <a:gd name="connsiteY2" fmla="*/ 530385 h 2916533"/>
              <a:gd name="connsiteX3" fmla="*/ 4702629 w 6000206"/>
              <a:gd name="connsiteY3" fmla="*/ 138499 h 2916533"/>
              <a:gd name="connsiteX4" fmla="*/ 3004456 w 6000206"/>
              <a:gd name="connsiteY4" fmla="*/ 1688625 h 2916533"/>
              <a:gd name="connsiteX5" fmla="*/ 1254034 w 6000206"/>
              <a:gd name="connsiteY5" fmla="*/ 129791 h 2916533"/>
              <a:gd name="connsiteX6" fmla="*/ 383177 w 6000206"/>
              <a:gd name="connsiteY6" fmla="*/ 138499 h 2916533"/>
              <a:gd name="connsiteX7" fmla="*/ 0 w 6000206"/>
              <a:gd name="connsiteY7" fmla="*/ 669722 h 2916533"/>
              <a:gd name="connsiteX8" fmla="*/ 426720 w 6000206"/>
              <a:gd name="connsiteY8" fmla="*/ 556511 h 2916533"/>
              <a:gd name="connsiteX9" fmla="*/ 2995748 w 6000206"/>
              <a:gd name="connsiteY9" fmla="*/ 2916533 h 2916533"/>
              <a:gd name="connsiteX0" fmla="*/ 2995748 w 6000206"/>
              <a:gd name="connsiteY0" fmla="*/ 2895124 h 2895124"/>
              <a:gd name="connsiteX1" fmla="*/ 5547360 w 6000206"/>
              <a:gd name="connsiteY1" fmla="*/ 569936 h 2895124"/>
              <a:gd name="connsiteX2" fmla="*/ 6000206 w 6000206"/>
              <a:gd name="connsiteY2" fmla="*/ 508976 h 2895124"/>
              <a:gd name="connsiteX3" fmla="*/ 4702629 w 6000206"/>
              <a:gd name="connsiteY3" fmla="*/ 117090 h 2895124"/>
              <a:gd name="connsiteX4" fmla="*/ 3004456 w 6000206"/>
              <a:gd name="connsiteY4" fmla="*/ 1667216 h 2895124"/>
              <a:gd name="connsiteX5" fmla="*/ 1254034 w 6000206"/>
              <a:gd name="connsiteY5" fmla="*/ 108382 h 2895124"/>
              <a:gd name="connsiteX6" fmla="*/ 0 w 6000206"/>
              <a:gd name="connsiteY6" fmla="*/ 648313 h 2895124"/>
              <a:gd name="connsiteX7" fmla="*/ 426720 w 6000206"/>
              <a:gd name="connsiteY7" fmla="*/ 535102 h 2895124"/>
              <a:gd name="connsiteX8" fmla="*/ 2995748 w 6000206"/>
              <a:gd name="connsiteY8" fmla="*/ 2895124 h 2895124"/>
              <a:gd name="connsiteX0" fmla="*/ 2908662 w 5913120"/>
              <a:gd name="connsiteY0" fmla="*/ 2895124 h 2895124"/>
              <a:gd name="connsiteX1" fmla="*/ 5460274 w 5913120"/>
              <a:gd name="connsiteY1" fmla="*/ 569936 h 2895124"/>
              <a:gd name="connsiteX2" fmla="*/ 5913120 w 5913120"/>
              <a:gd name="connsiteY2" fmla="*/ 508976 h 2895124"/>
              <a:gd name="connsiteX3" fmla="*/ 4615543 w 5913120"/>
              <a:gd name="connsiteY3" fmla="*/ 117090 h 2895124"/>
              <a:gd name="connsiteX4" fmla="*/ 2917370 w 5913120"/>
              <a:gd name="connsiteY4" fmla="*/ 1667216 h 2895124"/>
              <a:gd name="connsiteX5" fmla="*/ 1166948 w 5913120"/>
              <a:gd name="connsiteY5" fmla="*/ 108382 h 2895124"/>
              <a:gd name="connsiteX6" fmla="*/ 0 w 5913120"/>
              <a:gd name="connsiteY6" fmla="*/ 360931 h 2895124"/>
              <a:gd name="connsiteX7" fmla="*/ 339634 w 5913120"/>
              <a:gd name="connsiteY7" fmla="*/ 535102 h 2895124"/>
              <a:gd name="connsiteX8" fmla="*/ 2908662 w 5913120"/>
              <a:gd name="connsiteY8" fmla="*/ 2895124 h 2895124"/>
              <a:gd name="connsiteX0" fmla="*/ 2943496 w 5947954"/>
              <a:gd name="connsiteY0" fmla="*/ 2895124 h 2895124"/>
              <a:gd name="connsiteX1" fmla="*/ 5495108 w 5947954"/>
              <a:gd name="connsiteY1" fmla="*/ 569936 h 2895124"/>
              <a:gd name="connsiteX2" fmla="*/ 5947954 w 5947954"/>
              <a:gd name="connsiteY2" fmla="*/ 508976 h 2895124"/>
              <a:gd name="connsiteX3" fmla="*/ 4650377 w 5947954"/>
              <a:gd name="connsiteY3" fmla="*/ 117090 h 2895124"/>
              <a:gd name="connsiteX4" fmla="*/ 2952204 w 5947954"/>
              <a:gd name="connsiteY4" fmla="*/ 1667216 h 2895124"/>
              <a:gd name="connsiteX5" fmla="*/ 1201782 w 5947954"/>
              <a:gd name="connsiteY5" fmla="*/ 108382 h 2895124"/>
              <a:gd name="connsiteX6" fmla="*/ 0 w 5947954"/>
              <a:gd name="connsiteY6" fmla="*/ 474142 h 2895124"/>
              <a:gd name="connsiteX7" fmla="*/ 374468 w 5947954"/>
              <a:gd name="connsiteY7" fmla="*/ 535102 h 2895124"/>
              <a:gd name="connsiteX8" fmla="*/ 2943496 w 5947954"/>
              <a:gd name="connsiteY8" fmla="*/ 2895124 h 2895124"/>
              <a:gd name="connsiteX0" fmla="*/ 2943496 w 5947954"/>
              <a:gd name="connsiteY0" fmla="*/ 2895124 h 2895124"/>
              <a:gd name="connsiteX1" fmla="*/ 5495108 w 5947954"/>
              <a:gd name="connsiteY1" fmla="*/ 569936 h 2895124"/>
              <a:gd name="connsiteX2" fmla="*/ 5947954 w 5947954"/>
              <a:gd name="connsiteY2" fmla="*/ 508976 h 2895124"/>
              <a:gd name="connsiteX3" fmla="*/ 4650377 w 5947954"/>
              <a:gd name="connsiteY3" fmla="*/ 117090 h 2895124"/>
              <a:gd name="connsiteX4" fmla="*/ 2952204 w 5947954"/>
              <a:gd name="connsiteY4" fmla="*/ 1667216 h 2895124"/>
              <a:gd name="connsiteX5" fmla="*/ 1201782 w 5947954"/>
              <a:gd name="connsiteY5" fmla="*/ 108382 h 2895124"/>
              <a:gd name="connsiteX6" fmla="*/ 0 w 5947954"/>
              <a:gd name="connsiteY6" fmla="*/ 474142 h 2895124"/>
              <a:gd name="connsiteX7" fmla="*/ 374468 w 5947954"/>
              <a:gd name="connsiteY7" fmla="*/ 535102 h 2895124"/>
              <a:gd name="connsiteX8" fmla="*/ 2943496 w 5947954"/>
              <a:gd name="connsiteY8" fmla="*/ 2895124 h 2895124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650377 w 5947954"/>
              <a:gd name="connsiteY3" fmla="*/ 177981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650377 w 5947954"/>
              <a:gd name="connsiteY3" fmla="*/ 177981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598126 w 5947954"/>
              <a:gd name="connsiteY3" fmla="*/ 212816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598126 w 5947954"/>
              <a:gd name="connsiteY3" fmla="*/ 212816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4215 w 5948673"/>
              <a:gd name="connsiteY0" fmla="*/ 2930782 h 2930782"/>
              <a:gd name="connsiteX1" fmla="*/ 5495827 w 5948673"/>
              <a:gd name="connsiteY1" fmla="*/ 605594 h 2930782"/>
              <a:gd name="connsiteX2" fmla="*/ 5948673 w 5948673"/>
              <a:gd name="connsiteY2" fmla="*/ 544634 h 2930782"/>
              <a:gd name="connsiteX3" fmla="*/ 4598845 w 5948673"/>
              <a:gd name="connsiteY3" fmla="*/ 187583 h 2930782"/>
              <a:gd name="connsiteX4" fmla="*/ 2952923 w 5948673"/>
              <a:gd name="connsiteY4" fmla="*/ 1702874 h 2930782"/>
              <a:gd name="connsiteX5" fmla="*/ 1202501 w 5948673"/>
              <a:gd name="connsiteY5" fmla="*/ 144040 h 2930782"/>
              <a:gd name="connsiteX6" fmla="*/ 719 w 5948673"/>
              <a:gd name="connsiteY6" fmla="*/ 509800 h 2930782"/>
              <a:gd name="connsiteX7" fmla="*/ 375187 w 5948673"/>
              <a:gd name="connsiteY7" fmla="*/ 570760 h 2930782"/>
              <a:gd name="connsiteX8" fmla="*/ 2944215 w 5948673"/>
              <a:gd name="connsiteY8" fmla="*/ 2930782 h 2930782"/>
              <a:gd name="connsiteX0" fmla="*/ 2944145 w 5948603"/>
              <a:gd name="connsiteY0" fmla="*/ 2903464 h 2903464"/>
              <a:gd name="connsiteX1" fmla="*/ 5495757 w 5948603"/>
              <a:gd name="connsiteY1" fmla="*/ 578276 h 2903464"/>
              <a:gd name="connsiteX2" fmla="*/ 5948603 w 5948603"/>
              <a:gd name="connsiteY2" fmla="*/ 517316 h 2903464"/>
              <a:gd name="connsiteX3" fmla="*/ 4598775 w 5948603"/>
              <a:gd name="connsiteY3" fmla="*/ 160265 h 2903464"/>
              <a:gd name="connsiteX4" fmla="*/ 2952853 w 5948603"/>
              <a:gd name="connsiteY4" fmla="*/ 1675556 h 2903464"/>
              <a:gd name="connsiteX5" fmla="*/ 1289517 w 5948603"/>
              <a:gd name="connsiteY5" fmla="*/ 177682 h 2903464"/>
              <a:gd name="connsiteX6" fmla="*/ 649 w 5948603"/>
              <a:gd name="connsiteY6" fmla="*/ 482482 h 2903464"/>
              <a:gd name="connsiteX7" fmla="*/ 375117 w 5948603"/>
              <a:gd name="connsiteY7" fmla="*/ 543442 h 2903464"/>
              <a:gd name="connsiteX8" fmla="*/ 2944145 w 5948603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54344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54344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627805 w 5632263"/>
              <a:gd name="connsiteY0" fmla="*/ 2903464 h 2903464"/>
              <a:gd name="connsiteX1" fmla="*/ 5179417 w 5632263"/>
              <a:gd name="connsiteY1" fmla="*/ 578276 h 2903464"/>
              <a:gd name="connsiteX2" fmla="*/ 5632263 w 5632263"/>
              <a:gd name="connsiteY2" fmla="*/ 517316 h 2903464"/>
              <a:gd name="connsiteX3" fmla="*/ 4282435 w 5632263"/>
              <a:gd name="connsiteY3" fmla="*/ 160265 h 2903464"/>
              <a:gd name="connsiteX4" fmla="*/ 2636513 w 5632263"/>
              <a:gd name="connsiteY4" fmla="*/ 1675556 h 2903464"/>
              <a:gd name="connsiteX5" fmla="*/ 973177 w 5632263"/>
              <a:gd name="connsiteY5" fmla="*/ 177682 h 2903464"/>
              <a:gd name="connsiteX6" fmla="*/ 58777 w 5632263"/>
              <a:gd name="connsiteY6" fmla="*/ 543442 h 2903464"/>
              <a:gd name="connsiteX7" fmla="*/ 2627805 w 5632263"/>
              <a:gd name="connsiteY7" fmla="*/ 2903464 h 2903464"/>
              <a:gd name="connsiteX0" fmla="*/ 2627805 w 5238903"/>
              <a:gd name="connsiteY0" fmla="*/ 2820299 h 2820299"/>
              <a:gd name="connsiteX1" fmla="*/ 5179417 w 5238903"/>
              <a:gd name="connsiteY1" fmla="*/ 495111 h 2820299"/>
              <a:gd name="connsiteX2" fmla="*/ 4282435 w 5238903"/>
              <a:gd name="connsiteY2" fmla="*/ 77100 h 2820299"/>
              <a:gd name="connsiteX3" fmla="*/ 2636513 w 5238903"/>
              <a:gd name="connsiteY3" fmla="*/ 1592391 h 2820299"/>
              <a:gd name="connsiteX4" fmla="*/ 973177 w 5238903"/>
              <a:gd name="connsiteY4" fmla="*/ 94517 h 2820299"/>
              <a:gd name="connsiteX5" fmla="*/ 58777 w 5238903"/>
              <a:gd name="connsiteY5" fmla="*/ 460277 h 2820299"/>
              <a:gd name="connsiteX6" fmla="*/ 2627805 w 5238903"/>
              <a:gd name="connsiteY6" fmla="*/ 2820299 h 2820299"/>
              <a:gd name="connsiteX0" fmla="*/ 2627805 w 5238903"/>
              <a:gd name="connsiteY0" fmla="*/ 2820298 h 2820298"/>
              <a:gd name="connsiteX1" fmla="*/ 5179417 w 5238903"/>
              <a:gd name="connsiteY1" fmla="*/ 495110 h 2820298"/>
              <a:gd name="connsiteX2" fmla="*/ 4282435 w 5238903"/>
              <a:gd name="connsiteY2" fmla="*/ 77099 h 2820298"/>
              <a:gd name="connsiteX3" fmla="*/ 2617630 w 5238903"/>
              <a:gd name="connsiteY3" fmla="*/ 2148062 h 2820298"/>
              <a:gd name="connsiteX4" fmla="*/ 973177 w 5238903"/>
              <a:gd name="connsiteY4" fmla="*/ 94516 h 2820298"/>
              <a:gd name="connsiteX5" fmla="*/ 58777 w 5238903"/>
              <a:gd name="connsiteY5" fmla="*/ 460276 h 2820298"/>
              <a:gd name="connsiteX6" fmla="*/ 2627805 w 5238903"/>
              <a:gd name="connsiteY6" fmla="*/ 2820298 h 2820298"/>
              <a:gd name="connsiteX0" fmla="*/ 2627805 w 5264499"/>
              <a:gd name="connsiteY0" fmla="*/ 2816071 h 2816071"/>
              <a:gd name="connsiteX1" fmla="*/ 5179417 w 5264499"/>
              <a:gd name="connsiteY1" fmla="*/ 490883 h 2816071"/>
              <a:gd name="connsiteX2" fmla="*/ 4584589 w 5264499"/>
              <a:gd name="connsiteY2" fmla="*/ 376919 h 2816071"/>
              <a:gd name="connsiteX3" fmla="*/ 2617630 w 5264499"/>
              <a:gd name="connsiteY3" fmla="*/ 2143835 h 2816071"/>
              <a:gd name="connsiteX4" fmla="*/ 973177 w 5264499"/>
              <a:gd name="connsiteY4" fmla="*/ 90289 h 2816071"/>
              <a:gd name="connsiteX5" fmla="*/ 58777 w 5264499"/>
              <a:gd name="connsiteY5" fmla="*/ 456049 h 2816071"/>
              <a:gd name="connsiteX6" fmla="*/ 2627805 w 5264499"/>
              <a:gd name="connsiteY6" fmla="*/ 2816071 h 2816071"/>
              <a:gd name="connsiteX0" fmla="*/ 2666383 w 5303077"/>
              <a:gd name="connsiteY0" fmla="*/ 2658410 h 2658410"/>
              <a:gd name="connsiteX1" fmla="*/ 5217995 w 5303077"/>
              <a:gd name="connsiteY1" fmla="*/ 333222 h 2658410"/>
              <a:gd name="connsiteX2" fmla="*/ 4623167 w 5303077"/>
              <a:gd name="connsiteY2" fmla="*/ 219258 h 2658410"/>
              <a:gd name="connsiteX3" fmla="*/ 2656208 w 5303077"/>
              <a:gd name="connsiteY3" fmla="*/ 1986174 h 2658410"/>
              <a:gd name="connsiteX4" fmla="*/ 605738 w 5303077"/>
              <a:gd name="connsiteY4" fmla="*/ 184253 h 2658410"/>
              <a:gd name="connsiteX5" fmla="*/ 97355 w 5303077"/>
              <a:gd name="connsiteY5" fmla="*/ 298388 h 2658410"/>
              <a:gd name="connsiteX6" fmla="*/ 2666383 w 5303077"/>
              <a:gd name="connsiteY6" fmla="*/ 2658410 h 2658410"/>
              <a:gd name="connsiteX0" fmla="*/ 2832751 w 5469445"/>
              <a:gd name="connsiteY0" fmla="*/ 2746084 h 2746084"/>
              <a:gd name="connsiteX1" fmla="*/ 5384363 w 5469445"/>
              <a:gd name="connsiteY1" fmla="*/ 420896 h 2746084"/>
              <a:gd name="connsiteX2" fmla="*/ 4789535 w 5469445"/>
              <a:gd name="connsiteY2" fmla="*/ 306932 h 2746084"/>
              <a:gd name="connsiteX3" fmla="*/ 2822576 w 5469445"/>
              <a:gd name="connsiteY3" fmla="*/ 2073848 h 2746084"/>
              <a:gd name="connsiteX4" fmla="*/ 772106 w 5469445"/>
              <a:gd name="connsiteY4" fmla="*/ 271927 h 2746084"/>
              <a:gd name="connsiteX5" fmla="*/ 74878 w 5469445"/>
              <a:gd name="connsiteY5" fmla="*/ 239281 h 2746084"/>
              <a:gd name="connsiteX6" fmla="*/ 2832751 w 5469445"/>
              <a:gd name="connsiteY6" fmla="*/ 2746084 h 2746084"/>
              <a:gd name="connsiteX0" fmla="*/ 2757873 w 5394567"/>
              <a:gd name="connsiteY0" fmla="*/ 2622513 h 2622513"/>
              <a:gd name="connsiteX1" fmla="*/ 5309485 w 5394567"/>
              <a:gd name="connsiteY1" fmla="*/ 297325 h 2622513"/>
              <a:gd name="connsiteX2" fmla="*/ 4714657 w 5394567"/>
              <a:gd name="connsiteY2" fmla="*/ 183361 h 2622513"/>
              <a:gd name="connsiteX3" fmla="*/ 2747698 w 5394567"/>
              <a:gd name="connsiteY3" fmla="*/ 1950277 h 2622513"/>
              <a:gd name="connsiteX4" fmla="*/ 697228 w 5394567"/>
              <a:gd name="connsiteY4" fmla="*/ 148356 h 2622513"/>
              <a:gd name="connsiteX5" fmla="*/ 0 w 5394567"/>
              <a:gd name="connsiteY5" fmla="*/ 115710 h 2622513"/>
              <a:gd name="connsiteX6" fmla="*/ 2757873 w 5394567"/>
              <a:gd name="connsiteY6" fmla="*/ 2622513 h 2622513"/>
              <a:gd name="connsiteX0" fmla="*/ 2842853 w 5479547"/>
              <a:gd name="connsiteY0" fmla="*/ 2680062 h 2680062"/>
              <a:gd name="connsiteX1" fmla="*/ 5394465 w 5479547"/>
              <a:gd name="connsiteY1" fmla="*/ 354874 h 2680062"/>
              <a:gd name="connsiteX2" fmla="*/ 4799637 w 5479547"/>
              <a:gd name="connsiteY2" fmla="*/ 240910 h 2680062"/>
              <a:gd name="connsiteX3" fmla="*/ 2832678 w 5479547"/>
              <a:gd name="connsiteY3" fmla="*/ 2007826 h 2680062"/>
              <a:gd name="connsiteX4" fmla="*/ 782208 w 5479547"/>
              <a:gd name="connsiteY4" fmla="*/ 205905 h 2680062"/>
              <a:gd name="connsiteX5" fmla="*/ 0 w 5479547"/>
              <a:gd name="connsiteY5" fmla="*/ 68414 h 2680062"/>
              <a:gd name="connsiteX6" fmla="*/ 2842853 w 5479547"/>
              <a:gd name="connsiteY6" fmla="*/ 2680062 h 2680062"/>
              <a:gd name="connsiteX0" fmla="*/ 2842853 w 5394465"/>
              <a:gd name="connsiteY0" fmla="*/ 2680063 h 2680063"/>
              <a:gd name="connsiteX1" fmla="*/ 5394465 w 5394465"/>
              <a:gd name="connsiteY1" fmla="*/ 354875 h 2680063"/>
              <a:gd name="connsiteX2" fmla="*/ 4799637 w 5394465"/>
              <a:gd name="connsiteY2" fmla="*/ 240911 h 2680063"/>
              <a:gd name="connsiteX3" fmla="*/ 2832678 w 5394465"/>
              <a:gd name="connsiteY3" fmla="*/ 2007827 h 2680063"/>
              <a:gd name="connsiteX4" fmla="*/ 782208 w 5394465"/>
              <a:gd name="connsiteY4" fmla="*/ 205906 h 2680063"/>
              <a:gd name="connsiteX5" fmla="*/ 0 w 5394465"/>
              <a:gd name="connsiteY5" fmla="*/ 68415 h 2680063"/>
              <a:gd name="connsiteX6" fmla="*/ 2842853 w 5394465"/>
              <a:gd name="connsiteY6" fmla="*/ 2680063 h 2680063"/>
              <a:gd name="connsiteX0" fmla="*/ 2842853 w 5658849"/>
              <a:gd name="connsiteY0" fmla="*/ 2685523 h 2685523"/>
              <a:gd name="connsiteX1" fmla="*/ 5658849 w 5658849"/>
              <a:gd name="connsiteY1" fmla="*/ 45803 h 2685523"/>
              <a:gd name="connsiteX2" fmla="*/ 4799637 w 5658849"/>
              <a:gd name="connsiteY2" fmla="*/ 246371 h 2685523"/>
              <a:gd name="connsiteX3" fmla="*/ 2832678 w 5658849"/>
              <a:gd name="connsiteY3" fmla="*/ 2013287 h 2685523"/>
              <a:gd name="connsiteX4" fmla="*/ 782208 w 5658849"/>
              <a:gd name="connsiteY4" fmla="*/ 211366 h 2685523"/>
              <a:gd name="connsiteX5" fmla="*/ 0 w 5658849"/>
              <a:gd name="connsiteY5" fmla="*/ 73875 h 2685523"/>
              <a:gd name="connsiteX6" fmla="*/ 2842853 w 5658849"/>
              <a:gd name="connsiteY6" fmla="*/ 2685523 h 2685523"/>
              <a:gd name="connsiteX0" fmla="*/ 2833410 w 5658849"/>
              <a:gd name="connsiteY0" fmla="*/ 2874242 h 2874242"/>
              <a:gd name="connsiteX1" fmla="*/ 5658849 w 5658849"/>
              <a:gd name="connsiteY1" fmla="*/ 45803 h 2874242"/>
              <a:gd name="connsiteX2" fmla="*/ 4799637 w 5658849"/>
              <a:gd name="connsiteY2" fmla="*/ 246371 h 2874242"/>
              <a:gd name="connsiteX3" fmla="*/ 2832678 w 5658849"/>
              <a:gd name="connsiteY3" fmla="*/ 2013287 h 2874242"/>
              <a:gd name="connsiteX4" fmla="*/ 782208 w 5658849"/>
              <a:gd name="connsiteY4" fmla="*/ 211366 h 2874242"/>
              <a:gd name="connsiteX5" fmla="*/ 0 w 5658849"/>
              <a:gd name="connsiteY5" fmla="*/ 73875 h 2874242"/>
              <a:gd name="connsiteX6" fmla="*/ 2833410 w 5658849"/>
              <a:gd name="connsiteY6" fmla="*/ 2874242 h 2874242"/>
              <a:gd name="connsiteX0" fmla="*/ 2833410 w 5658849"/>
              <a:gd name="connsiteY0" fmla="*/ 2874242 h 2874242"/>
              <a:gd name="connsiteX1" fmla="*/ 3262544 w 5658849"/>
              <a:gd name="connsiteY1" fmla="*/ 2402444 h 2874242"/>
              <a:gd name="connsiteX2" fmla="*/ 5658849 w 5658849"/>
              <a:gd name="connsiteY2" fmla="*/ 45803 h 2874242"/>
              <a:gd name="connsiteX3" fmla="*/ 4799637 w 5658849"/>
              <a:gd name="connsiteY3" fmla="*/ 246371 h 2874242"/>
              <a:gd name="connsiteX4" fmla="*/ 2832678 w 5658849"/>
              <a:gd name="connsiteY4" fmla="*/ 2013287 h 2874242"/>
              <a:gd name="connsiteX5" fmla="*/ 782208 w 5658849"/>
              <a:gd name="connsiteY5" fmla="*/ 211366 h 2874242"/>
              <a:gd name="connsiteX6" fmla="*/ 0 w 5658849"/>
              <a:gd name="connsiteY6" fmla="*/ 73875 h 2874242"/>
              <a:gd name="connsiteX7" fmla="*/ 2833410 w 5658849"/>
              <a:gd name="connsiteY7" fmla="*/ 2874242 h 2874242"/>
              <a:gd name="connsiteX0" fmla="*/ 2833410 w 5658849"/>
              <a:gd name="connsiteY0" fmla="*/ 2874242 h 2874242"/>
              <a:gd name="connsiteX1" fmla="*/ 3262544 w 5658849"/>
              <a:gd name="connsiteY1" fmla="*/ 2402444 h 2874242"/>
              <a:gd name="connsiteX2" fmla="*/ 5658849 w 5658849"/>
              <a:gd name="connsiteY2" fmla="*/ 45803 h 2874242"/>
              <a:gd name="connsiteX3" fmla="*/ 4799637 w 5658849"/>
              <a:gd name="connsiteY3" fmla="*/ 246371 h 2874242"/>
              <a:gd name="connsiteX4" fmla="*/ 2832678 w 5658849"/>
              <a:gd name="connsiteY4" fmla="*/ 2013287 h 2874242"/>
              <a:gd name="connsiteX5" fmla="*/ 782208 w 5658849"/>
              <a:gd name="connsiteY5" fmla="*/ 211366 h 2874242"/>
              <a:gd name="connsiteX6" fmla="*/ 0 w 5658849"/>
              <a:gd name="connsiteY6" fmla="*/ 73875 h 2874242"/>
              <a:gd name="connsiteX7" fmla="*/ 2422181 w 5658849"/>
              <a:gd name="connsiteY7" fmla="*/ 2433897 h 2874242"/>
              <a:gd name="connsiteX8" fmla="*/ 2833410 w 5658849"/>
              <a:gd name="connsiteY8" fmla="*/ 2874242 h 2874242"/>
              <a:gd name="connsiteX0" fmla="*/ 2833410 w 5658849"/>
              <a:gd name="connsiteY0" fmla="*/ 2874242 h 2875996"/>
              <a:gd name="connsiteX1" fmla="*/ 3262544 w 5658849"/>
              <a:gd name="connsiteY1" fmla="*/ 2402444 h 2875996"/>
              <a:gd name="connsiteX2" fmla="*/ 5658849 w 5658849"/>
              <a:gd name="connsiteY2" fmla="*/ 45803 h 2875996"/>
              <a:gd name="connsiteX3" fmla="*/ 4799637 w 5658849"/>
              <a:gd name="connsiteY3" fmla="*/ 246371 h 2875996"/>
              <a:gd name="connsiteX4" fmla="*/ 2832678 w 5658849"/>
              <a:gd name="connsiteY4" fmla="*/ 2013287 h 2875996"/>
              <a:gd name="connsiteX5" fmla="*/ 782208 w 5658849"/>
              <a:gd name="connsiteY5" fmla="*/ 211366 h 2875996"/>
              <a:gd name="connsiteX6" fmla="*/ 0 w 5658849"/>
              <a:gd name="connsiteY6" fmla="*/ 73875 h 2875996"/>
              <a:gd name="connsiteX7" fmla="*/ 2422181 w 5658849"/>
              <a:gd name="connsiteY7" fmla="*/ 2433897 h 2875996"/>
              <a:gd name="connsiteX8" fmla="*/ 2833410 w 5658849"/>
              <a:gd name="connsiteY8" fmla="*/ 2874242 h 2875996"/>
              <a:gd name="connsiteX0" fmla="*/ 2833410 w 5658849"/>
              <a:gd name="connsiteY0" fmla="*/ 2654070 h 2721059"/>
              <a:gd name="connsiteX1" fmla="*/ 3262544 w 5658849"/>
              <a:gd name="connsiteY1" fmla="*/ 2402444 h 2721059"/>
              <a:gd name="connsiteX2" fmla="*/ 5658849 w 5658849"/>
              <a:gd name="connsiteY2" fmla="*/ 45803 h 2721059"/>
              <a:gd name="connsiteX3" fmla="*/ 4799637 w 5658849"/>
              <a:gd name="connsiteY3" fmla="*/ 246371 h 2721059"/>
              <a:gd name="connsiteX4" fmla="*/ 2832678 w 5658849"/>
              <a:gd name="connsiteY4" fmla="*/ 2013287 h 2721059"/>
              <a:gd name="connsiteX5" fmla="*/ 782208 w 5658849"/>
              <a:gd name="connsiteY5" fmla="*/ 211366 h 2721059"/>
              <a:gd name="connsiteX6" fmla="*/ 0 w 5658849"/>
              <a:gd name="connsiteY6" fmla="*/ 73875 h 2721059"/>
              <a:gd name="connsiteX7" fmla="*/ 2422181 w 5658849"/>
              <a:gd name="connsiteY7" fmla="*/ 2433897 h 2721059"/>
              <a:gd name="connsiteX8" fmla="*/ 2833410 w 5658849"/>
              <a:gd name="connsiteY8" fmla="*/ 2654070 h 2721059"/>
              <a:gd name="connsiteX0" fmla="*/ 2833410 w 5658849"/>
              <a:gd name="connsiteY0" fmla="*/ 2654070 h 2703213"/>
              <a:gd name="connsiteX1" fmla="*/ 3262544 w 5658849"/>
              <a:gd name="connsiteY1" fmla="*/ 2402444 h 2703213"/>
              <a:gd name="connsiteX2" fmla="*/ 5658849 w 5658849"/>
              <a:gd name="connsiteY2" fmla="*/ 45803 h 2703213"/>
              <a:gd name="connsiteX3" fmla="*/ 4799637 w 5658849"/>
              <a:gd name="connsiteY3" fmla="*/ 246371 h 2703213"/>
              <a:gd name="connsiteX4" fmla="*/ 2832678 w 5658849"/>
              <a:gd name="connsiteY4" fmla="*/ 2013287 h 2703213"/>
              <a:gd name="connsiteX5" fmla="*/ 782208 w 5658849"/>
              <a:gd name="connsiteY5" fmla="*/ 211366 h 2703213"/>
              <a:gd name="connsiteX6" fmla="*/ 0 w 5658849"/>
              <a:gd name="connsiteY6" fmla="*/ 73875 h 2703213"/>
              <a:gd name="connsiteX7" fmla="*/ 2422181 w 5658849"/>
              <a:gd name="connsiteY7" fmla="*/ 2433897 h 2703213"/>
              <a:gd name="connsiteX8" fmla="*/ 2833410 w 5658849"/>
              <a:gd name="connsiteY8" fmla="*/ 2654070 h 2703213"/>
              <a:gd name="connsiteX0" fmla="*/ 2833410 w 5658849"/>
              <a:gd name="connsiteY0" fmla="*/ 2654070 h 2654191"/>
              <a:gd name="connsiteX1" fmla="*/ 3262544 w 5658849"/>
              <a:gd name="connsiteY1" fmla="*/ 2402444 h 2654191"/>
              <a:gd name="connsiteX2" fmla="*/ 5658849 w 5658849"/>
              <a:gd name="connsiteY2" fmla="*/ 45803 h 2654191"/>
              <a:gd name="connsiteX3" fmla="*/ 4799637 w 5658849"/>
              <a:gd name="connsiteY3" fmla="*/ 246371 h 2654191"/>
              <a:gd name="connsiteX4" fmla="*/ 2832678 w 5658849"/>
              <a:gd name="connsiteY4" fmla="*/ 2013287 h 2654191"/>
              <a:gd name="connsiteX5" fmla="*/ 782208 w 5658849"/>
              <a:gd name="connsiteY5" fmla="*/ 211366 h 2654191"/>
              <a:gd name="connsiteX6" fmla="*/ 0 w 5658849"/>
              <a:gd name="connsiteY6" fmla="*/ 73875 h 2654191"/>
              <a:gd name="connsiteX7" fmla="*/ 2422181 w 5658849"/>
              <a:gd name="connsiteY7" fmla="*/ 2433897 h 2654191"/>
              <a:gd name="connsiteX8" fmla="*/ 2833410 w 5658849"/>
              <a:gd name="connsiteY8" fmla="*/ 2654070 h 2654191"/>
              <a:gd name="connsiteX0" fmla="*/ 2528050 w 5353489"/>
              <a:gd name="connsiteY0" fmla="*/ 2671627 h 2671747"/>
              <a:gd name="connsiteX1" fmla="*/ 2957184 w 5353489"/>
              <a:gd name="connsiteY1" fmla="*/ 2420001 h 2671747"/>
              <a:gd name="connsiteX2" fmla="*/ 5353489 w 5353489"/>
              <a:gd name="connsiteY2" fmla="*/ 63360 h 2671747"/>
              <a:gd name="connsiteX3" fmla="*/ 4494277 w 5353489"/>
              <a:gd name="connsiteY3" fmla="*/ 263928 h 2671747"/>
              <a:gd name="connsiteX4" fmla="*/ 2527318 w 5353489"/>
              <a:gd name="connsiteY4" fmla="*/ 2030844 h 2671747"/>
              <a:gd name="connsiteX5" fmla="*/ 476848 w 5353489"/>
              <a:gd name="connsiteY5" fmla="*/ 228923 h 2671747"/>
              <a:gd name="connsiteX6" fmla="*/ 0 w 5353489"/>
              <a:gd name="connsiteY6" fmla="*/ 61045 h 2671747"/>
              <a:gd name="connsiteX7" fmla="*/ 2116821 w 5353489"/>
              <a:gd name="connsiteY7" fmla="*/ 2451454 h 2671747"/>
              <a:gd name="connsiteX8" fmla="*/ 2528050 w 5353489"/>
              <a:gd name="connsiteY8" fmla="*/ 2671627 h 2671747"/>
              <a:gd name="connsiteX0" fmla="*/ 2528050 w 5065094"/>
              <a:gd name="connsiteY0" fmla="*/ 2671627 h 2671747"/>
              <a:gd name="connsiteX1" fmla="*/ 2957184 w 5065094"/>
              <a:gd name="connsiteY1" fmla="*/ 2420001 h 2671747"/>
              <a:gd name="connsiteX2" fmla="*/ 5065094 w 5065094"/>
              <a:gd name="connsiteY2" fmla="*/ 63360 h 2671747"/>
              <a:gd name="connsiteX3" fmla="*/ 4494277 w 5065094"/>
              <a:gd name="connsiteY3" fmla="*/ 263928 h 2671747"/>
              <a:gd name="connsiteX4" fmla="*/ 2527318 w 5065094"/>
              <a:gd name="connsiteY4" fmla="*/ 2030844 h 2671747"/>
              <a:gd name="connsiteX5" fmla="*/ 476848 w 5065094"/>
              <a:gd name="connsiteY5" fmla="*/ 228923 h 2671747"/>
              <a:gd name="connsiteX6" fmla="*/ 0 w 5065094"/>
              <a:gd name="connsiteY6" fmla="*/ 61045 h 2671747"/>
              <a:gd name="connsiteX7" fmla="*/ 2116821 w 5065094"/>
              <a:gd name="connsiteY7" fmla="*/ 2451454 h 2671747"/>
              <a:gd name="connsiteX8" fmla="*/ 2528050 w 5065094"/>
              <a:gd name="connsiteY8" fmla="*/ 2671627 h 2671747"/>
              <a:gd name="connsiteX0" fmla="*/ 2528050 w 5065094"/>
              <a:gd name="connsiteY0" fmla="*/ 2671627 h 2671747"/>
              <a:gd name="connsiteX1" fmla="*/ 2957184 w 5065094"/>
              <a:gd name="connsiteY1" fmla="*/ 2420001 h 2671747"/>
              <a:gd name="connsiteX2" fmla="*/ 4985119 w 5065094"/>
              <a:gd name="connsiteY2" fmla="*/ 149236 h 2671747"/>
              <a:gd name="connsiteX3" fmla="*/ 5065094 w 5065094"/>
              <a:gd name="connsiteY3" fmla="*/ 63360 h 2671747"/>
              <a:gd name="connsiteX4" fmla="*/ 4494277 w 5065094"/>
              <a:gd name="connsiteY4" fmla="*/ 263928 h 2671747"/>
              <a:gd name="connsiteX5" fmla="*/ 2527318 w 5065094"/>
              <a:gd name="connsiteY5" fmla="*/ 2030844 h 2671747"/>
              <a:gd name="connsiteX6" fmla="*/ 476848 w 5065094"/>
              <a:gd name="connsiteY6" fmla="*/ 228923 h 2671747"/>
              <a:gd name="connsiteX7" fmla="*/ 0 w 5065094"/>
              <a:gd name="connsiteY7" fmla="*/ 61045 h 2671747"/>
              <a:gd name="connsiteX8" fmla="*/ 2116821 w 5065094"/>
              <a:gd name="connsiteY8" fmla="*/ 2451454 h 2671747"/>
              <a:gd name="connsiteX9" fmla="*/ 2528050 w 5065094"/>
              <a:gd name="connsiteY9" fmla="*/ 2671627 h 2671747"/>
              <a:gd name="connsiteX0" fmla="*/ 2528050 w 5260186"/>
              <a:gd name="connsiteY0" fmla="*/ 2671627 h 2671747"/>
              <a:gd name="connsiteX1" fmla="*/ 2957184 w 5260186"/>
              <a:gd name="connsiteY1" fmla="*/ 2420001 h 2671747"/>
              <a:gd name="connsiteX2" fmla="*/ 4985119 w 5260186"/>
              <a:gd name="connsiteY2" fmla="*/ 149236 h 2671747"/>
              <a:gd name="connsiteX3" fmla="*/ 5260186 w 5260186"/>
              <a:gd name="connsiteY3" fmla="*/ 195036 h 2671747"/>
              <a:gd name="connsiteX4" fmla="*/ 4494277 w 5260186"/>
              <a:gd name="connsiteY4" fmla="*/ 263928 h 2671747"/>
              <a:gd name="connsiteX5" fmla="*/ 2527318 w 5260186"/>
              <a:gd name="connsiteY5" fmla="*/ 2030844 h 2671747"/>
              <a:gd name="connsiteX6" fmla="*/ 476848 w 5260186"/>
              <a:gd name="connsiteY6" fmla="*/ 228923 h 2671747"/>
              <a:gd name="connsiteX7" fmla="*/ 0 w 5260186"/>
              <a:gd name="connsiteY7" fmla="*/ 61045 h 2671747"/>
              <a:gd name="connsiteX8" fmla="*/ 2116821 w 5260186"/>
              <a:gd name="connsiteY8" fmla="*/ 2451454 h 2671747"/>
              <a:gd name="connsiteX9" fmla="*/ 2528050 w 5260186"/>
              <a:gd name="connsiteY9" fmla="*/ 2671627 h 2671747"/>
              <a:gd name="connsiteX0" fmla="*/ 2528050 w 5166882"/>
              <a:gd name="connsiteY0" fmla="*/ 2671627 h 2671747"/>
              <a:gd name="connsiteX1" fmla="*/ 2957184 w 5166882"/>
              <a:gd name="connsiteY1" fmla="*/ 2420001 h 2671747"/>
              <a:gd name="connsiteX2" fmla="*/ 4985119 w 5166882"/>
              <a:gd name="connsiteY2" fmla="*/ 149236 h 2671747"/>
              <a:gd name="connsiteX3" fmla="*/ 5166882 w 5166882"/>
              <a:gd name="connsiteY3" fmla="*/ 195036 h 2671747"/>
              <a:gd name="connsiteX4" fmla="*/ 4494277 w 5166882"/>
              <a:gd name="connsiteY4" fmla="*/ 263928 h 2671747"/>
              <a:gd name="connsiteX5" fmla="*/ 2527318 w 5166882"/>
              <a:gd name="connsiteY5" fmla="*/ 2030844 h 2671747"/>
              <a:gd name="connsiteX6" fmla="*/ 476848 w 5166882"/>
              <a:gd name="connsiteY6" fmla="*/ 228923 h 2671747"/>
              <a:gd name="connsiteX7" fmla="*/ 0 w 5166882"/>
              <a:gd name="connsiteY7" fmla="*/ 61045 h 2671747"/>
              <a:gd name="connsiteX8" fmla="*/ 2116821 w 5166882"/>
              <a:gd name="connsiteY8" fmla="*/ 2451454 h 2671747"/>
              <a:gd name="connsiteX9" fmla="*/ 2528050 w 5166882"/>
              <a:gd name="connsiteY9" fmla="*/ 2671627 h 2671747"/>
              <a:gd name="connsiteX0" fmla="*/ 2528050 w 5166882"/>
              <a:gd name="connsiteY0" fmla="*/ 2671627 h 2671747"/>
              <a:gd name="connsiteX1" fmla="*/ 2957184 w 5166882"/>
              <a:gd name="connsiteY1" fmla="*/ 2420001 h 2671747"/>
              <a:gd name="connsiteX2" fmla="*/ 4985119 w 5166882"/>
              <a:gd name="connsiteY2" fmla="*/ 149236 h 2671747"/>
              <a:gd name="connsiteX3" fmla="*/ 5166882 w 5166882"/>
              <a:gd name="connsiteY3" fmla="*/ 195036 h 2671747"/>
              <a:gd name="connsiteX4" fmla="*/ 4494277 w 5166882"/>
              <a:gd name="connsiteY4" fmla="*/ 263928 h 2671747"/>
              <a:gd name="connsiteX5" fmla="*/ 2527318 w 5166882"/>
              <a:gd name="connsiteY5" fmla="*/ 2030844 h 2671747"/>
              <a:gd name="connsiteX6" fmla="*/ 476848 w 5166882"/>
              <a:gd name="connsiteY6" fmla="*/ 228923 h 2671747"/>
              <a:gd name="connsiteX7" fmla="*/ 0 w 5166882"/>
              <a:gd name="connsiteY7" fmla="*/ 61045 h 2671747"/>
              <a:gd name="connsiteX8" fmla="*/ 82398 w 5166882"/>
              <a:gd name="connsiteY8" fmla="*/ 169494 h 2671747"/>
              <a:gd name="connsiteX9" fmla="*/ 2116821 w 5166882"/>
              <a:gd name="connsiteY9" fmla="*/ 2451454 h 2671747"/>
              <a:gd name="connsiteX10" fmla="*/ 2528050 w 5166882"/>
              <a:gd name="connsiteY10" fmla="*/ 2671627 h 2671747"/>
              <a:gd name="connsiteX0" fmla="*/ 2680729 w 5319561"/>
              <a:gd name="connsiteY0" fmla="*/ 2569175 h 2569295"/>
              <a:gd name="connsiteX1" fmla="*/ 3109863 w 5319561"/>
              <a:gd name="connsiteY1" fmla="*/ 2317549 h 2569295"/>
              <a:gd name="connsiteX2" fmla="*/ 5137798 w 5319561"/>
              <a:gd name="connsiteY2" fmla="*/ 46784 h 2569295"/>
              <a:gd name="connsiteX3" fmla="*/ 5319561 w 5319561"/>
              <a:gd name="connsiteY3" fmla="*/ 92584 h 2569295"/>
              <a:gd name="connsiteX4" fmla="*/ 4646956 w 5319561"/>
              <a:gd name="connsiteY4" fmla="*/ 161476 h 2569295"/>
              <a:gd name="connsiteX5" fmla="*/ 2679997 w 5319561"/>
              <a:gd name="connsiteY5" fmla="*/ 1928392 h 2569295"/>
              <a:gd name="connsiteX6" fmla="*/ 629527 w 5319561"/>
              <a:gd name="connsiteY6" fmla="*/ 126471 h 2569295"/>
              <a:gd name="connsiteX7" fmla="*/ 0 w 5319561"/>
              <a:gd name="connsiteY7" fmla="*/ 120656 h 2569295"/>
              <a:gd name="connsiteX8" fmla="*/ 235077 w 5319561"/>
              <a:gd name="connsiteY8" fmla="*/ 67042 h 2569295"/>
              <a:gd name="connsiteX9" fmla="*/ 2269500 w 5319561"/>
              <a:gd name="connsiteY9" fmla="*/ 2349002 h 2569295"/>
              <a:gd name="connsiteX10" fmla="*/ 2680729 w 5319561"/>
              <a:gd name="connsiteY10" fmla="*/ 2569175 h 256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19561" h="2569295">
                <a:moveTo>
                  <a:pt x="2680729" y="2569175"/>
                </a:moveTo>
                <a:cubicBezTo>
                  <a:pt x="2820789" y="2563933"/>
                  <a:pt x="3092188" y="2380064"/>
                  <a:pt x="3109863" y="2317549"/>
                </a:cubicBezTo>
                <a:lnTo>
                  <a:pt x="5137798" y="46784"/>
                </a:lnTo>
                <a:lnTo>
                  <a:pt x="5319561" y="92584"/>
                </a:lnTo>
                <a:cubicBezTo>
                  <a:pt x="5236527" y="-29117"/>
                  <a:pt x="5070773" y="-21404"/>
                  <a:pt x="4646956" y="161476"/>
                </a:cubicBezTo>
                <a:lnTo>
                  <a:pt x="2679997" y="1928392"/>
                </a:lnTo>
                <a:lnTo>
                  <a:pt x="629527" y="126471"/>
                </a:lnTo>
                <a:cubicBezTo>
                  <a:pt x="199904" y="-62215"/>
                  <a:pt x="83035" y="-19109"/>
                  <a:pt x="0" y="120656"/>
                </a:cubicBezTo>
                <a:lnTo>
                  <a:pt x="235077" y="67042"/>
                </a:lnTo>
                <a:lnTo>
                  <a:pt x="2269500" y="2349002"/>
                </a:lnTo>
                <a:cubicBezTo>
                  <a:pt x="2316833" y="2406838"/>
                  <a:pt x="2540669" y="2574417"/>
                  <a:pt x="2680729" y="2569175"/>
                </a:cubicBezTo>
                <a:close/>
              </a:path>
            </a:pathLst>
          </a:custGeom>
          <a:solidFill>
            <a:schemeClr val="bg2"/>
          </a:solidFill>
          <a:ln w="28575">
            <a:noFill/>
          </a:ln>
          <a:effectLst>
            <a:outerShdw blurRad="406400" dist="152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4875955" y="2325577"/>
            <a:ext cx="2430538" cy="1421120"/>
          </a:xfrm>
          <a:custGeom>
            <a:avLst/>
            <a:gdLst>
              <a:gd name="connsiteX0" fmla="*/ 2995748 w 6113417"/>
              <a:gd name="connsiteY0" fmla="*/ 2899954 h 2899954"/>
              <a:gd name="connsiteX1" fmla="*/ 5547360 w 6113417"/>
              <a:gd name="connsiteY1" fmla="*/ 574766 h 2899954"/>
              <a:gd name="connsiteX2" fmla="*/ 6113417 w 6113417"/>
              <a:gd name="connsiteY2" fmla="*/ 766354 h 2899954"/>
              <a:gd name="connsiteX3" fmla="*/ 5860868 w 6113417"/>
              <a:gd name="connsiteY3" fmla="*/ 296092 h 2899954"/>
              <a:gd name="connsiteX4" fmla="*/ 5399314 w 6113417"/>
              <a:gd name="connsiteY4" fmla="*/ 34834 h 2899954"/>
              <a:gd name="connsiteX5" fmla="*/ 4929051 w 6113417"/>
              <a:gd name="connsiteY5" fmla="*/ 17417 h 2899954"/>
              <a:gd name="connsiteX6" fmla="*/ 4572000 w 6113417"/>
              <a:gd name="connsiteY6" fmla="*/ 226423 h 2899954"/>
              <a:gd name="connsiteX7" fmla="*/ 3004457 w 6113417"/>
              <a:gd name="connsiteY7" fmla="*/ 1654629 h 2899954"/>
              <a:gd name="connsiteX8" fmla="*/ 1297577 w 6113417"/>
              <a:gd name="connsiteY8" fmla="*/ 104503 h 2899954"/>
              <a:gd name="connsiteX9" fmla="*/ 862148 w 6113417"/>
              <a:gd name="connsiteY9" fmla="*/ 0 h 2899954"/>
              <a:gd name="connsiteX10" fmla="*/ 383177 w 6113417"/>
              <a:gd name="connsiteY10" fmla="*/ 121920 h 2899954"/>
              <a:gd name="connsiteX11" fmla="*/ 174171 w 6113417"/>
              <a:gd name="connsiteY11" fmla="*/ 304800 h 2899954"/>
              <a:gd name="connsiteX12" fmla="*/ 0 w 6113417"/>
              <a:gd name="connsiteY12" fmla="*/ 653143 h 2899954"/>
              <a:gd name="connsiteX13" fmla="*/ 426720 w 6113417"/>
              <a:gd name="connsiteY13" fmla="*/ 539932 h 2899954"/>
              <a:gd name="connsiteX14" fmla="*/ 2995748 w 6113417"/>
              <a:gd name="connsiteY14" fmla="*/ 2899954 h 2899954"/>
              <a:gd name="connsiteX0" fmla="*/ 2995748 w 6113417"/>
              <a:gd name="connsiteY0" fmla="*/ 2899954 h 2899954"/>
              <a:gd name="connsiteX1" fmla="*/ 5547360 w 6113417"/>
              <a:gd name="connsiteY1" fmla="*/ 574766 h 2899954"/>
              <a:gd name="connsiteX2" fmla="*/ 6113417 w 6113417"/>
              <a:gd name="connsiteY2" fmla="*/ 766354 h 2899954"/>
              <a:gd name="connsiteX3" fmla="*/ 5860868 w 6113417"/>
              <a:gd name="connsiteY3" fmla="*/ 296092 h 2899954"/>
              <a:gd name="connsiteX4" fmla="*/ 5399314 w 6113417"/>
              <a:gd name="connsiteY4" fmla="*/ 34834 h 2899954"/>
              <a:gd name="connsiteX5" fmla="*/ 4929051 w 6113417"/>
              <a:gd name="connsiteY5" fmla="*/ 17417 h 2899954"/>
              <a:gd name="connsiteX6" fmla="*/ 4572000 w 6113417"/>
              <a:gd name="connsiteY6" fmla="*/ 226423 h 2899954"/>
              <a:gd name="connsiteX7" fmla="*/ 3004457 w 6113417"/>
              <a:gd name="connsiteY7" fmla="*/ 1654629 h 2899954"/>
              <a:gd name="connsiteX8" fmla="*/ 1297577 w 6113417"/>
              <a:gd name="connsiteY8" fmla="*/ 104503 h 2899954"/>
              <a:gd name="connsiteX9" fmla="*/ 862148 w 6113417"/>
              <a:gd name="connsiteY9" fmla="*/ 0 h 2899954"/>
              <a:gd name="connsiteX10" fmla="*/ 383177 w 6113417"/>
              <a:gd name="connsiteY10" fmla="*/ 121920 h 2899954"/>
              <a:gd name="connsiteX11" fmla="*/ 174171 w 6113417"/>
              <a:gd name="connsiteY11" fmla="*/ 304800 h 2899954"/>
              <a:gd name="connsiteX12" fmla="*/ 0 w 6113417"/>
              <a:gd name="connsiteY12" fmla="*/ 653143 h 2899954"/>
              <a:gd name="connsiteX13" fmla="*/ 426720 w 6113417"/>
              <a:gd name="connsiteY13" fmla="*/ 539932 h 2899954"/>
              <a:gd name="connsiteX14" fmla="*/ 2995748 w 6113417"/>
              <a:gd name="connsiteY14" fmla="*/ 2899954 h 2899954"/>
              <a:gd name="connsiteX0" fmla="*/ 2995748 w 6113417"/>
              <a:gd name="connsiteY0" fmla="*/ 2911920 h 2911920"/>
              <a:gd name="connsiteX1" fmla="*/ 5547360 w 6113417"/>
              <a:gd name="connsiteY1" fmla="*/ 586732 h 2911920"/>
              <a:gd name="connsiteX2" fmla="*/ 6113417 w 6113417"/>
              <a:gd name="connsiteY2" fmla="*/ 778320 h 2911920"/>
              <a:gd name="connsiteX3" fmla="*/ 5860868 w 6113417"/>
              <a:gd name="connsiteY3" fmla="*/ 308058 h 2911920"/>
              <a:gd name="connsiteX4" fmla="*/ 5399314 w 6113417"/>
              <a:gd name="connsiteY4" fmla="*/ 46800 h 2911920"/>
              <a:gd name="connsiteX5" fmla="*/ 4929051 w 6113417"/>
              <a:gd name="connsiteY5" fmla="*/ 29383 h 2911920"/>
              <a:gd name="connsiteX6" fmla="*/ 4572000 w 6113417"/>
              <a:gd name="connsiteY6" fmla="*/ 238389 h 2911920"/>
              <a:gd name="connsiteX7" fmla="*/ 3004457 w 6113417"/>
              <a:gd name="connsiteY7" fmla="*/ 1666595 h 2911920"/>
              <a:gd name="connsiteX8" fmla="*/ 1297577 w 6113417"/>
              <a:gd name="connsiteY8" fmla="*/ 116469 h 2911920"/>
              <a:gd name="connsiteX9" fmla="*/ 383177 w 6113417"/>
              <a:gd name="connsiteY9" fmla="*/ 133886 h 2911920"/>
              <a:gd name="connsiteX10" fmla="*/ 174171 w 6113417"/>
              <a:gd name="connsiteY10" fmla="*/ 316766 h 2911920"/>
              <a:gd name="connsiteX11" fmla="*/ 0 w 6113417"/>
              <a:gd name="connsiteY11" fmla="*/ 665109 h 2911920"/>
              <a:gd name="connsiteX12" fmla="*/ 426720 w 6113417"/>
              <a:gd name="connsiteY12" fmla="*/ 551898 h 2911920"/>
              <a:gd name="connsiteX13" fmla="*/ 2995748 w 6113417"/>
              <a:gd name="connsiteY13" fmla="*/ 2911920 h 2911920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04457 w 6113417"/>
              <a:gd name="connsiteY7" fmla="*/ 1677183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04457 w 6113417"/>
              <a:gd name="connsiteY7" fmla="*/ 1590097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13165 w 6113417"/>
              <a:gd name="connsiteY7" fmla="*/ 1668475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702629 w 6113417"/>
              <a:gd name="connsiteY6" fmla="*/ 144474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702629 w 6113417"/>
              <a:gd name="connsiteY6" fmla="*/ 144474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702629 w 6113417"/>
              <a:gd name="connsiteY5" fmla="*/ 144474 h 2922508"/>
              <a:gd name="connsiteX6" fmla="*/ 2995747 w 6113417"/>
              <a:gd name="connsiteY6" fmla="*/ 1581389 h 2922508"/>
              <a:gd name="connsiteX7" fmla="*/ 1297577 w 6113417"/>
              <a:gd name="connsiteY7" fmla="*/ 127057 h 2922508"/>
              <a:gd name="connsiteX8" fmla="*/ 383177 w 6113417"/>
              <a:gd name="connsiteY8" fmla="*/ 144474 h 2922508"/>
              <a:gd name="connsiteX9" fmla="*/ 174171 w 6113417"/>
              <a:gd name="connsiteY9" fmla="*/ 327354 h 2922508"/>
              <a:gd name="connsiteX10" fmla="*/ 0 w 6113417"/>
              <a:gd name="connsiteY10" fmla="*/ 675697 h 2922508"/>
              <a:gd name="connsiteX11" fmla="*/ 426720 w 6113417"/>
              <a:gd name="connsiteY11" fmla="*/ 562486 h 2922508"/>
              <a:gd name="connsiteX12" fmla="*/ 2995748 w 6113417"/>
              <a:gd name="connsiteY12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702629 w 6113417"/>
              <a:gd name="connsiteY5" fmla="*/ 144474 h 2922508"/>
              <a:gd name="connsiteX6" fmla="*/ 2995747 w 6113417"/>
              <a:gd name="connsiteY6" fmla="*/ 1581389 h 2922508"/>
              <a:gd name="connsiteX7" fmla="*/ 1297577 w 6113417"/>
              <a:gd name="connsiteY7" fmla="*/ 127057 h 2922508"/>
              <a:gd name="connsiteX8" fmla="*/ 383177 w 6113417"/>
              <a:gd name="connsiteY8" fmla="*/ 144474 h 2922508"/>
              <a:gd name="connsiteX9" fmla="*/ 174171 w 6113417"/>
              <a:gd name="connsiteY9" fmla="*/ 327354 h 2922508"/>
              <a:gd name="connsiteX10" fmla="*/ 0 w 6113417"/>
              <a:gd name="connsiteY10" fmla="*/ 675697 h 2922508"/>
              <a:gd name="connsiteX11" fmla="*/ 426720 w 6113417"/>
              <a:gd name="connsiteY11" fmla="*/ 562486 h 2922508"/>
              <a:gd name="connsiteX12" fmla="*/ 2995748 w 6113417"/>
              <a:gd name="connsiteY12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4702629 w 6113417"/>
              <a:gd name="connsiteY4" fmla="*/ 144474 h 2922508"/>
              <a:gd name="connsiteX5" fmla="*/ 2995747 w 6113417"/>
              <a:gd name="connsiteY5" fmla="*/ 1581389 h 2922508"/>
              <a:gd name="connsiteX6" fmla="*/ 1297577 w 6113417"/>
              <a:gd name="connsiteY6" fmla="*/ 127057 h 2922508"/>
              <a:gd name="connsiteX7" fmla="*/ 383177 w 6113417"/>
              <a:gd name="connsiteY7" fmla="*/ 144474 h 2922508"/>
              <a:gd name="connsiteX8" fmla="*/ 174171 w 6113417"/>
              <a:gd name="connsiteY8" fmla="*/ 327354 h 2922508"/>
              <a:gd name="connsiteX9" fmla="*/ 0 w 6113417"/>
              <a:gd name="connsiteY9" fmla="*/ 675697 h 2922508"/>
              <a:gd name="connsiteX10" fmla="*/ 426720 w 6113417"/>
              <a:gd name="connsiteY10" fmla="*/ 562486 h 2922508"/>
              <a:gd name="connsiteX11" fmla="*/ 2995748 w 6113417"/>
              <a:gd name="connsiteY11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4702629 w 6113417"/>
              <a:gd name="connsiteY4" fmla="*/ 144474 h 2922508"/>
              <a:gd name="connsiteX5" fmla="*/ 2995747 w 6113417"/>
              <a:gd name="connsiteY5" fmla="*/ 1581389 h 2922508"/>
              <a:gd name="connsiteX6" fmla="*/ 1297577 w 6113417"/>
              <a:gd name="connsiteY6" fmla="*/ 127057 h 2922508"/>
              <a:gd name="connsiteX7" fmla="*/ 383177 w 6113417"/>
              <a:gd name="connsiteY7" fmla="*/ 144474 h 2922508"/>
              <a:gd name="connsiteX8" fmla="*/ 174171 w 6113417"/>
              <a:gd name="connsiteY8" fmla="*/ 327354 h 2922508"/>
              <a:gd name="connsiteX9" fmla="*/ 0 w 6113417"/>
              <a:gd name="connsiteY9" fmla="*/ 675697 h 2922508"/>
              <a:gd name="connsiteX10" fmla="*/ 426720 w 6113417"/>
              <a:gd name="connsiteY10" fmla="*/ 562486 h 2922508"/>
              <a:gd name="connsiteX11" fmla="*/ 2995748 w 6113417"/>
              <a:gd name="connsiteY11" fmla="*/ 2922508 h 2922508"/>
              <a:gd name="connsiteX0" fmla="*/ 2995748 w 6113417"/>
              <a:gd name="connsiteY0" fmla="*/ 2930933 h 2930933"/>
              <a:gd name="connsiteX1" fmla="*/ 5547360 w 6113417"/>
              <a:gd name="connsiteY1" fmla="*/ 605745 h 2930933"/>
              <a:gd name="connsiteX2" fmla="*/ 6113417 w 6113417"/>
              <a:gd name="connsiteY2" fmla="*/ 797333 h 2930933"/>
              <a:gd name="connsiteX3" fmla="*/ 5860868 w 6113417"/>
              <a:gd name="connsiteY3" fmla="*/ 327071 h 2930933"/>
              <a:gd name="connsiteX4" fmla="*/ 4702629 w 6113417"/>
              <a:gd name="connsiteY4" fmla="*/ 152899 h 2930933"/>
              <a:gd name="connsiteX5" fmla="*/ 2995747 w 6113417"/>
              <a:gd name="connsiteY5" fmla="*/ 1589814 h 2930933"/>
              <a:gd name="connsiteX6" fmla="*/ 1297577 w 6113417"/>
              <a:gd name="connsiteY6" fmla="*/ 135482 h 2930933"/>
              <a:gd name="connsiteX7" fmla="*/ 383177 w 6113417"/>
              <a:gd name="connsiteY7" fmla="*/ 152899 h 2930933"/>
              <a:gd name="connsiteX8" fmla="*/ 174171 w 6113417"/>
              <a:gd name="connsiteY8" fmla="*/ 335779 h 2930933"/>
              <a:gd name="connsiteX9" fmla="*/ 0 w 6113417"/>
              <a:gd name="connsiteY9" fmla="*/ 684122 h 2930933"/>
              <a:gd name="connsiteX10" fmla="*/ 426720 w 6113417"/>
              <a:gd name="connsiteY10" fmla="*/ 570911 h 2930933"/>
              <a:gd name="connsiteX11" fmla="*/ 2995748 w 6113417"/>
              <a:gd name="connsiteY11" fmla="*/ 2930933 h 2930933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5860868 w 6113417"/>
              <a:gd name="connsiteY3" fmla="*/ 318647 h 2922509"/>
              <a:gd name="connsiteX4" fmla="*/ 4702629 w 6113417"/>
              <a:gd name="connsiteY4" fmla="*/ 144475 h 2922509"/>
              <a:gd name="connsiteX5" fmla="*/ 2995747 w 6113417"/>
              <a:gd name="connsiteY5" fmla="*/ 1581390 h 2922509"/>
              <a:gd name="connsiteX6" fmla="*/ 1297577 w 6113417"/>
              <a:gd name="connsiteY6" fmla="*/ 127058 h 2922509"/>
              <a:gd name="connsiteX7" fmla="*/ 383177 w 6113417"/>
              <a:gd name="connsiteY7" fmla="*/ 144475 h 2922509"/>
              <a:gd name="connsiteX8" fmla="*/ 174171 w 6113417"/>
              <a:gd name="connsiteY8" fmla="*/ 327355 h 2922509"/>
              <a:gd name="connsiteX9" fmla="*/ 0 w 6113417"/>
              <a:gd name="connsiteY9" fmla="*/ 675698 h 2922509"/>
              <a:gd name="connsiteX10" fmla="*/ 426720 w 6113417"/>
              <a:gd name="connsiteY10" fmla="*/ 562487 h 2922509"/>
              <a:gd name="connsiteX11" fmla="*/ 2995748 w 6113417"/>
              <a:gd name="connsiteY11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5860868 w 6113417"/>
              <a:gd name="connsiteY3" fmla="*/ 318647 h 2922509"/>
              <a:gd name="connsiteX4" fmla="*/ 4702629 w 6113417"/>
              <a:gd name="connsiteY4" fmla="*/ 144475 h 2922509"/>
              <a:gd name="connsiteX5" fmla="*/ 2995747 w 6113417"/>
              <a:gd name="connsiteY5" fmla="*/ 1581390 h 2922509"/>
              <a:gd name="connsiteX6" fmla="*/ 1297577 w 6113417"/>
              <a:gd name="connsiteY6" fmla="*/ 127058 h 2922509"/>
              <a:gd name="connsiteX7" fmla="*/ 383177 w 6113417"/>
              <a:gd name="connsiteY7" fmla="*/ 144475 h 2922509"/>
              <a:gd name="connsiteX8" fmla="*/ 174171 w 6113417"/>
              <a:gd name="connsiteY8" fmla="*/ 327355 h 2922509"/>
              <a:gd name="connsiteX9" fmla="*/ 0 w 6113417"/>
              <a:gd name="connsiteY9" fmla="*/ 675698 h 2922509"/>
              <a:gd name="connsiteX10" fmla="*/ 426720 w 6113417"/>
              <a:gd name="connsiteY10" fmla="*/ 562487 h 2922509"/>
              <a:gd name="connsiteX11" fmla="*/ 2995748 w 6113417"/>
              <a:gd name="connsiteY11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000206"/>
              <a:gd name="connsiteY0" fmla="*/ 2979915 h 2979915"/>
              <a:gd name="connsiteX1" fmla="*/ 5547360 w 6000206"/>
              <a:gd name="connsiteY1" fmla="*/ 654727 h 2979915"/>
              <a:gd name="connsiteX2" fmla="*/ 6000206 w 6000206"/>
              <a:gd name="connsiteY2" fmla="*/ 593767 h 2979915"/>
              <a:gd name="connsiteX3" fmla="*/ 4702629 w 6000206"/>
              <a:gd name="connsiteY3" fmla="*/ 201881 h 2979915"/>
              <a:gd name="connsiteX4" fmla="*/ 2995747 w 6000206"/>
              <a:gd name="connsiteY4" fmla="*/ 1638796 h 2979915"/>
              <a:gd name="connsiteX5" fmla="*/ 1297577 w 6000206"/>
              <a:gd name="connsiteY5" fmla="*/ 184464 h 2979915"/>
              <a:gd name="connsiteX6" fmla="*/ 383177 w 6000206"/>
              <a:gd name="connsiteY6" fmla="*/ 201881 h 2979915"/>
              <a:gd name="connsiteX7" fmla="*/ 174171 w 6000206"/>
              <a:gd name="connsiteY7" fmla="*/ 384761 h 2979915"/>
              <a:gd name="connsiteX8" fmla="*/ 0 w 6000206"/>
              <a:gd name="connsiteY8" fmla="*/ 733104 h 2979915"/>
              <a:gd name="connsiteX9" fmla="*/ 426720 w 6000206"/>
              <a:gd name="connsiteY9" fmla="*/ 619893 h 2979915"/>
              <a:gd name="connsiteX10" fmla="*/ 2995748 w 6000206"/>
              <a:gd name="connsiteY10" fmla="*/ 2979915 h 2979915"/>
              <a:gd name="connsiteX0" fmla="*/ 2995748 w 6000206"/>
              <a:gd name="connsiteY0" fmla="*/ 2979915 h 2979915"/>
              <a:gd name="connsiteX1" fmla="*/ 5547360 w 6000206"/>
              <a:gd name="connsiteY1" fmla="*/ 654727 h 2979915"/>
              <a:gd name="connsiteX2" fmla="*/ 6000206 w 6000206"/>
              <a:gd name="connsiteY2" fmla="*/ 593767 h 2979915"/>
              <a:gd name="connsiteX3" fmla="*/ 4702629 w 6000206"/>
              <a:gd name="connsiteY3" fmla="*/ 201881 h 2979915"/>
              <a:gd name="connsiteX4" fmla="*/ 2995747 w 6000206"/>
              <a:gd name="connsiteY4" fmla="*/ 1638796 h 2979915"/>
              <a:gd name="connsiteX5" fmla="*/ 1297577 w 6000206"/>
              <a:gd name="connsiteY5" fmla="*/ 184464 h 2979915"/>
              <a:gd name="connsiteX6" fmla="*/ 383177 w 6000206"/>
              <a:gd name="connsiteY6" fmla="*/ 201881 h 2979915"/>
              <a:gd name="connsiteX7" fmla="*/ 174171 w 6000206"/>
              <a:gd name="connsiteY7" fmla="*/ 384761 h 2979915"/>
              <a:gd name="connsiteX8" fmla="*/ 0 w 6000206"/>
              <a:gd name="connsiteY8" fmla="*/ 733104 h 2979915"/>
              <a:gd name="connsiteX9" fmla="*/ 426720 w 6000206"/>
              <a:gd name="connsiteY9" fmla="*/ 619893 h 2979915"/>
              <a:gd name="connsiteX10" fmla="*/ 2995748 w 6000206"/>
              <a:gd name="connsiteY10" fmla="*/ 2979915 h 2979915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2995747 w 6000206"/>
              <a:gd name="connsiteY4" fmla="*/ 1581390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2943496 w 6000206"/>
              <a:gd name="connsiteY4" fmla="*/ 1276590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3004456 w 6000206"/>
              <a:gd name="connsiteY4" fmla="*/ 1694601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3058272 h 3058272"/>
              <a:gd name="connsiteX1" fmla="*/ 5547360 w 6000206"/>
              <a:gd name="connsiteY1" fmla="*/ 733084 h 3058272"/>
              <a:gd name="connsiteX2" fmla="*/ 6000206 w 6000206"/>
              <a:gd name="connsiteY2" fmla="*/ 672124 h 3058272"/>
              <a:gd name="connsiteX3" fmla="*/ 4702629 w 6000206"/>
              <a:gd name="connsiteY3" fmla="*/ 280238 h 3058272"/>
              <a:gd name="connsiteX4" fmla="*/ 3004456 w 6000206"/>
              <a:gd name="connsiteY4" fmla="*/ 1830364 h 3058272"/>
              <a:gd name="connsiteX5" fmla="*/ 1445622 w 6000206"/>
              <a:gd name="connsiteY5" fmla="*/ 88650 h 3058272"/>
              <a:gd name="connsiteX6" fmla="*/ 383177 w 6000206"/>
              <a:gd name="connsiteY6" fmla="*/ 280238 h 3058272"/>
              <a:gd name="connsiteX7" fmla="*/ 174171 w 6000206"/>
              <a:gd name="connsiteY7" fmla="*/ 463118 h 3058272"/>
              <a:gd name="connsiteX8" fmla="*/ 0 w 6000206"/>
              <a:gd name="connsiteY8" fmla="*/ 811461 h 3058272"/>
              <a:gd name="connsiteX9" fmla="*/ 426720 w 6000206"/>
              <a:gd name="connsiteY9" fmla="*/ 698250 h 3058272"/>
              <a:gd name="connsiteX10" fmla="*/ 2995748 w 6000206"/>
              <a:gd name="connsiteY10" fmla="*/ 3058272 h 3058272"/>
              <a:gd name="connsiteX0" fmla="*/ 2995748 w 6000206"/>
              <a:gd name="connsiteY0" fmla="*/ 2895124 h 2895124"/>
              <a:gd name="connsiteX1" fmla="*/ 5547360 w 6000206"/>
              <a:gd name="connsiteY1" fmla="*/ 569936 h 2895124"/>
              <a:gd name="connsiteX2" fmla="*/ 6000206 w 6000206"/>
              <a:gd name="connsiteY2" fmla="*/ 508976 h 2895124"/>
              <a:gd name="connsiteX3" fmla="*/ 4702629 w 6000206"/>
              <a:gd name="connsiteY3" fmla="*/ 117090 h 2895124"/>
              <a:gd name="connsiteX4" fmla="*/ 3004456 w 6000206"/>
              <a:gd name="connsiteY4" fmla="*/ 1667216 h 2895124"/>
              <a:gd name="connsiteX5" fmla="*/ 1332411 w 6000206"/>
              <a:gd name="connsiteY5" fmla="*/ 160633 h 2895124"/>
              <a:gd name="connsiteX6" fmla="*/ 383177 w 6000206"/>
              <a:gd name="connsiteY6" fmla="*/ 117090 h 2895124"/>
              <a:gd name="connsiteX7" fmla="*/ 174171 w 6000206"/>
              <a:gd name="connsiteY7" fmla="*/ 299970 h 2895124"/>
              <a:gd name="connsiteX8" fmla="*/ 0 w 6000206"/>
              <a:gd name="connsiteY8" fmla="*/ 648313 h 2895124"/>
              <a:gd name="connsiteX9" fmla="*/ 426720 w 6000206"/>
              <a:gd name="connsiteY9" fmla="*/ 535102 h 2895124"/>
              <a:gd name="connsiteX10" fmla="*/ 2995748 w 6000206"/>
              <a:gd name="connsiteY10" fmla="*/ 2895124 h 2895124"/>
              <a:gd name="connsiteX0" fmla="*/ 2995748 w 6000206"/>
              <a:gd name="connsiteY0" fmla="*/ 2916533 h 2916533"/>
              <a:gd name="connsiteX1" fmla="*/ 5547360 w 6000206"/>
              <a:gd name="connsiteY1" fmla="*/ 591345 h 2916533"/>
              <a:gd name="connsiteX2" fmla="*/ 6000206 w 6000206"/>
              <a:gd name="connsiteY2" fmla="*/ 530385 h 2916533"/>
              <a:gd name="connsiteX3" fmla="*/ 4702629 w 6000206"/>
              <a:gd name="connsiteY3" fmla="*/ 138499 h 2916533"/>
              <a:gd name="connsiteX4" fmla="*/ 3004456 w 6000206"/>
              <a:gd name="connsiteY4" fmla="*/ 1688625 h 2916533"/>
              <a:gd name="connsiteX5" fmla="*/ 1254034 w 6000206"/>
              <a:gd name="connsiteY5" fmla="*/ 129791 h 2916533"/>
              <a:gd name="connsiteX6" fmla="*/ 383177 w 6000206"/>
              <a:gd name="connsiteY6" fmla="*/ 138499 h 2916533"/>
              <a:gd name="connsiteX7" fmla="*/ 174171 w 6000206"/>
              <a:gd name="connsiteY7" fmla="*/ 321379 h 2916533"/>
              <a:gd name="connsiteX8" fmla="*/ 0 w 6000206"/>
              <a:gd name="connsiteY8" fmla="*/ 669722 h 2916533"/>
              <a:gd name="connsiteX9" fmla="*/ 426720 w 6000206"/>
              <a:gd name="connsiteY9" fmla="*/ 556511 h 2916533"/>
              <a:gd name="connsiteX10" fmla="*/ 2995748 w 6000206"/>
              <a:gd name="connsiteY10" fmla="*/ 2916533 h 2916533"/>
              <a:gd name="connsiteX0" fmla="*/ 2995748 w 6000206"/>
              <a:gd name="connsiteY0" fmla="*/ 2916533 h 2916533"/>
              <a:gd name="connsiteX1" fmla="*/ 5547360 w 6000206"/>
              <a:gd name="connsiteY1" fmla="*/ 591345 h 2916533"/>
              <a:gd name="connsiteX2" fmla="*/ 6000206 w 6000206"/>
              <a:gd name="connsiteY2" fmla="*/ 530385 h 2916533"/>
              <a:gd name="connsiteX3" fmla="*/ 4702629 w 6000206"/>
              <a:gd name="connsiteY3" fmla="*/ 138499 h 2916533"/>
              <a:gd name="connsiteX4" fmla="*/ 3004456 w 6000206"/>
              <a:gd name="connsiteY4" fmla="*/ 1688625 h 2916533"/>
              <a:gd name="connsiteX5" fmla="*/ 1254034 w 6000206"/>
              <a:gd name="connsiteY5" fmla="*/ 129791 h 2916533"/>
              <a:gd name="connsiteX6" fmla="*/ 383177 w 6000206"/>
              <a:gd name="connsiteY6" fmla="*/ 138499 h 2916533"/>
              <a:gd name="connsiteX7" fmla="*/ 0 w 6000206"/>
              <a:gd name="connsiteY7" fmla="*/ 669722 h 2916533"/>
              <a:gd name="connsiteX8" fmla="*/ 426720 w 6000206"/>
              <a:gd name="connsiteY8" fmla="*/ 556511 h 2916533"/>
              <a:gd name="connsiteX9" fmla="*/ 2995748 w 6000206"/>
              <a:gd name="connsiteY9" fmla="*/ 2916533 h 2916533"/>
              <a:gd name="connsiteX0" fmla="*/ 2995748 w 6000206"/>
              <a:gd name="connsiteY0" fmla="*/ 2895124 h 2895124"/>
              <a:gd name="connsiteX1" fmla="*/ 5547360 w 6000206"/>
              <a:gd name="connsiteY1" fmla="*/ 569936 h 2895124"/>
              <a:gd name="connsiteX2" fmla="*/ 6000206 w 6000206"/>
              <a:gd name="connsiteY2" fmla="*/ 508976 h 2895124"/>
              <a:gd name="connsiteX3" fmla="*/ 4702629 w 6000206"/>
              <a:gd name="connsiteY3" fmla="*/ 117090 h 2895124"/>
              <a:gd name="connsiteX4" fmla="*/ 3004456 w 6000206"/>
              <a:gd name="connsiteY4" fmla="*/ 1667216 h 2895124"/>
              <a:gd name="connsiteX5" fmla="*/ 1254034 w 6000206"/>
              <a:gd name="connsiteY5" fmla="*/ 108382 h 2895124"/>
              <a:gd name="connsiteX6" fmla="*/ 0 w 6000206"/>
              <a:gd name="connsiteY6" fmla="*/ 648313 h 2895124"/>
              <a:gd name="connsiteX7" fmla="*/ 426720 w 6000206"/>
              <a:gd name="connsiteY7" fmla="*/ 535102 h 2895124"/>
              <a:gd name="connsiteX8" fmla="*/ 2995748 w 6000206"/>
              <a:gd name="connsiteY8" fmla="*/ 2895124 h 2895124"/>
              <a:gd name="connsiteX0" fmla="*/ 2908662 w 5913120"/>
              <a:gd name="connsiteY0" fmla="*/ 2895124 h 2895124"/>
              <a:gd name="connsiteX1" fmla="*/ 5460274 w 5913120"/>
              <a:gd name="connsiteY1" fmla="*/ 569936 h 2895124"/>
              <a:gd name="connsiteX2" fmla="*/ 5913120 w 5913120"/>
              <a:gd name="connsiteY2" fmla="*/ 508976 h 2895124"/>
              <a:gd name="connsiteX3" fmla="*/ 4615543 w 5913120"/>
              <a:gd name="connsiteY3" fmla="*/ 117090 h 2895124"/>
              <a:gd name="connsiteX4" fmla="*/ 2917370 w 5913120"/>
              <a:gd name="connsiteY4" fmla="*/ 1667216 h 2895124"/>
              <a:gd name="connsiteX5" fmla="*/ 1166948 w 5913120"/>
              <a:gd name="connsiteY5" fmla="*/ 108382 h 2895124"/>
              <a:gd name="connsiteX6" fmla="*/ 0 w 5913120"/>
              <a:gd name="connsiteY6" fmla="*/ 360931 h 2895124"/>
              <a:gd name="connsiteX7" fmla="*/ 339634 w 5913120"/>
              <a:gd name="connsiteY7" fmla="*/ 535102 h 2895124"/>
              <a:gd name="connsiteX8" fmla="*/ 2908662 w 5913120"/>
              <a:gd name="connsiteY8" fmla="*/ 2895124 h 2895124"/>
              <a:gd name="connsiteX0" fmla="*/ 2943496 w 5947954"/>
              <a:gd name="connsiteY0" fmla="*/ 2895124 h 2895124"/>
              <a:gd name="connsiteX1" fmla="*/ 5495108 w 5947954"/>
              <a:gd name="connsiteY1" fmla="*/ 569936 h 2895124"/>
              <a:gd name="connsiteX2" fmla="*/ 5947954 w 5947954"/>
              <a:gd name="connsiteY2" fmla="*/ 508976 h 2895124"/>
              <a:gd name="connsiteX3" fmla="*/ 4650377 w 5947954"/>
              <a:gd name="connsiteY3" fmla="*/ 117090 h 2895124"/>
              <a:gd name="connsiteX4" fmla="*/ 2952204 w 5947954"/>
              <a:gd name="connsiteY4" fmla="*/ 1667216 h 2895124"/>
              <a:gd name="connsiteX5" fmla="*/ 1201782 w 5947954"/>
              <a:gd name="connsiteY5" fmla="*/ 108382 h 2895124"/>
              <a:gd name="connsiteX6" fmla="*/ 0 w 5947954"/>
              <a:gd name="connsiteY6" fmla="*/ 474142 h 2895124"/>
              <a:gd name="connsiteX7" fmla="*/ 374468 w 5947954"/>
              <a:gd name="connsiteY7" fmla="*/ 535102 h 2895124"/>
              <a:gd name="connsiteX8" fmla="*/ 2943496 w 5947954"/>
              <a:gd name="connsiteY8" fmla="*/ 2895124 h 2895124"/>
              <a:gd name="connsiteX0" fmla="*/ 2943496 w 5947954"/>
              <a:gd name="connsiteY0" fmla="*/ 2895124 h 2895124"/>
              <a:gd name="connsiteX1" fmla="*/ 5495108 w 5947954"/>
              <a:gd name="connsiteY1" fmla="*/ 569936 h 2895124"/>
              <a:gd name="connsiteX2" fmla="*/ 5947954 w 5947954"/>
              <a:gd name="connsiteY2" fmla="*/ 508976 h 2895124"/>
              <a:gd name="connsiteX3" fmla="*/ 4650377 w 5947954"/>
              <a:gd name="connsiteY3" fmla="*/ 117090 h 2895124"/>
              <a:gd name="connsiteX4" fmla="*/ 2952204 w 5947954"/>
              <a:gd name="connsiteY4" fmla="*/ 1667216 h 2895124"/>
              <a:gd name="connsiteX5" fmla="*/ 1201782 w 5947954"/>
              <a:gd name="connsiteY5" fmla="*/ 108382 h 2895124"/>
              <a:gd name="connsiteX6" fmla="*/ 0 w 5947954"/>
              <a:gd name="connsiteY6" fmla="*/ 474142 h 2895124"/>
              <a:gd name="connsiteX7" fmla="*/ 374468 w 5947954"/>
              <a:gd name="connsiteY7" fmla="*/ 535102 h 2895124"/>
              <a:gd name="connsiteX8" fmla="*/ 2943496 w 5947954"/>
              <a:gd name="connsiteY8" fmla="*/ 2895124 h 2895124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650377 w 5947954"/>
              <a:gd name="connsiteY3" fmla="*/ 177981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650377 w 5947954"/>
              <a:gd name="connsiteY3" fmla="*/ 177981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598126 w 5947954"/>
              <a:gd name="connsiteY3" fmla="*/ 212816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598126 w 5947954"/>
              <a:gd name="connsiteY3" fmla="*/ 212816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4215 w 5948673"/>
              <a:gd name="connsiteY0" fmla="*/ 2930782 h 2930782"/>
              <a:gd name="connsiteX1" fmla="*/ 5495827 w 5948673"/>
              <a:gd name="connsiteY1" fmla="*/ 605594 h 2930782"/>
              <a:gd name="connsiteX2" fmla="*/ 5948673 w 5948673"/>
              <a:gd name="connsiteY2" fmla="*/ 544634 h 2930782"/>
              <a:gd name="connsiteX3" fmla="*/ 4598845 w 5948673"/>
              <a:gd name="connsiteY3" fmla="*/ 187583 h 2930782"/>
              <a:gd name="connsiteX4" fmla="*/ 2952923 w 5948673"/>
              <a:gd name="connsiteY4" fmla="*/ 1702874 h 2930782"/>
              <a:gd name="connsiteX5" fmla="*/ 1202501 w 5948673"/>
              <a:gd name="connsiteY5" fmla="*/ 144040 h 2930782"/>
              <a:gd name="connsiteX6" fmla="*/ 719 w 5948673"/>
              <a:gd name="connsiteY6" fmla="*/ 509800 h 2930782"/>
              <a:gd name="connsiteX7" fmla="*/ 375187 w 5948673"/>
              <a:gd name="connsiteY7" fmla="*/ 570760 h 2930782"/>
              <a:gd name="connsiteX8" fmla="*/ 2944215 w 5948673"/>
              <a:gd name="connsiteY8" fmla="*/ 2930782 h 2930782"/>
              <a:gd name="connsiteX0" fmla="*/ 2944145 w 5948603"/>
              <a:gd name="connsiteY0" fmla="*/ 2903464 h 2903464"/>
              <a:gd name="connsiteX1" fmla="*/ 5495757 w 5948603"/>
              <a:gd name="connsiteY1" fmla="*/ 578276 h 2903464"/>
              <a:gd name="connsiteX2" fmla="*/ 5948603 w 5948603"/>
              <a:gd name="connsiteY2" fmla="*/ 517316 h 2903464"/>
              <a:gd name="connsiteX3" fmla="*/ 4598775 w 5948603"/>
              <a:gd name="connsiteY3" fmla="*/ 160265 h 2903464"/>
              <a:gd name="connsiteX4" fmla="*/ 2952853 w 5948603"/>
              <a:gd name="connsiteY4" fmla="*/ 1675556 h 2903464"/>
              <a:gd name="connsiteX5" fmla="*/ 1289517 w 5948603"/>
              <a:gd name="connsiteY5" fmla="*/ 177682 h 2903464"/>
              <a:gd name="connsiteX6" fmla="*/ 649 w 5948603"/>
              <a:gd name="connsiteY6" fmla="*/ 482482 h 2903464"/>
              <a:gd name="connsiteX7" fmla="*/ 375117 w 5948603"/>
              <a:gd name="connsiteY7" fmla="*/ 543442 h 2903464"/>
              <a:gd name="connsiteX8" fmla="*/ 2944145 w 5948603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54344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54344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627805 w 5632263"/>
              <a:gd name="connsiteY0" fmla="*/ 2903464 h 2903464"/>
              <a:gd name="connsiteX1" fmla="*/ 5179417 w 5632263"/>
              <a:gd name="connsiteY1" fmla="*/ 578276 h 2903464"/>
              <a:gd name="connsiteX2" fmla="*/ 5632263 w 5632263"/>
              <a:gd name="connsiteY2" fmla="*/ 517316 h 2903464"/>
              <a:gd name="connsiteX3" fmla="*/ 4282435 w 5632263"/>
              <a:gd name="connsiteY3" fmla="*/ 160265 h 2903464"/>
              <a:gd name="connsiteX4" fmla="*/ 2636513 w 5632263"/>
              <a:gd name="connsiteY4" fmla="*/ 1675556 h 2903464"/>
              <a:gd name="connsiteX5" fmla="*/ 973177 w 5632263"/>
              <a:gd name="connsiteY5" fmla="*/ 177682 h 2903464"/>
              <a:gd name="connsiteX6" fmla="*/ 58777 w 5632263"/>
              <a:gd name="connsiteY6" fmla="*/ 543442 h 2903464"/>
              <a:gd name="connsiteX7" fmla="*/ 2627805 w 5632263"/>
              <a:gd name="connsiteY7" fmla="*/ 2903464 h 2903464"/>
              <a:gd name="connsiteX0" fmla="*/ 2627805 w 5238903"/>
              <a:gd name="connsiteY0" fmla="*/ 2820299 h 2820299"/>
              <a:gd name="connsiteX1" fmla="*/ 5179417 w 5238903"/>
              <a:gd name="connsiteY1" fmla="*/ 495111 h 2820299"/>
              <a:gd name="connsiteX2" fmla="*/ 4282435 w 5238903"/>
              <a:gd name="connsiteY2" fmla="*/ 77100 h 2820299"/>
              <a:gd name="connsiteX3" fmla="*/ 2636513 w 5238903"/>
              <a:gd name="connsiteY3" fmla="*/ 1592391 h 2820299"/>
              <a:gd name="connsiteX4" fmla="*/ 973177 w 5238903"/>
              <a:gd name="connsiteY4" fmla="*/ 94517 h 2820299"/>
              <a:gd name="connsiteX5" fmla="*/ 58777 w 5238903"/>
              <a:gd name="connsiteY5" fmla="*/ 460277 h 2820299"/>
              <a:gd name="connsiteX6" fmla="*/ 2627805 w 5238903"/>
              <a:gd name="connsiteY6" fmla="*/ 2820299 h 2820299"/>
              <a:gd name="connsiteX0" fmla="*/ 2627805 w 5238903"/>
              <a:gd name="connsiteY0" fmla="*/ 2820298 h 2820298"/>
              <a:gd name="connsiteX1" fmla="*/ 5179417 w 5238903"/>
              <a:gd name="connsiteY1" fmla="*/ 495110 h 2820298"/>
              <a:gd name="connsiteX2" fmla="*/ 4282435 w 5238903"/>
              <a:gd name="connsiteY2" fmla="*/ 77099 h 2820298"/>
              <a:gd name="connsiteX3" fmla="*/ 2617630 w 5238903"/>
              <a:gd name="connsiteY3" fmla="*/ 2148062 h 2820298"/>
              <a:gd name="connsiteX4" fmla="*/ 973177 w 5238903"/>
              <a:gd name="connsiteY4" fmla="*/ 94516 h 2820298"/>
              <a:gd name="connsiteX5" fmla="*/ 58777 w 5238903"/>
              <a:gd name="connsiteY5" fmla="*/ 460276 h 2820298"/>
              <a:gd name="connsiteX6" fmla="*/ 2627805 w 5238903"/>
              <a:gd name="connsiteY6" fmla="*/ 2820298 h 2820298"/>
              <a:gd name="connsiteX0" fmla="*/ 2627805 w 5264499"/>
              <a:gd name="connsiteY0" fmla="*/ 2816071 h 2816071"/>
              <a:gd name="connsiteX1" fmla="*/ 5179417 w 5264499"/>
              <a:gd name="connsiteY1" fmla="*/ 490883 h 2816071"/>
              <a:gd name="connsiteX2" fmla="*/ 4584589 w 5264499"/>
              <a:gd name="connsiteY2" fmla="*/ 376919 h 2816071"/>
              <a:gd name="connsiteX3" fmla="*/ 2617630 w 5264499"/>
              <a:gd name="connsiteY3" fmla="*/ 2143835 h 2816071"/>
              <a:gd name="connsiteX4" fmla="*/ 973177 w 5264499"/>
              <a:gd name="connsiteY4" fmla="*/ 90289 h 2816071"/>
              <a:gd name="connsiteX5" fmla="*/ 58777 w 5264499"/>
              <a:gd name="connsiteY5" fmla="*/ 456049 h 2816071"/>
              <a:gd name="connsiteX6" fmla="*/ 2627805 w 5264499"/>
              <a:gd name="connsiteY6" fmla="*/ 2816071 h 2816071"/>
              <a:gd name="connsiteX0" fmla="*/ 2666383 w 5303077"/>
              <a:gd name="connsiteY0" fmla="*/ 2658410 h 2658410"/>
              <a:gd name="connsiteX1" fmla="*/ 5217995 w 5303077"/>
              <a:gd name="connsiteY1" fmla="*/ 333222 h 2658410"/>
              <a:gd name="connsiteX2" fmla="*/ 4623167 w 5303077"/>
              <a:gd name="connsiteY2" fmla="*/ 219258 h 2658410"/>
              <a:gd name="connsiteX3" fmla="*/ 2656208 w 5303077"/>
              <a:gd name="connsiteY3" fmla="*/ 1986174 h 2658410"/>
              <a:gd name="connsiteX4" fmla="*/ 605738 w 5303077"/>
              <a:gd name="connsiteY4" fmla="*/ 184253 h 2658410"/>
              <a:gd name="connsiteX5" fmla="*/ 97355 w 5303077"/>
              <a:gd name="connsiteY5" fmla="*/ 298388 h 2658410"/>
              <a:gd name="connsiteX6" fmla="*/ 2666383 w 5303077"/>
              <a:gd name="connsiteY6" fmla="*/ 2658410 h 2658410"/>
              <a:gd name="connsiteX0" fmla="*/ 2832751 w 5469445"/>
              <a:gd name="connsiteY0" fmla="*/ 2746084 h 2746084"/>
              <a:gd name="connsiteX1" fmla="*/ 5384363 w 5469445"/>
              <a:gd name="connsiteY1" fmla="*/ 420896 h 2746084"/>
              <a:gd name="connsiteX2" fmla="*/ 4789535 w 5469445"/>
              <a:gd name="connsiteY2" fmla="*/ 306932 h 2746084"/>
              <a:gd name="connsiteX3" fmla="*/ 2822576 w 5469445"/>
              <a:gd name="connsiteY3" fmla="*/ 2073848 h 2746084"/>
              <a:gd name="connsiteX4" fmla="*/ 772106 w 5469445"/>
              <a:gd name="connsiteY4" fmla="*/ 271927 h 2746084"/>
              <a:gd name="connsiteX5" fmla="*/ 74878 w 5469445"/>
              <a:gd name="connsiteY5" fmla="*/ 239281 h 2746084"/>
              <a:gd name="connsiteX6" fmla="*/ 2832751 w 5469445"/>
              <a:gd name="connsiteY6" fmla="*/ 2746084 h 2746084"/>
              <a:gd name="connsiteX0" fmla="*/ 2757873 w 5394567"/>
              <a:gd name="connsiteY0" fmla="*/ 2622513 h 2622513"/>
              <a:gd name="connsiteX1" fmla="*/ 5309485 w 5394567"/>
              <a:gd name="connsiteY1" fmla="*/ 297325 h 2622513"/>
              <a:gd name="connsiteX2" fmla="*/ 4714657 w 5394567"/>
              <a:gd name="connsiteY2" fmla="*/ 183361 h 2622513"/>
              <a:gd name="connsiteX3" fmla="*/ 2747698 w 5394567"/>
              <a:gd name="connsiteY3" fmla="*/ 1950277 h 2622513"/>
              <a:gd name="connsiteX4" fmla="*/ 697228 w 5394567"/>
              <a:gd name="connsiteY4" fmla="*/ 148356 h 2622513"/>
              <a:gd name="connsiteX5" fmla="*/ 0 w 5394567"/>
              <a:gd name="connsiteY5" fmla="*/ 115710 h 2622513"/>
              <a:gd name="connsiteX6" fmla="*/ 2757873 w 5394567"/>
              <a:gd name="connsiteY6" fmla="*/ 2622513 h 2622513"/>
              <a:gd name="connsiteX0" fmla="*/ 2842853 w 5479547"/>
              <a:gd name="connsiteY0" fmla="*/ 2680062 h 2680062"/>
              <a:gd name="connsiteX1" fmla="*/ 5394465 w 5479547"/>
              <a:gd name="connsiteY1" fmla="*/ 354874 h 2680062"/>
              <a:gd name="connsiteX2" fmla="*/ 4799637 w 5479547"/>
              <a:gd name="connsiteY2" fmla="*/ 240910 h 2680062"/>
              <a:gd name="connsiteX3" fmla="*/ 2832678 w 5479547"/>
              <a:gd name="connsiteY3" fmla="*/ 2007826 h 2680062"/>
              <a:gd name="connsiteX4" fmla="*/ 782208 w 5479547"/>
              <a:gd name="connsiteY4" fmla="*/ 205905 h 2680062"/>
              <a:gd name="connsiteX5" fmla="*/ 0 w 5479547"/>
              <a:gd name="connsiteY5" fmla="*/ 68414 h 2680062"/>
              <a:gd name="connsiteX6" fmla="*/ 2842853 w 5479547"/>
              <a:gd name="connsiteY6" fmla="*/ 2680062 h 2680062"/>
              <a:gd name="connsiteX0" fmla="*/ 2842853 w 5394465"/>
              <a:gd name="connsiteY0" fmla="*/ 2680063 h 2680063"/>
              <a:gd name="connsiteX1" fmla="*/ 5394465 w 5394465"/>
              <a:gd name="connsiteY1" fmla="*/ 354875 h 2680063"/>
              <a:gd name="connsiteX2" fmla="*/ 4799637 w 5394465"/>
              <a:gd name="connsiteY2" fmla="*/ 240911 h 2680063"/>
              <a:gd name="connsiteX3" fmla="*/ 2832678 w 5394465"/>
              <a:gd name="connsiteY3" fmla="*/ 2007827 h 2680063"/>
              <a:gd name="connsiteX4" fmla="*/ 782208 w 5394465"/>
              <a:gd name="connsiteY4" fmla="*/ 205906 h 2680063"/>
              <a:gd name="connsiteX5" fmla="*/ 0 w 5394465"/>
              <a:gd name="connsiteY5" fmla="*/ 68415 h 2680063"/>
              <a:gd name="connsiteX6" fmla="*/ 2842853 w 5394465"/>
              <a:gd name="connsiteY6" fmla="*/ 2680063 h 2680063"/>
              <a:gd name="connsiteX0" fmla="*/ 2842853 w 5658849"/>
              <a:gd name="connsiteY0" fmla="*/ 2685523 h 2685523"/>
              <a:gd name="connsiteX1" fmla="*/ 5658849 w 5658849"/>
              <a:gd name="connsiteY1" fmla="*/ 45803 h 2685523"/>
              <a:gd name="connsiteX2" fmla="*/ 4799637 w 5658849"/>
              <a:gd name="connsiteY2" fmla="*/ 246371 h 2685523"/>
              <a:gd name="connsiteX3" fmla="*/ 2832678 w 5658849"/>
              <a:gd name="connsiteY3" fmla="*/ 2013287 h 2685523"/>
              <a:gd name="connsiteX4" fmla="*/ 782208 w 5658849"/>
              <a:gd name="connsiteY4" fmla="*/ 211366 h 2685523"/>
              <a:gd name="connsiteX5" fmla="*/ 0 w 5658849"/>
              <a:gd name="connsiteY5" fmla="*/ 73875 h 2685523"/>
              <a:gd name="connsiteX6" fmla="*/ 2842853 w 5658849"/>
              <a:gd name="connsiteY6" fmla="*/ 2685523 h 2685523"/>
              <a:gd name="connsiteX0" fmla="*/ 2833410 w 5658849"/>
              <a:gd name="connsiteY0" fmla="*/ 2874242 h 2874242"/>
              <a:gd name="connsiteX1" fmla="*/ 5658849 w 5658849"/>
              <a:gd name="connsiteY1" fmla="*/ 45803 h 2874242"/>
              <a:gd name="connsiteX2" fmla="*/ 4799637 w 5658849"/>
              <a:gd name="connsiteY2" fmla="*/ 246371 h 2874242"/>
              <a:gd name="connsiteX3" fmla="*/ 2832678 w 5658849"/>
              <a:gd name="connsiteY3" fmla="*/ 2013287 h 2874242"/>
              <a:gd name="connsiteX4" fmla="*/ 782208 w 5658849"/>
              <a:gd name="connsiteY4" fmla="*/ 211366 h 2874242"/>
              <a:gd name="connsiteX5" fmla="*/ 0 w 5658849"/>
              <a:gd name="connsiteY5" fmla="*/ 73875 h 2874242"/>
              <a:gd name="connsiteX6" fmla="*/ 2833410 w 5658849"/>
              <a:gd name="connsiteY6" fmla="*/ 2874242 h 2874242"/>
              <a:gd name="connsiteX0" fmla="*/ 2833410 w 5658849"/>
              <a:gd name="connsiteY0" fmla="*/ 2874242 h 2874242"/>
              <a:gd name="connsiteX1" fmla="*/ 3262544 w 5658849"/>
              <a:gd name="connsiteY1" fmla="*/ 2402444 h 2874242"/>
              <a:gd name="connsiteX2" fmla="*/ 5658849 w 5658849"/>
              <a:gd name="connsiteY2" fmla="*/ 45803 h 2874242"/>
              <a:gd name="connsiteX3" fmla="*/ 4799637 w 5658849"/>
              <a:gd name="connsiteY3" fmla="*/ 246371 h 2874242"/>
              <a:gd name="connsiteX4" fmla="*/ 2832678 w 5658849"/>
              <a:gd name="connsiteY4" fmla="*/ 2013287 h 2874242"/>
              <a:gd name="connsiteX5" fmla="*/ 782208 w 5658849"/>
              <a:gd name="connsiteY5" fmla="*/ 211366 h 2874242"/>
              <a:gd name="connsiteX6" fmla="*/ 0 w 5658849"/>
              <a:gd name="connsiteY6" fmla="*/ 73875 h 2874242"/>
              <a:gd name="connsiteX7" fmla="*/ 2833410 w 5658849"/>
              <a:gd name="connsiteY7" fmla="*/ 2874242 h 2874242"/>
              <a:gd name="connsiteX0" fmla="*/ 2833410 w 5658849"/>
              <a:gd name="connsiteY0" fmla="*/ 2874242 h 2874242"/>
              <a:gd name="connsiteX1" fmla="*/ 3262544 w 5658849"/>
              <a:gd name="connsiteY1" fmla="*/ 2402444 h 2874242"/>
              <a:gd name="connsiteX2" fmla="*/ 5658849 w 5658849"/>
              <a:gd name="connsiteY2" fmla="*/ 45803 h 2874242"/>
              <a:gd name="connsiteX3" fmla="*/ 4799637 w 5658849"/>
              <a:gd name="connsiteY3" fmla="*/ 246371 h 2874242"/>
              <a:gd name="connsiteX4" fmla="*/ 2832678 w 5658849"/>
              <a:gd name="connsiteY4" fmla="*/ 2013287 h 2874242"/>
              <a:gd name="connsiteX5" fmla="*/ 782208 w 5658849"/>
              <a:gd name="connsiteY5" fmla="*/ 211366 h 2874242"/>
              <a:gd name="connsiteX6" fmla="*/ 0 w 5658849"/>
              <a:gd name="connsiteY6" fmla="*/ 73875 h 2874242"/>
              <a:gd name="connsiteX7" fmla="*/ 2422181 w 5658849"/>
              <a:gd name="connsiteY7" fmla="*/ 2433897 h 2874242"/>
              <a:gd name="connsiteX8" fmla="*/ 2833410 w 5658849"/>
              <a:gd name="connsiteY8" fmla="*/ 2874242 h 2874242"/>
              <a:gd name="connsiteX0" fmla="*/ 2833410 w 5658849"/>
              <a:gd name="connsiteY0" fmla="*/ 2874242 h 2875996"/>
              <a:gd name="connsiteX1" fmla="*/ 3262544 w 5658849"/>
              <a:gd name="connsiteY1" fmla="*/ 2402444 h 2875996"/>
              <a:gd name="connsiteX2" fmla="*/ 5658849 w 5658849"/>
              <a:gd name="connsiteY2" fmla="*/ 45803 h 2875996"/>
              <a:gd name="connsiteX3" fmla="*/ 4799637 w 5658849"/>
              <a:gd name="connsiteY3" fmla="*/ 246371 h 2875996"/>
              <a:gd name="connsiteX4" fmla="*/ 2832678 w 5658849"/>
              <a:gd name="connsiteY4" fmla="*/ 2013287 h 2875996"/>
              <a:gd name="connsiteX5" fmla="*/ 782208 w 5658849"/>
              <a:gd name="connsiteY5" fmla="*/ 211366 h 2875996"/>
              <a:gd name="connsiteX6" fmla="*/ 0 w 5658849"/>
              <a:gd name="connsiteY6" fmla="*/ 73875 h 2875996"/>
              <a:gd name="connsiteX7" fmla="*/ 2422181 w 5658849"/>
              <a:gd name="connsiteY7" fmla="*/ 2433897 h 2875996"/>
              <a:gd name="connsiteX8" fmla="*/ 2833410 w 5658849"/>
              <a:gd name="connsiteY8" fmla="*/ 2874242 h 2875996"/>
              <a:gd name="connsiteX0" fmla="*/ 2833410 w 5658849"/>
              <a:gd name="connsiteY0" fmla="*/ 2654070 h 2721059"/>
              <a:gd name="connsiteX1" fmla="*/ 3262544 w 5658849"/>
              <a:gd name="connsiteY1" fmla="*/ 2402444 h 2721059"/>
              <a:gd name="connsiteX2" fmla="*/ 5658849 w 5658849"/>
              <a:gd name="connsiteY2" fmla="*/ 45803 h 2721059"/>
              <a:gd name="connsiteX3" fmla="*/ 4799637 w 5658849"/>
              <a:gd name="connsiteY3" fmla="*/ 246371 h 2721059"/>
              <a:gd name="connsiteX4" fmla="*/ 2832678 w 5658849"/>
              <a:gd name="connsiteY4" fmla="*/ 2013287 h 2721059"/>
              <a:gd name="connsiteX5" fmla="*/ 782208 w 5658849"/>
              <a:gd name="connsiteY5" fmla="*/ 211366 h 2721059"/>
              <a:gd name="connsiteX6" fmla="*/ 0 w 5658849"/>
              <a:gd name="connsiteY6" fmla="*/ 73875 h 2721059"/>
              <a:gd name="connsiteX7" fmla="*/ 2422181 w 5658849"/>
              <a:gd name="connsiteY7" fmla="*/ 2433897 h 2721059"/>
              <a:gd name="connsiteX8" fmla="*/ 2833410 w 5658849"/>
              <a:gd name="connsiteY8" fmla="*/ 2654070 h 2721059"/>
              <a:gd name="connsiteX0" fmla="*/ 2833410 w 5658849"/>
              <a:gd name="connsiteY0" fmla="*/ 2654070 h 2703213"/>
              <a:gd name="connsiteX1" fmla="*/ 3262544 w 5658849"/>
              <a:gd name="connsiteY1" fmla="*/ 2402444 h 2703213"/>
              <a:gd name="connsiteX2" fmla="*/ 5658849 w 5658849"/>
              <a:gd name="connsiteY2" fmla="*/ 45803 h 2703213"/>
              <a:gd name="connsiteX3" fmla="*/ 4799637 w 5658849"/>
              <a:gd name="connsiteY3" fmla="*/ 246371 h 2703213"/>
              <a:gd name="connsiteX4" fmla="*/ 2832678 w 5658849"/>
              <a:gd name="connsiteY4" fmla="*/ 2013287 h 2703213"/>
              <a:gd name="connsiteX5" fmla="*/ 782208 w 5658849"/>
              <a:gd name="connsiteY5" fmla="*/ 211366 h 2703213"/>
              <a:gd name="connsiteX6" fmla="*/ 0 w 5658849"/>
              <a:gd name="connsiteY6" fmla="*/ 73875 h 2703213"/>
              <a:gd name="connsiteX7" fmla="*/ 2422181 w 5658849"/>
              <a:gd name="connsiteY7" fmla="*/ 2433897 h 2703213"/>
              <a:gd name="connsiteX8" fmla="*/ 2833410 w 5658849"/>
              <a:gd name="connsiteY8" fmla="*/ 2654070 h 2703213"/>
              <a:gd name="connsiteX0" fmla="*/ 2833410 w 5658849"/>
              <a:gd name="connsiteY0" fmla="*/ 2654070 h 2654191"/>
              <a:gd name="connsiteX1" fmla="*/ 3262544 w 5658849"/>
              <a:gd name="connsiteY1" fmla="*/ 2402444 h 2654191"/>
              <a:gd name="connsiteX2" fmla="*/ 5658849 w 5658849"/>
              <a:gd name="connsiteY2" fmla="*/ 45803 h 2654191"/>
              <a:gd name="connsiteX3" fmla="*/ 4799637 w 5658849"/>
              <a:gd name="connsiteY3" fmla="*/ 246371 h 2654191"/>
              <a:gd name="connsiteX4" fmla="*/ 2832678 w 5658849"/>
              <a:gd name="connsiteY4" fmla="*/ 2013287 h 2654191"/>
              <a:gd name="connsiteX5" fmla="*/ 782208 w 5658849"/>
              <a:gd name="connsiteY5" fmla="*/ 211366 h 2654191"/>
              <a:gd name="connsiteX6" fmla="*/ 0 w 5658849"/>
              <a:gd name="connsiteY6" fmla="*/ 73875 h 2654191"/>
              <a:gd name="connsiteX7" fmla="*/ 2422181 w 5658849"/>
              <a:gd name="connsiteY7" fmla="*/ 2433897 h 2654191"/>
              <a:gd name="connsiteX8" fmla="*/ 2833410 w 5658849"/>
              <a:gd name="connsiteY8" fmla="*/ 2654070 h 265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8849" h="2654191">
                <a:moveTo>
                  <a:pt x="2833410" y="2654070"/>
                </a:moveTo>
                <a:cubicBezTo>
                  <a:pt x="2973470" y="2648828"/>
                  <a:pt x="3244869" y="2464959"/>
                  <a:pt x="3262544" y="2402444"/>
                </a:cubicBezTo>
                <a:lnTo>
                  <a:pt x="5658849" y="45803"/>
                </a:lnTo>
                <a:cubicBezTo>
                  <a:pt x="5575815" y="-75898"/>
                  <a:pt x="5223454" y="63491"/>
                  <a:pt x="4799637" y="246371"/>
                </a:cubicBezTo>
                <a:lnTo>
                  <a:pt x="2832678" y="2013287"/>
                </a:lnTo>
                <a:lnTo>
                  <a:pt x="782208" y="211366"/>
                </a:lnTo>
                <a:cubicBezTo>
                  <a:pt x="352585" y="22680"/>
                  <a:pt x="83035" y="-65890"/>
                  <a:pt x="0" y="73875"/>
                </a:cubicBezTo>
                <a:lnTo>
                  <a:pt x="2422181" y="2433897"/>
                </a:lnTo>
                <a:cubicBezTo>
                  <a:pt x="2469514" y="2491733"/>
                  <a:pt x="2693350" y="2659312"/>
                  <a:pt x="2833410" y="2654070"/>
                </a:cubicBezTo>
                <a:close/>
              </a:path>
            </a:pathLst>
          </a:custGeom>
          <a:solidFill>
            <a:schemeClr val="bg2"/>
          </a:solidFill>
          <a:ln w="28575">
            <a:noFill/>
          </a:ln>
          <a:effectLst>
            <a:outerShdw blurRad="1270000" dist="342900" dir="5400000" sx="130000" sy="13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4450105" y="2432843"/>
            <a:ext cx="3272010" cy="1535212"/>
          </a:xfrm>
          <a:custGeom>
            <a:avLst/>
            <a:gdLst>
              <a:gd name="connsiteX0" fmla="*/ 2995748 w 6113417"/>
              <a:gd name="connsiteY0" fmla="*/ 2899954 h 2899954"/>
              <a:gd name="connsiteX1" fmla="*/ 5547360 w 6113417"/>
              <a:gd name="connsiteY1" fmla="*/ 574766 h 2899954"/>
              <a:gd name="connsiteX2" fmla="*/ 6113417 w 6113417"/>
              <a:gd name="connsiteY2" fmla="*/ 766354 h 2899954"/>
              <a:gd name="connsiteX3" fmla="*/ 5860868 w 6113417"/>
              <a:gd name="connsiteY3" fmla="*/ 296092 h 2899954"/>
              <a:gd name="connsiteX4" fmla="*/ 5399314 w 6113417"/>
              <a:gd name="connsiteY4" fmla="*/ 34834 h 2899954"/>
              <a:gd name="connsiteX5" fmla="*/ 4929051 w 6113417"/>
              <a:gd name="connsiteY5" fmla="*/ 17417 h 2899954"/>
              <a:gd name="connsiteX6" fmla="*/ 4572000 w 6113417"/>
              <a:gd name="connsiteY6" fmla="*/ 226423 h 2899954"/>
              <a:gd name="connsiteX7" fmla="*/ 3004457 w 6113417"/>
              <a:gd name="connsiteY7" fmla="*/ 1654629 h 2899954"/>
              <a:gd name="connsiteX8" fmla="*/ 1297577 w 6113417"/>
              <a:gd name="connsiteY8" fmla="*/ 104503 h 2899954"/>
              <a:gd name="connsiteX9" fmla="*/ 862148 w 6113417"/>
              <a:gd name="connsiteY9" fmla="*/ 0 h 2899954"/>
              <a:gd name="connsiteX10" fmla="*/ 383177 w 6113417"/>
              <a:gd name="connsiteY10" fmla="*/ 121920 h 2899954"/>
              <a:gd name="connsiteX11" fmla="*/ 174171 w 6113417"/>
              <a:gd name="connsiteY11" fmla="*/ 304800 h 2899954"/>
              <a:gd name="connsiteX12" fmla="*/ 0 w 6113417"/>
              <a:gd name="connsiteY12" fmla="*/ 653143 h 2899954"/>
              <a:gd name="connsiteX13" fmla="*/ 426720 w 6113417"/>
              <a:gd name="connsiteY13" fmla="*/ 539932 h 2899954"/>
              <a:gd name="connsiteX14" fmla="*/ 2995748 w 6113417"/>
              <a:gd name="connsiteY14" fmla="*/ 2899954 h 2899954"/>
              <a:gd name="connsiteX0" fmla="*/ 2995748 w 6113417"/>
              <a:gd name="connsiteY0" fmla="*/ 2899954 h 2899954"/>
              <a:gd name="connsiteX1" fmla="*/ 5547360 w 6113417"/>
              <a:gd name="connsiteY1" fmla="*/ 574766 h 2899954"/>
              <a:gd name="connsiteX2" fmla="*/ 6113417 w 6113417"/>
              <a:gd name="connsiteY2" fmla="*/ 766354 h 2899954"/>
              <a:gd name="connsiteX3" fmla="*/ 5860868 w 6113417"/>
              <a:gd name="connsiteY3" fmla="*/ 296092 h 2899954"/>
              <a:gd name="connsiteX4" fmla="*/ 5399314 w 6113417"/>
              <a:gd name="connsiteY4" fmla="*/ 34834 h 2899954"/>
              <a:gd name="connsiteX5" fmla="*/ 4929051 w 6113417"/>
              <a:gd name="connsiteY5" fmla="*/ 17417 h 2899954"/>
              <a:gd name="connsiteX6" fmla="*/ 4572000 w 6113417"/>
              <a:gd name="connsiteY6" fmla="*/ 226423 h 2899954"/>
              <a:gd name="connsiteX7" fmla="*/ 3004457 w 6113417"/>
              <a:gd name="connsiteY7" fmla="*/ 1654629 h 2899954"/>
              <a:gd name="connsiteX8" fmla="*/ 1297577 w 6113417"/>
              <a:gd name="connsiteY8" fmla="*/ 104503 h 2899954"/>
              <a:gd name="connsiteX9" fmla="*/ 862148 w 6113417"/>
              <a:gd name="connsiteY9" fmla="*/ 0 h 2899954"/>
              <a:gd name="connsiteX10" fmla="*/ 383177 w 6113417"/>
              <a:gd name="connsiteY10" fmla="*/ 121920 h 2899954"/>
              <a:gd name="connsiteX11" fmla="*/ 174171 w 6113417"/>
              <a:gd name="connsiteY11" fmla="*/ 304800 h 2899954"/>
              <a:gd name="connsiteX12" fmla="*/ 0 w 6113417"/>
              <a:gd name="connsiteY12" fmla="*/ 653143 h 2899954"/>
              <a:gd name="connsiteX13" fmla="*/ 426720 w 6113417"/>
              <a:gd name="connsiteY13" fmla="*/ 539932 h 2899954"/>
              <a:gd name="connsiteX14" fmla="*/ 2995748 w 6113417"/>
              <a:gd name="connsiteY14" fmla="*/ 2899954 h 2899954"/>
              <a:gd name="connsiteX0" fmla="*/ 2995748 w 6113417"/>
              <a:gd name="connsiteY0" fmla="*/ 2911920 h 2911920"/>
              <a:gd name="connsiteX1" fmla="*/ 5547360 w 6113417"/>
              <a:gd name="connsiteY1" fmla="*/ 586732 h 2911920"/>
              <a:gd name="connsiteX2" fmla="*/ 6113417 w 6113417"/>
              <a:gd name="connsiteY2" fmla="*/ 778320 h 2911920"/>
              <a:gd name="connsiteX3" fmla="*/ 5860868 w 6113417"/>
              <a:gd name="connsiteY3" fmla="*/ 308058 h 2911920"/>
              <a:gd name="connsiteX4" fmla="*/ 5399314 w 6113417"/>
              <a:gd name="connsiteY4" fmla="*/ 46800 h 2911920"/>
              <a:gd name="connsiteX5" fmla="*/ 4929051 w 6113417"/>
              <a:gd name="connsiteY5" fmla="*/ 29383 h 2911920"/>
              <a:gd name="connsiteX6" fmla="*/ 4572000 w 6113417"/>
              <a:gd name="connsiteY6" fmla="*/ 238389 h 2911920"/>
              <a:gd name="connsiteX7" fmla="*/ 3004457 w 6113417"/>
              <a:gd name="connsiteY7" fmla="*/ 1666595 h 2911920"/>
              <a:gd name="connsiteX8" fmla="*/ 1297577 w 6113417"/>
              <a:gd name="connsiteY8" fmla="*/ 116469 h 2911920"/>
              <a:gd name="connsiteX9" fmla="*/ 383177 w 6113417"/>
              <a:gd name="connsiteY9" fmla="*/ 133886 h 2911920"/>
              <a:gd name="connsiteX10" fmla="*/ 174171 w 6113417"/>
              <a:gd name="connsiteY10" fmla="*/ 316766 h 2911920"/>
              <a:gd name="connsiteX11" fmla="*/ 0 w 6113417"/>
              <a:gd name="connsiteY11" fmla="*/ 665109 h 2911920"/>
              <a:gd name="connsiteX12" fmla="*/ 426720 w 6113417"/>
              <a:gd name="connsiteY12" fmla="*/ 551898 h 2911920"/>
              <a:gd name="connsiteX13" fmla="*/ 2995748 w 6113417"/>
              <a:gd name="connsiteY13" fmla="*/ 2911920 h 2911920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04457 w 6113417"/>
              <a:gd name="connsiteY7" fmla="*/ 1677183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04457 w 6113417"/>
              <a:gd name="connsiteY7" fmla="*/ 1590097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13165 w 6113417"/>
              <a:gd name="connsiteY7" fmla="*/ 1668475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702629 w 6113417"/>
              <a:gd name="connsiteY6" fmla="*/ 144474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702629 w 6113417"/>
              <a:gd name="connsiteY6" fmla="*/ 144474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702629 w 6113417"/>
              <a:gd name="connsiteY5" fmla="*/ 144474 h 2922508"/>
              <a:gd name="connsiteX6" fmla="*/ 2995747 w 6113417"/>
              <a:gd name="connsiteY6" fmla="*/ 1581389 h 2922508"/>
              <a:gd name="connsiteX7" fmla="*/ 1297577 w 6113417"/>
              <a:gd name="connsiteY7" fmla="*/ 127057 h 2922508"/>
              <a:gd name="connsiteX8" fmla="*/ 383177 w 6113417"/>
              <a:gd name="connsiteY8" fmla="*/ 144474 h 2922508"/>
              <a:gd name="connsiteX9" fmla="*/ 174171 w 6113417"/>
              <a:gd name="connsiteY9" fmla="*/ 327354 h 2922508"/>
              <a:gd name="connsiteX10" fmla="*/ 0 w 6113417"/>
              <a:gd name="connsiteY10" fmla="*/ 675697 h 2922508"/>
              <a:gd name="connsiteX11" fmla="*/ 426720 w 6113417"/>
              <a:gd name="connsiteY11" fmla="*/ 562486 h 2922508"/>
              <a:gd name="connsiteX12" fmla="*/ 2995748 w 6113417"/>
              <a:gd name="connsiteY12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702629 w 6113417"/>
              <a:gd name="connsiteY5" fmla="*/ 144474 h 2922508"/>
              <a:gd name="connsiteX6" fmla="*/ 2995747 w 6113417"/>
              <a:gd name="connsiteY6" fmla="*/ 1581389 h 2922508"/>
              <a:gd name="connsiteX7" fmla="*/ 1297577 w 6113417"/>
              <a:gd name="connsiteY7" fmla="*/ 127057 h 2922508"/>
              <a:gd name="connsiteX8" fmla="*/ 383177 w 6113417"/>
              <a:gd name="connsiteY8" fmla="*/ 144474 h 2922508"/>
              <a:gd name="connsiteX9" fmla="*/ 174171 w 6113417"/>
              <a:gd name="connsiteY9" fmla="*/ 327354 h 2922508"/>
              <a:gd name="connsiteX10" fmla="*/ 0 w 6113417"/>
              <a:gd name="connsiteY10" fmla="*/ 675697 h 2922508"/>
              <a:gd name="connsiteX11" fmla="*/ 426720 w 6113417"/>
              <a:gd name="connsiteY11" fmla="*/ 562486 h 2922508"/>
              <a:gd name="connsiteX12" fmla="*/ 2995748 w 6113417"/>
              <a:gd name="connsiteY12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4702629 w 6113417"/>
              <a:gd name="connsiteY4" fmla="*/ 144474 h 2922508"/>
              <a:gd name="connsiteX5" fmla="*/ 2995747 w 6113417"/>
              <a:gd name="connsiteY5" fmla="*/ 1581389 h 2922508"/>
              <a:gd name="connsiteX6" fmla="*/ 1297577 w 6113417"/>
              <a:gd name="connsiteY6" fmla="*/ 127057 h 2922508"/>
              <a:gd name="connsiteX7" fmla="*/ 383177 w 6113417"/>
              <a:gd name="connsiteY7" fmla="*/ 144474 h 2922508"/>
              <a:gd name="connsiteX8" fmla="*/ 174171 w 6113417"/>
              <a:gd name="connsiteY8" fmla="*/ 327354 h 2922508"/>
              <a:gd name="connsiteX9" fmla="*/ 0 w 6113417"/>
              <a:gd name="connsiteY9" fmla="*/ 675697 h 2922508"/>
              <a:gd name="connsiteX10" fmla="*/ 426720 w 6113417"/>
              <a:gd name="connsiteY10" fmla="*/ 562486 h 2922508"/>
              <a:gd name="connsiteX11" fmla="*/ 2995748 w 6113417"/>
              <a:gd name="connsiteY11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4702629 w 6113417"/>
              <a:gd name="connsiteY4" fmla="*/ 144474 h 2922508"/>
              <a:gd name="connsiteX5" fmla="*/ 2995747 w 6113417"/>
              <a:gd name="connsiteY5" fmla="*/ 1581389 h 2922508"/>
              <a:gd name="connsiteX6" fmla="*/ 1297577 w 6113417"/>
              <a:gd name="connsiteY6" fmla="*/ 127057 h 2922508"/>
              <a:gd name="connsiteX7" fmla="*/ 383177 w 6113417"/>
              <a:gd name="connsiteY7" fmla="*/ 144474 h 2922508"/>
              <a:gd name="connsiteX8" fmla="*/ 174171 w 6113417"/>
              <a:gd name="connsiteY8" fmla="*/ 327354 h 2922508"/>
              <a:gd name="connsiteX9" fmla="*/ 0 w 6113417"/>
              <a:gd name="connsiteY9" fmla="*/ 675697 h 2922508"/>
              <a:gd name="connsiteX10" fmla="*/ 426720 w 6113417"/>
              <a:gd name="connsiteY10" fmla="*/ 562486 h 2922508"/>
              <a:gd name="connsiteX11" fmla="*/ 2995748 w 6113417"/>
              <a:gd name="connsiteY11" fmla="*/ 2922508 h 2922508"/>
              <a:gd name="connsiteX0" fmla="*/ 2995748 w 6113417"/>
              <a:gd name="connsiteY0" fmla="*/ 2930933 h 2930933"/>
              <a:gd name="connsiteX1" fmla="*/ 5547360 w 6113417"/>
              <a:gd name="connsiteY1" fmla="*/ 605745 h 2930933"/>
              <a:gd name="connsiteX2" fmla="*/ 6113417 w 6113417"/>
              <a:gd name="connsiteY2" fmla="*/ 797333 h 2930933"/>
              <a:gd name="connsiteX3" fmla="*/ 5860868 w 6113417"/>
              <a:gd name="connsiteY3" fmla="*/ 327071 h 2930933"/>
              <a:gd name="connsiteX4" fmla="*/ 4702629 w 6113417"/>
              <a:gd name="connsiteY4" fmla="*/ 152899 h 2930933"/>
              <a:gd name="connsiteX5" fmla="*/ 2995747 w 6113417"/>
              <a:gd name="connsiteY5" fmla="*/ 1589814 h 2930933"/>
              <a:gd name="connsiteX6" fmla="*/ 1297577 w 6113417"/>
              <a:gd name="connsiteY6" fmla="*/ 135482 h 2930933"/>
              <a:gd name="connsiteX7" fmla="*/ 383177 w 6113417"/>
              <a:gd name="connsiteY7" fmla="*/ 152899 h 2930933"/>
              <a:gd name="connsiteX8" fmla="*/ 174171 w 6113417"/>
              <a:gd name="connsiteY8" fmla="*/ 335779 h 2930933"/>
              <a:gd name="connsiteX9" fmla="*/ 0 w 6113417"/>
              <a:gd name="connsiteY9" fmla="*/ 684122 h 2930933"/>
              <a:gd name="connsiteX10" fmla="*/ 426720 w 6113417"/>
              <a:gd name="connsiteY10" fmla="*/ 570911 h 2930933"/>
              <a:gd name="connsiteX11" fmla="*/ 2995748 w 6113417"/>
              <a:gd name="connsiteY11" fmla="*/ 2930933 h 2930933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5860868 w 6113417"/>
              <a:gd name="connsiteY3" fmla="*/ 318647 h 2922509"/>
              <a:gd name="connsiteX4" fmla="*/ 4702629 w 6113417"/>
              <a:gd name="connsiteY4" fmla="*/ 144475 h 2922509"/>
              <a:gd name="connsiteX5" fmla="*/ 2995747 w 6113417"/>
              <a:gd name="connsiteY5" fmla="*/ 1581390 h 2922509"/>
              <a:gd name="connsiteX6" fmla="*/ 1297577 w 6113417"/>
              <a:gd name="connsiteY6" fmla="*/ 127058 h 2922509"/>
              <a:gd name="connsiteX7" fmla="*/ 383177 w 6113417"/>
              <a:gd name="connsiteY7" fmla="*/ 144475 h 2922509"/>
              <a:gd name="connsiteX8" fmla="*/ 174171 w 6113417"/>
              <a:gd name="connsiteY8" fmla="*/ 327355 h 2922509"/>
              <a:gd name="connsiteX9" fmla="*/ 0 w 6113417"/>
              <a:gd name="connsiteY9" fmla="*/ 675698 h 2922509"/>
              <a:gd name="connsiteX10" fmla="*/ 426720 w 6113417"/>
              <a:gd name="connsiteY10" fmla="*/ 562487 h 2922509"/>
              <a:gd name="connsiteX11" fmla="*/ 2995748 w 6113417"/>
              <a:gd name="connsiteY11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5860868 w 6113417"/>
              <a:gd name="connsiteY3" fmla="*/ 318647 h 2922509"/>
              <a:gd name="connsiteX4" fmla="*/ 4702629 w 6113417"/>
              <a:gd name="connsiteY4" fmla="*/ 144475 h 2922509"/>
              <a:gd name="connsiteX5" fmla="*/ 2995747 w 6113417"/>
              <a:gd name="connsiteY5" fmla="*/ 1581390 h 2922509"/>
              <a:gd name="connsiteX6" fmla="*/ 1297577 w 6113417"/>
              <a:gd name="connsiteY6" fmla="*/ 127058 h 2922509"/>
              <a:gd name="connsiteX7" fmla="*/ 383177 w 6113417"/>
              <a:gd name="connsiteY7" fmla="*/ 144475 h 2922509"/>
              <a:gd name="connsiteX8" fmla="*/ 174171 w 6113417"/>
              <a:gd name="connsiteY8" fmla="*/ 327355 h 2922509"/>
              <a:gd name="connsiteX9" fmla="*/ 0 w 6113417"/>
              <a:gd name="connsiteY9" fmla="*/ 675698 h 2922509"/>
              <a:gd name="connsiteX10" fmla="*/ 426720 w 6113417"/>
              <a:gd name="connsiteY10" fmla="*/ 562487 h 2922509"/>
              <a:gd name="connsiteX11" fmla="*/ 2995748 w 6113417"/>
              <a:gd name="connsiteY11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000206"/>
              <a:gd name="connsiteY0" fmla="*/ 2979915 h 2979915"/>
              <a:gd name="connsiteX1" fmla="*/ 5547360 w 6000206"/>
              <a:gd name="connsiteY1" fmla="*/ 654727 h 2979915"/>
              <a:gd name="connsiteX2" fmla="*/ 6000206 w 6000206"/>
              <a:gd name="connsiteY2" fmla="*/ 593767 h 2979915"/>
              <a:gd name="connsiteX3" fmla="*/ 4702629 w 6000206"/>
              <a:gd name="connsiteY3" fmla="*/ 201881 h 2979915"/>
              <a:gd name="connsiteX4" fmla="*/ 2995747 w 6000206"/>
              <a:gd name="connsiteY4" fmla="*/ 1638796 h 2979915"/>
              <a:gd name="connsiteX5" fmla="*/ 1297577 w 6000206"/>
              <a:gd name="connsiteY5" fmla="*/ 184464 h 2979915"/>
              <a:gd name="connsiteX6" fmla="*/ 383177 w 6000206"/>
              <a:gd name="connsiteY6" fmla="*/ 201881 h 2979915"/>
              <a:gd name="connsiteX7" fmla="*/ 174171 w 6000206"/>
              <a:gd name="connsiteY7" fmla="*/ 384761 h 2979915"/>
              <a:gd name="connsiteX8" fmla="*/ 0 w 6000206"/>
              <a:gd name="connsiteY8" fmla="*/ 733104 h 2979915"/>
              <a:gd name="connsiteX9" fmla="*/ 426720 w 6000206"/>
              <a:gd name="connsiteY9" fmla="*/ 619893 h 2979915"/>
              <a:gd name="connsiteX10" fmla="*/ 2995748 w 6000206"/>
              <a:gd name="connsiteY10" fmla="*/ 2979915 h 2979915"/>
              <a:gd name="connsiteX0" fmla="*/ 2995748 w 6000206"/>
              <a:gd name="connsiteY0" fmla="*/ 2979915 h 2979915"/>
              <a:gd name="connsiteX1" fmla="*/ 5547360 w 6000206"/>
              <a:gd name="connsiteY1" fmla="*/ 654727 h 2979915"/>
              <a:gd name="connsiteX2" fmla="*/ 6000206 w 6000206"/>
              <a:gd name="connsiteY2" fmla="*/ 593767 h 2979915"/>
              <a:gd name="connsiteX3" fmla="*/ 4702629 w 6000206"/>
              <a:gd name="connsiteY3" fmla="*/ 201881 h 2979915"/>
              <a:gd name="connsiteX4" fmla="*/ 2995747 w 6000206"/>
              <a:gd name="connsiteY4" fmla="*/ 1638796 h 2979915"/>
              <a:gd name="connsiteX5" fmla="*/ 1297577 w 6000206"/>
              <a:gd name="connsiteY5" fmla="*/ 184464 h 2979915"/>
              <a:gd name="connsiteX6" fmla="*/ 383177 w 6000206"/>
              <a:gd name="connsiteY6" fmla="*/ 201881 h 2979915"/>
              <a:gd name="connsiteX7" fmla="*/ 174171 w 6000206"/>
              <a:gd name="connsiteY7" fmla="*/ 384761 h 2979915"/>
              <a:gd name="connsiteX8" fmla="*/ 0 w 6000206"/>
              <a:gd name="connsiteY8" fmla="*/ 733104 h 2979915"/>
              <a:gd name="connsiteX9" fmla="*/ 426720 w 6000206"/>
              <a:gd name="connsiteY9" fmla="*/ 619893 h 2979915"/>
              <a:gd name="connsiteX10" fmla="*/ 2995748 w 6000206"/>
              <a:gd name="connsiteY10" fmla="*/ 2979915 h 2979915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2995747 w 6000206"/>
              <a:gd name="connsiteY4" fmla="*/ 1581390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2943496 w 6000206"/>
              <a:gd name="connsiteY4" fmla="*/ 1276590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3004456 w 6000206"/>
              <a:gd name="connsiteY4" fmla="*/ 1694601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3058272 h 3058272"/>
              <a:gd name="connsiteX1" fmla="*/ 5547360 w 6000206"/>
              <a:gd name="connsiteY1" fmla="*/ 733084 h 3058272"/>
              <a:gd name="connsiteX2" fmla="*/ 6000206 w 6000206"/>
              <a:gd name="connsiteY2" fmla="*/ 672124 h 3058272"/>
              <a:gd name="connsiteX3" fmla="*/ 4702629 w 6000206"/>
              <a:gd name="connsiteY3" fmla="*/ 280238 h 3058272"/>
              <a:gd name="connsiteX4" fmla="*/ 3004456 w 6000206"/>
              <a:gd name="connsiteY4" fmla="*/ 1830364 h 3058272"/>
              <a:gd name="connsiteX5" fmla="*/ 1445622 w 6000206"/>
              <a:gd name="connsiteY5" fmla="*/ 88650 h 3058272"/>
              <a:gd name="connsiteX6" fmla="*/ 383177 w 6000206"/>
              <a:gd name="connsiteY6" fmla="*/ 280238 h 3058272"/>
              <a:gd name="connsiteX7" fmla="*/ 174171 w 6000206"/>
              <a:gd name="connsiteY7" fmla="*/ 463118 h 3058272"/>
              <a:gd name="connsiteX8" fmla="*/ 0 w 6000206"/>
              <a:gd name="connsiteY8" fmla="*/ 811461 h 3058272"/>
              <a:gd name="connsiteX9" fmla="*/ 426720 w 6000206"/>
              <a:gd name="connsiteY9" fmla="*/ 698250 h 3058272"/>
              <a:gd name="connsiteX10" fmla="*/ 2995748 w 6000206"/>
              <a:gd name="connsiteY10" fmla="*/ 3058272 h 3058272"/>
              <a:gd name="connsiteX0" fmla="*/ 2995748 w 6000206"/>
              <a:gd name="connsiteY0" fmla="*/ 2895124 h 2895124"/>
              <a:gd name="connsiteX1" fmla="*/ 5547360 w 6000206"/>
              <a:gd name="connsiteY1" fmla="*/ 569936 h 2895124"/>
              <a:gd name="connsiteX2" fmla="*/ 6000206 w 6000206"/>
              <a:gd name="connsiteY2" fmla="*/ 508976 h 2895124"/>
              <a:gd name="connsiteX3" fmla="*/ 4702629 w 6000206"/>
              <a:gd name="connsiteY3" fmla="*/ 117090 h 2895124"/>
              <a:gd name="connsiteX4" fmla="*/ 3004456 w 6000206"/>
              <a:gd name="connsiteY4" fmla="*/ 1667216 h 2895124"/>
              <a:gd name="connsiteX5" fmla="*/ 1332411 w 6000206"/>
              <a:gd name="connsiteY5" fmla="*/ 160633 h 2895124"/>
              <a:gd name="connsiteX6" fmla="*/ 383177 w 6000206"/>
              <a:gd name="connsiteY6" fmla="*/ 117090 h 2895124"/>
              <a:gd name="connsiteX7" fmla="*/ 174171 w 6000206"/>
              <a:gd name="connsiteY7" fmla="*/ 299970 h 2895124"/>
              <a:gd name="connsiteX8" fmla="*/ 0 w 6000206"/>
              <a:gd name="connsiteY8" fmla="*/ 648313 h 2895124"/>
              <a:gd name="connsiteX9" fmla="*/ 426720 w 6000206"/>
              <a:gd name="connsiteY9" fmla="*/ 535102 h 2895124"/>
              <a:gd name="connsiteX10" fmla="*/ 2995748 w 6000206"/>
              <a:gd name="connsiteY10" fmla="*/ 2895124 h 2895124"/>
              <a:gd name="connsiteX0" fmla="*/ 2995748 w 6000206"/>
              <a:gd name="connsiteY0" fmla="*/ 2916533 h 2916533"/>
              <a:gd name="connsiteX1" fmla="*/ 5547360 w 6000206"/>
              <a:gd name="connsiteY1" fmla="*/ 591345 h 2916533"/>
              <a:gd name="connsiteX2" fmla="*/ 6000206 w 6000206"/>
              <a:gd name="connsiteY2" fmla="*/ 530385 h 2916533"/>
              <a:gd name="connsiteX3" fmla="*/ 4702629 w 6000206"/>
              <a:gd name="connsiteY3" fmla="*/ 138499 h 2916533"/>
              <a:gd name="connsiteX4" fmla="*/ 3004456 w 6000206"/>
              <a:gd name="connsiteY4" fmla="*/ 1688625 h 2916533"/>
              <a:gd name="connsiteX5" fmla="*/ 1254034 w 6000206"/>
              <a:gd name="connsiteY5" fmla="*/ 129791 h 2916533"/>
              <a:gd name="connsiteX6" fmla="*/ 383177 w 6000206"/>
              <a:gd name="connsiteY6" fmla="*/ 138499 h 2916533"/>
              <a:gd name="connsiteX7" fmla="*/ 174171 w 6000206"/>
              <a:gd name="connsiteY7" fmla="*/ 321379 h 2916533"/>
              <a:gd name="connsiteX8" fmla="*/ 0 w 6000206"/>
              <a:gd name="connsiteY8" fmla="*/ 669722 h 2916533"/>
              <a:gd name="connsiteX9" fmla="*/ 426720 w 6000206"/>
              <a:gd name="connsiteY9" fmla="*/ 556511 h 2916533"/>
              <a:gd name="connsiteX10" fmla="*/ 2995748 w 6000206"/>
              <a:gd name="connsiteY10" fmla="*/ 2916533 h 2916533"/>
              <a:gd name="connsiteX0" fmla="*/ 2995748 w 6000206"/>
              <a:gd name="connsiteY0" fmla="*/ 2916533 h 2916533"/>
              <a:gd name="connsiteX1" fmla="*/ 5547360 w 6000206"/>
              <a:gd name="connsiteY1" fmla="*/ 591345 h 2916533"/>
              <a:gd name="connsiteX2" fmla="*/ 6000206 w 6000206"/>
              <a:gd name="connsiteY2" fmla="*/ 530385 h 2916533"/>
              <a:gd name="connsiteX3" fmla="*/ 4702629 w 6000206"/>
              <a:gd name="connsiteY3" fmla="*/ 138499 h 2916533"/>
              <a:gd name="connsiteX4" fmla="*/ 3004456 w 6000206"/>
              <a:gd name="connsiteY4" fmla="*/ 1688625 h 2916533"/>
              <a:gd name="connsiteX5" fmla="*/ 1254034 w 6000206"/>
              <a:gd name="connsiteY5" fmla="*/ 129791 h 2916533"/>
              <a:gd name="connsiteX6" fmla="*/ 383177 w 6000206"/>
              <a:gd name="connsiteY6" fmla="*/ 138499 h 2916533"/>
              <a:gd name="connsiteX7" fmla="*/ 0 w 6000206"/>
              <a:gd name="connsiteY7" fmla="*/ 669722 h 2916533"/>
              <a:gd name="connsiteX8" fmla="*/ 426720 w 6000206"/>
              <a:gd name="connsiteY8" fmla="*/ 556511 h 2916533"/>
              <a:gd name="connsiteX9" fmla="*/ 2995748 w 6000206"/>
              <a:gd name="connsiteY9" fmla="*/ 2916533 h 2916533"/>
              <a:gd name="connsiteX0" fmla="*/ 2995748 w 6000206"/>
              <a:gd name="connsiteY0" fmla="*/ 2895124 h 2895124"/>
              <a:gd name="connsiteX1" fmla="*/ 5547360 w 6000206"/>
              <a:gd name="connsiteY1" fmla="*/ 569936 h 2895124"/>
              <a:gd name="connsiteX2" fmla="*/ 6000206 w 6000206"/>
              <a:gd name="connsiteY2" fmla="*/ 508976 h 2895124"/>
              <a:gd name="connsiteX3" fmla="*/ 4702629 w 6000206"/>
              <a:gd name="connsiteY3" fmla="*/ 117090 h 2895124"/>
              <a:gd name="connsiteX4" fmla="*/ 3004456 w 6000206"/>
              <a:gd name="connsiteY4" fmla="*/ 1667216 h 2895124"/>
              <a:gd name="connsiteX5" fmla="*/ 1254034 w 6000206"/>
              <a:gd name="connsiteY5" fmla="*/ 108382 h 2895124"/>
              <a:gd name="connsiteX6" fmla="*/ 0 w 6000206"/>
              <a:gd name="connsiteY6" fmla="*/ 648313 h 2895124"/>
              <a:gd name="connsiteX7" fmla="*/ 426720 w 6000206"/>
              <a:gd name="connsiteY7" fmla="*/ 535102 h 2895124"/>
              <a:gd name="connsiteX8" fmla="*/ 2995748 w 6000206"/>
              <a:gd name="connsiteY8" fmla="*/ 2895124 h 2895124"/>
              <a:gd name="connsiteX0" fmla="*/ 2908662 w 5913120"/>
              <a:gd name="connsiteY0" fmla="*/ 2895124 h 2895124"/>
              <a:gd name="connsiteX1" fmla="*/ 5460274 w 5913120"/>
              <a:gd name="connsiteY1" fmla="*/ 569936 h 2895124"/>
              <a:gd name="connsiteX2" fmla="*/ 5913120 w 5913120"/>
              <a:gd name="connsiteY2" fmla="*/ 508976 h 2895124"/>
              <a:gd name="connsiteX3" fmla="*/ 4615543 w 5913120"/>
              <a:gd name="connsiteY3" fmla="*/ 117090 h 2895124"/>
              <a:gd name="connsiteX4" fmla="*/ 2917370 w 5913120"/>
              <a:gd name="connsiteY4" fmla="*/ 1667216 h 2895124"/>
              <a:gd name="connsiteX5" fmla="*/ 1166948 w 5913120"/>
              <a:gd name="connsiteY5" fmla="*/ 108382 h 2895124"/>
              <a:gd name="connsiteX6" fmla="*/ 0 w 5913120"/>
              <a:gd name="connsiteY6" fmla="*/ 360931 h 2895124"/>
              <a:gd name="connsiteX7" fmla="*/ 339634 w 5913120"/>
              <a:gd name="connsiteY7" fmla="*/ 535102 h 2895124"/>
              <a:gd name="connsiteX8" fmla="*/ 2908662 w 5913120"/>
              <a:gd name="connsiteY8" fmla="*/ 2895124 h 2895124"/>
              <a:gd name="connsiteX0" fmla="*/ 2943496 w 5947954"/>
              <a:gd name="connsiteY0" fmla="*/ 2895124 h 2895124"/>
              <a:gd name="connsiteX1" fmla="*/ 5495108 w 5947954"/>
              <a:gd name="connsiteY1" fmla="*/ 569936 h 2895124"/>
              <a:gd name="connsiteX2" fmla="*/ 5947954 w 5947954"/>
              <a:gd name="connsiteY2" fmla="*/ 508976 h 2895124"/>
              <a:gd name="connsiteX3" fmla="*/ 4650377 w 5947954"/>
              <a:gd name="connsiteY3" fmla="*/ 117090 h 2895124"/>
              <a:gd name="connsiteX4" fmla="*/ 2952204 w 5947954"/>
              <a:gd name="connsiteY4" fmla="*/ 1667216 h 2895124"/>
              <a:gd name="connsiteX5" fmla="*/ 1201782 w 5947954"/>
              <a:gd name="connsiteY5" fmla="*/ 108382 h 2895124"/>
              <a:gd name="connsiteX6" fmla="*/ 0 w 5947954"/>
              <a:gd name="connsiteY6" fmla="*/ 474142 h 2895124"/>
              <a:gd name="connsiteX7" fmla="*/ 374468 w 5947954"/>
              <a:gd name="connsiteY7" fmla="*/ 535102 h 2895124"/>
              <a:gd name="connsiteX8" fmla="*/ 2943496 w 5947954"/>
              <a:gd name="connsiteY8" fmla="*/ 2895124 h 2895124"/>
              <a:gd name="connsiteX0" fmla="*/ 2943496 w 5947954"/>
              <a:gd name="connsiteY0" fmla="*/ 2895124 h 2895124"/>
              <a:gd name="connsiteX1" fmla="*/ 5495108 w 5947954"/>
              <a:gd name="connsiteY1" fmla="*/ 569936 h 2895124"/>
              <a:gd name="connsiteX2" fmla="*/ 5947954 w 5947954"/>
              <a:gd name="connsiteY2" fmla="*/ 508976 h 2895124"/>
              <a:gd name="connsiteX3" fmla="*/ 4650377 w 5947954"/>
              <a:gd name="connsiteY3" fmla="*/ 117090 h 2895124"/>
              <a:gd name="connsiteX4" fmla="*/ 2952204 w 5947954"/>
              <a:gd name="connsiteY4" fmla="*/ 1667216 h 2895124"/>
              <a:gd name="connsiteX5" fmla="*/ 1201782 w 5947954"/>
              <a:gd name="connsiteY5" fmla="*/ 108382 h 2895124"/>
              <a:gd name="connsiteX6" fmla="*/ 0 w 5947954"/>
              <a:gd name="connsiteY6" fmla="*/ 474142 h 2895124"/>
              <a:gd name="connsiteX7" fmla="*/ 374468 w 5947954"/>
              <a:gd name="connsiteY7" fmla="*/ 535102 h 2895124"/>
              <a:gd name="connsiteX8" fmla="*/ 2943496 w 5947954"/>
              <a:gd name="connsiteY8" fmla="*/ 2895124 h 2895124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650377 w 5947954"/>
              <a:gd name="connsiteY3" fmla="*/ 177981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650377 w 5947954"/>
              <a:gd name="connsiteY3" fmla="*/ 177981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598126 w 5947954"/>
              <a:gd name="connsiteY3" fmla="*/ 212816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598126 w 5947954"/>
              <a:gd name="connsiteY3" fmla="*/ 212816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4215 w 5948673"/>
              <a:gd name="connsiteY0" fmla="*/ 2930782 h 2930782"/>
              <a:gd name="connsiteX1" fmla="*/ 5495827 w 5948673"/>
              <a:gd name="connsiteY1" fmla="*/ 605594 h 2930782"/>
              <a:gd name="connsiteX2" fmla="*/ 5948673 w 5948673"/>
              <a:gd name="connsiteY2" fmla="*/ 544634 h 2930782"/>
              <a:gd name="connsiteX3" fmla="*/ 4598845 w 5948673"/>
              <a:gd name="connsiteY3" fmla="*/ 187583 h 2930782"/>
              <a:gd name="connsiteX4" fmla="*/ 2952923 w 5948673"/>
              <a:gd name="connsiteY4" fmla="*/ 1702874 h 2930782"/>
              <a:gd name="connsiteX5" fmla="*/ 1202501 w 5948673"/>
              <a:gd name="connsiteY5" fmla="*/ 144040 h 2930782"/>
              <a:gd name="connsiteX6" fmla="*/ 719 w 5948673"/>
              <a:gd name="connsiteY6" fmla="*/ 509800 h 2930782"/>
              <a:gd name="connsiteX7" fmla="*/ 375187 w 5948673"/>
              <a:gd name="connsiteY7" fmla="*/ 570760 h 2930782"/>
              <a:gd name="connsiteX8" fmla="*/ 2944215 w 5948673"/>
              <a:gd name="connsiteY8" fmla="*/ 2930782 h 2930782"/>
              <a:gd name="connsiteX0" fmla="*/ 2944145 w 5948603"/>
              <a:gd name="connsiteY0" fmla="*/ 2903464 h 2903464"/>
              <a:gd name="connsiteX1" fmla="*/ 5495757 w 5948603"/>
              <a:gd name="connsiteY1" fmla="*/ 578276 h 2903464"/>
              <a:gd name="connsiteX2" fmla="*/ 5948603 w 5948603"/>
              <a:gd name="connsiteY2" fmla="*/ 517316 h 2903464"/>
              <a:gd name="connsiteX3" fmla="*/ 4598775 w 5948603"/>
              <a:gd name="connsiteY3" fmla="*/ 160265 h 2903464"/>
              <a:gd name="connsiteX4" fmla="*/ 2952853 w 5948603"/>
              <a:gd name="connsiteY4" fmla="*/ 1675556 h 2903464"/>
              <a:gd name="connsiteX5" fmla="*/ 1289517 w 5948603"/>
              <a:gd name="connsiteY5" fmla="*/ 177682 h 2903464"/>
              <a:gd name="connsiteX6" fmla="*/ 649 w 5948603"/>
              <a:gd name="connsiteY6" fmla="*/ 482482 h 2903464"/>
              <a:gd name="connsiteX7" fmla="*/ 375117 w 5948603"/>
              <a:gd name="connsiteY7" fmla="*/ 543442 h 2903464"/>
              <a:gd name="connsiteX8" fmla="*/ 2944145 w 5948603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54344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54344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627805 w 5632263"/>
              <a:gd name="connsiteY0" fmla="*/ 2903464 h 2903464"/>
              <a:gd name="connsiteX1" fmla="*/ 5179417 w 5632263"/>
              <a:gd name="connsiteY1" fmla="*/ 578276 h 2903464"/>
              <a:gd name="connsiteX2" fmla="*/ 5632263 w 5632263"/>
              <a:gd name="connsiteY2" fmla="*/ 517316 h 2903464"/>
              <a:gd name="connsiteX3" fmla="*/ 4282435 w 5632263"/>
              <a:gd name="connsiteY3" fmla="*/ 160265 h 2903464"/>
              <a:gd name="connsiteX4" fmla="*/ 2636513 w 5632263"/>
              <a:gd name="connsiteY4" fmla="*/ 1675556 h 2903464"/>
              <a:gd name="connsiteX5" fmla="*/ 973177 w 5632263"/>
              <a:gd name="connsiteY5" fmla="*/ 177682 h 2903464"/>
              <a:gd name="connsiteX6" fmla="*/ 58777 w 5632263"/>
              <a:gd name="connsiteY6" fmla="*/ 543442 h 2903464"/>
              <a:gd name="connsiteX7" fmla="*/ 2627805 w 5632263"/>
              <a:gd name="connsiteY7" fmla="*/ 2903464 h 2903464"/>
              <a:gd name="connsiteX0" fmla="*/ 2627805 w 5238903"/>
              <a:gd name="connsiteY0" fmla="*/ 2820299 h 2820299"/>
              <a:gd name="connsiteX1" fmla="*/ 5179417 w 5238903"/>
              <a:gd name="connsiteY1" fmla="*/ 495111 h 2820299"/>
              <a:gd name="connsiteX2" fmla="*/ 4282435 w 5238903"/>
              <a:gd name="connsiteY2" fmla="*/ 77100 h 2820299"/>
              <a:gd name="connsiteX3" fmla="*/ 2636513 w 5238903"/>
              <a:gd name="connsiteY3" fmla="*/ 1592391 h 2820299"/>
              <a:gd name="connsiteX4" fmla="*/ 973177 w 5238903"/>
              <a:gd name="connsiteY4" fmla="*/ 94517 h 2820299"/>
              <a:gd name="connsiteX5" fmla="*/ 58777 w 5238903"/>
              <a:gd name="connsiteY5" fmla="*/ 460277 h 2820299"/>
              <a:gd name="connsiteX6" fmla="*/ 2627805 w 5238903"/>
              <a:gd name="connsiteY6" fmla="*/ 2820299 h 2820299"/>
              <a:gd name="connsiteX0" fmla="*/ 2627805 w 5238903"/>
              <a:gd name="connsiteY0" fmla="*/ 2820298 h 2820298"/>
              <a:gd name="connsiteX1" fmla="*/ 5179417 w 5238903"/>
              <a:gd name="connsiteY1" fmla="*/ 495110 h 2820298"/>
              <a:gd name="connsiteX2" fmla="*/ 4282435 w 5238903"/>
              <a:gd name="connsiteY2" fmla="*/ 77099 h 2820298"/>
              <a:gd name="connsiteX3" fmla="*/ 2617630 w 5238903"/>
              <a:gd name="connsiteY3" fmla="*/ 2148062 h 2820298"/>
              <a:gd name="connsiteX4" fmla="*/ 973177 w 5238903"/>
              <a:gd name="connsiteY4" fmla="*/ 94516 h 2820298"/>
              <a:gd name="connsiteX5" fmla="*/ 58777 w 5238903"/>
              <a:gd name="connsiteY5" fmla="*/ 460276 h 2820298"/>
              <a:gd name="connsiteX6" fmla="*/ 2627805 w 5238903"/>
              <a:gd name="connsiteY6" fmla="*/ 2820298 h 2820298"/>
              <a:gd name="connsiteX0" fmla="*/ 2627805 w 5264499"/>
              <a:gd name="connsiteY0" fmla="*/ 2816071 h 2816071"/>
              <a:gd name="connsiteX1" fmla="*/ 5179417 w 5264499"/>
              <a:gd name="connsiteY1" fmla="*/ 490883 h 2816071"/>
              <a:gd name="connsiteX2" fmla="*/ 4584589 w 5264499"/>
              <a:gd name="connsiteY2" fmla="*/ 376919 h 2816071"/>
              <a:gd name="connsiteX3" fmla="*/ 2617630 w 5264499"/>
              <a:gd name="connsiteY3" fmla="*/ 2143835 h 2816071"/>
              <a:gd name="connsiteX4" fmla="*/ 973177 w 5264499"/>
              <a:gd name="connsiteY4" fmla="*/ 90289 h 2816071"/>
              <a:gd name="connsiteX5" fmla="*/ 58777 w 5264499"/>
              <a:gd name="connsiteY5" fmla="*/ 456049 h 2816071"/>
              <a:gd name="connsiteX6" fmla="*/ 2627805 w 5264499"/>
              <a:gd name="connsiteY6" fmla="*/ 2816071 h 2816071"/>
              <a:gd name="connsiteX0" fmla="*/ 2666383 w 5303077"/>
              <a:gd name="connsiteY0" fmla="*/ 2658410 h 2658410"/>
              <a:gd name="connsiteX1" fmla="*/ 5217995 w 5303077"/>
              <a:gd name="connsiteY1" fmla="*/ 333222 h 2658410"/>
              <a:gd name="connsiteX2" fmla="*/ 4623167 w 5303077"/>
              <a:gd name="connsiteY2" fmla="*/ 219258 h 2658410"/>
              <a:gd name="connsiteX3" fmla="*/ 2656208 w 5303077"/>
              <a:gd name="connsiteY3" fmla="*/ 1986174 h 2658410"/>
              <a:gd name="connsiteX4" fmla="*/ 605738 w 5303077"/>
              <a:gd name="connsiteY4" fmla="*/ 184253 h 2658410"/>
              <a:gd name="connsiteX5" fmla="*/ 97355 w 5303077"/>
              <a:gd name="connsiteY5" fmla="*/ 298388 h 2658410"/>
              <a:gd name="connsiteX6" fmla="*/ 2666383 w 5303077"/>
              <a:gd name="connsiteY6" fmla="*/ 2658410 h 2658410"/>
              <a:gd name="connsiteX0" fmla="*/ 2832751 w 5469445"/>
              <a:gd name="connsiteY0" fmla="*/ 2746084 h 2746084"/>
              <a:gd name="connsiteX1" fmla="*/ 5384363 w 5469445"/>
              <a:gd name="connsiteY1" fmla="*/ 420896 h 2746084"/>
              <a:gd name="connsiteX2" fmla="*/ 4789535 w 5469445"/>
              <a:gd name="connsiteY2" fmla="*/ 306932 h 2746084"/>
              <a:gd name="connsiteX3" fmla="*/ 2822576 w 5469445"/>
              <a:gd name="connsiteY3" fmla="*/ 2073848 h 2746084"/>
              <a:gd name="connsiteX4" fmla="*/ 772106 w 5469445"/>
              <a:gd name="connsiteY4" fmla="*/ 271927 h 2746084"/>
              <a:gd name="connsiteX5" fmla="*/ 74878 w 5469445"/>
              <a:gd name="connsiteY5" fmla="*/ 239281 h 2746084"/>
              <a:gd name="connsiteX6" fmla="*/ 2832751 w 5469445"/>
              <a:gd name="connsiteY6" fmla="*/ 2746084 h 2746084"/>
              <a:gd name="connsiteX0" fmla="*/ 2757873 w 5394567"/>
              <a:gd name="connsiteY0" fmla="*/ 2622513 h 2622513"/>
              <a:gd name="connsiteX1" fmla="*/ 5309485 w 5394567"/>
              <a:gd name="connsiteY1" fmla="*/ 297325 h 2622513"/>
              <a:gd name="connsiteX2" fmla="*/ 4714657 w 5394567"/>
              <a:gd name="connsiteY2" fmla="*/ 183361 h 2622513"/>
              <a:gd name="connsiteX3" fmla="*/ 2747698 w 5394567"/>
              <a:gd name="connsiteY3" fmla="*/ 1950277 h 2622513"/>
              <a:gd name="connsiteX4" fmla="*/ 697228 w 5394567"/>
              <a:gd name="connsiteY4" fmla="*/ 148356 h 2622513"/>
              <a:gd name="connsiteX5" fmla="*/ 0 w 5394567"/>
              <a:gd name="connsiteY5" fmla="*/ 115710 h 2622513"/>
              <a:gd name="connsiteX6" fmla="*/ 2757873 w 5394567"/>
              <a:gd name="connsiteY6" fmla="*/ 2622513 h 2622513"/>
              <a:gd name="connsiteX0" fmla="*/ 2842853 w 5479547"/>
              <a:gd name="connsiteY0" fmla="*/ 2680062 h 2680062"/>
              <a:gd name="connsiteX1" fmla="*/ 5394465 w 5479547"/>
              <a:gd name="connsiteY1" fmla="*/ 354874 h 2680062"/>
              <a:gd name="connsiteX2" fmla="*/ 4799637 w 5479547"/>
              <a:gd name="connsiteY2" fmla="*/ 240910 h 2680062"/>
              <a:gd name="connsiteX3" fmla="*/ 2832678 w 5479547"/>
              <a:gd name="connsiteY3" fmla="*/ 2007826 h 2680062"/>
              <a:gd name="connsiteX4" fmla="*/ 782208 w 5479547"/>
              <a:gd name="connsiteY4" fmla="*/ 205905 h 2680062"/>
              <a:gd name="connsiteX5" fmla="*/ 0 w 5479547"/>
              <a:gd name="connsiteY5" fmla="*/ 68414 h 2680062"/>
              <a:gd name="connsiteX6" fmla="*/ 2842853 w 5479547"/>
              <a:gd name="connsiteY6" fmla="*/ 2680062 h 2680062"/>
              <a:gd name="connsiteX0" fmla="*/ 2842853 w 5394465"/>
              <a:gd name="connsiteY0" fmla="*/ 2680063 h 2680063"/>
              <a:gd name="connsiteX1" fmla="*/ 5394465 w 5394465"/>
              <a:gd name="connsiteY1" fmla="*/ 354875 h 2680063"/>
              <a:gd name="connsiteX2" fmla="*/ 4799637 w 5394465"/>
              <a:gd name="connsiteY2" fmla="*/ 240911 h 2680063"/>
              <a:gd name="connsiteX3" fmla="*/ 2832678 w 5394465"/>
              <a:gd name="connsiteY3" fmla="*/ 2007827 h 2680063"/>
              <a:gd name="connsiteX4" fmla="*/ 782208 w 5394465"/>
              <a:gd name="connsiteY4" fmla="*/ 205906 h 2680063"/>
              <a:gd name="connsiteX5" fmla="*/ 0 w 5394465"/>
              <a:gd name="connsiteY5" fmla="*/ 68415 h 2680063"/>
              <a:gd name="connsiteX6" fmla="*/ 2842853 w 5394465"/>
              <a:gd name="connsiteY6" fmla="*/ 2680063 h 2680063"/>
              <a:gd name="connsiteX0" fmla="*/ 2842853 w 5658849"/>
              <a:gd name="connsiteY0" fmla="*/ 2685523 h 2685523"/>
              <a:gd name="connsiteX1" fmla="*/ 5658849 w 5658849"/>
              <a:gd name="connsiteY1" fmla="*/ 45803 h 2685523"/>
              <a:gd name="connsiteX2" fmla="*/ 4799637 w 5658849"/>
              <a:gd name="connsiteY2" fmla="*/ 246371 h 2685523"/>
              <a:gd name="connsiteX3" fmla="*/ 2832678 w 5658849"/>
              <a:gd name="connsiteY3" fmla="*/ 2013287 h 2685523"/>
              <a:gd name="connsiteX4" fmla="*/ 782208 w 5658849"/>
              <a:gd name="connsiteY4" fmla="*/ 211366 h 2685523"/>
              <a:gd name="connsiteX5" fmla="*/ 0 w 5658849"/>
              <a:gd name="connsiteY5" fmla="*/ 73875 h 2685523"/>
              <a:gd name="connsiteX6" fmla="*/ 2842853 w 5658849"/>
              <a:gd name="connsiteY6" fmla="*/ 2685523 h 2685523"/>
              <a:gd name="connsiteX0" fmla="*/ 2833410 w 5658849"/>
              <a:gd name="connsiteY0" fmla="*/ 2874242 h 2874242"/>
              <a:gd name="connsiteX1" fmla="*/ 5658849 w 5658849"/>
              <a:gd name="connsiteY1" fmla="*/ 45803 h 2874242"/>
              <a:gd name="connsiteX2" fmla="*/ 4799637 w 5658849"/>
              <a:gd name="connsiteY2" fmla="*/ 246371 h 2874242"/>
              <a:gd name="connsiteX3" fmla="*/ 2832678 w 5658849"/>
              <a:gd name="connsiteY3" fmla="*/ 2013287 h 2874242"/>
              <a:gd name="connsiteX4" fmla="*/ 782208 w 5658849"/>
              <a:gd name="connsiteY4" fmla="*/ 211366 h 2874242"/>
              <a:gd name="connsiteX5" fmla="*/ 0 w 5658849"/>
              <a:gd name="connsiteY5" fmla="*/ 73875 h 2874242"/>
              <a:gd name="connsiteX6" fmla="*/ 2833410 w 5658849"/>
              <a:gd name="connsiteY6" fmla="*/ 2874242 h 2874242"/>
              <a:gd name="connsiteX0" fmla="*/ 2833410 w 5658849"/>
              <a:gd name="connsiteY0" fmla="*/ 2874242 h 2874242"/>
              <a:gd name="connsiteX1" fmla="*/ 3262544 w 5658849"/>
              <a:gd name="connsiteY1" fmla="*/ 2402444 h 2874242"/>
              <a:gd name="connsiteX2" fmla="*/ 5658849 w 5658849"/>
              <a:gd name="connsiteY2" fmla="*/ 45803 h 2874242"/>
              <a:gd name="connsiteX3" fmla="*/ 4799637 w 5658849"/>
              <a:gd name="connsiteY3" fmla="*/ 246371 h 2874242"/>
              <a:gd name="connsiteX4" fmla="*/ 2832678 w 5658849"/>
              <a:gd name="connsiteY4" fmla="*/ 2013287 h 2874242"/>
              <a:gd name="connsiteX5" fmla="*/ 782208 w 5658849"/>
              <a:gd name="connsiteY5" fmla="*/ 211366 h 2874242"/>
              <a:gd name="connsiteX6" fmla="*/ 0 w 5658849"/>
              <a:gd name="connsiteY6" fmla="*/ 73875 h 2874242"/>
              <a:gd name="connsiteX7" fmla="*/ 2833410 w 5658849"/>
              <a:gd name="connsiteY7" fmla="*/ 2874242 h 2874242"/>
              <a:gd name="connsiteX0" fmla="*/ 2833410 w 5658849"/>
              <a:gd name="connsiteY0" fmla="*/ 2874242 h 2874242"/>
              <a:gd name="connsiteX1" fmla="*/ 3262544 w 5658849"/>
              <a:gd name="connsiteY1" fmla="*/ 2402444 h 2874242"/>
              <a:gd name="connsiteX2" fmla="*/ 5658849 w 5658849"/>
              <a:gd name="connsiteY2" fmla="*/ 45803 h 2874242"/>
              <a:gd name="connsiteX3" fmla="*/ 4799637 w 5658849"/>
              <a:gd name="connsiteY3" fmla="*/ 246371 h 2874242"/>
              <a:gd name="connsiteX4" fmla="*/ 2832678 w 5658849"/>
              <a:gd name="connsiteY4" fmla="*/ 2013287 h 2874242"/>
              <a:gd name="connsiteX5" fmla="*/ 782208 w 5658849"/>
              <a:gd name="connsiteY5" fmla="*/ 211366 h 2874242"/>
              <a:gd name="connsiteX6" fmla="*/ 0 w 5658849"/>
              <a:gd name="connsiteY6" fmla="*/ 73875 h 2874242"/>
              <a:gd name="connsiteX7" fmla="*/ 2422181 w 5658849"/>
              <a:gd name="connsiteY7" fmla="*/ 2433897 h 2874242"/>
              <a:gd name="connsiteX8" fmla="*/ 2833410 w 5658849"/>
              <a:gd name="connsiteY8" fmla="*/ 2874242 h 2874242"/>
              <a:gd name="connsiteX0" fmla="*/ 2833410 w 5658849"/>
              <a:gd name="connsiteY0" fmla="*/ 2874242 h 2875996"/>
              <a:gd name="connsiteX1" fmla="*/ 3262544 w 5658849"/>
              <a:gd name="connsiteY1" fmla="*/ 2402444 h 2875996"/>
              <a:gd name="connsiteX2" fmla="*/ 5658849 w 5658849"/>
              <a:gd name="connsiteY2" fmla="*/ 45803 h 2875996"/>
              <a:gd name="connsiteX3" fmla="*/ 4799637 w 5658849"/>
              <a:gd name="connsiteY3" fmla="*/ 246371 h 2875996"/>
              <a:gd name="connsiteX4" fmla="*/ 2832678 w 5658849"/>
              <a:gd name="connsiteY4" fmla="*/ 2013287 h 2875996"/>
              <a:gd name="connsiteX5" fmla="*/ 782208 w 5658849"/>
              <a:gd name="connsiteY5" fmla="*/ 211366 h 2875996"/>
              <a:gd name="connsiteX6" fmla="*/ 0 w 5658849"/>
              <a:gd name="connsiteY6" fmla="*/ 73875 h 2875996"/>
              <a:gd name="connsiteX7" fmla="*/ 2422181 w 5658849"/>
              <a:gd name="connsiteY7" fmla="*/ 2433897 h 2875996"/>
              <a:gd name="connsiteX8" fmla="*/ 2833410 w 5658849"/>
              <a:gd name="connsiteY8" fmla="*/ 2874242 h 2875996"/>
              <a:gd name="connsiteX0" fmla="*/ 2833410 w 5658849"/>
              <a:gd name="connsiteY0" fmla="*/ 2654070 h 2721059"/>
              <a:gd name="connsiteX1" fmla="*/ 3262544 w 5658849"/>
              <a:gd name="connsiteY1" fmla="*/ 2402444 h 2721059"/>
              <a:gd name="connsiteX2" fmla="*/ 5658849 w 5658849"/>
              <a:gd name="connsiteY2" fmla="*/ 45803 h 2721059"/>
              <a:gd name="connsiteX3" fmla="*/ 4799637 w 5658849"/>
              <a:gd name="connsiteY3" fmla="*/ 246371 h 2721059"/>
              <a:gd name="connsiteX4" fmla="*/ 2832678 w 5658849"/>
              <a:gd name="connsiteY4" fmla="*/ 2013287 h 2721059"/>
              <a:gd name="connsiteX5" fmla="*/ 782208 w 5658849"/>
              <a:gd name="connsiteY5" fmla="*/ 211366 h 2721059"/>
              <a:gd name="connsiteX6" fmla="*/ 0 w 5658849"/>
              <a:gd name="connsiteY6" fmla="*/ 73875 h 2721059"/>
              <a:gd name="connsiteX7" fmla="*/ 2422181 w 5658849"/>
              <a:gd name="connsiteY7" fmla="*/ 2433897 h 2721059"/>
              <a:gd name="connsiteX8" fmla="*/ 2833410 w 5658849"/>
              <a:gd name="connsiteY8" fmla="*/ 2654070 h 2721059"/>
              <a:gd name="connsiteX0" fmla="*/ 2833410 w 5658849"/>
              <a:gd name="connsiteY0" fmla="*/ 2654070 h 2703213"/>
              <a:gd name="connsiteX1" fmla="*/ 3262544 w 5658849"/>
              <a:gd name="connsiteY1" fmla="*/ 2402444 h 2703213"/>
              <a:gd name="connsiteX2" fmla="*/ 5658849 w 5658849"/>
              <a:gd name="connsiteY2" fmla="*/ 45803 h 2703213"/>
              <a:gd name="connsiteX3" fmla="*/ 4799637 w 5658849"/>
              <a:gd name="connsiteY3" fmla="*/ 246371 h 2703213"/>
              <a:gd name="connsiteX4" fmla="*/ 2832678 w 5658849"/>
              <a:gd name="connsiteY4" fmla="*/ 2013287 h 2703213"/>
              <a:gd name="connsiteX5" fmla="*/ 782208 w 5658849"/>
              <a:gd name="connsiteY5" fmla="*/ 211366 h 2703213"/>
              <a:gd name="connsiteX6" fmla="*/ 0 w 5658849"/>
              <a:gd name="connsiteY6" fmla="*/ 73875 h 2703213"/>
              <a:gd name="connsiteX7" fmla="*/ 2422181 w 5658849"/>
              <a:gd name="connsiteY7" fmla="*/ 2433897 h 2703213"/>
              <a:gd name="connsiteX8" fmla="*/ 2833410 w 5658849"/>
              <a:gd name="connsiteY8" fmla="*/ 2654070 h 2703213"/>
              <a:gd name="connsiteX0" fmla="*/ 2833410 w 5658849"/>
              <a:gd name="connsiteY0" fmla="*/ 2654070 h 2654191"/>
              <a:gd name="connsiteX1" fmla="*/ 3262544 w 5658849"/>
              <a:gd name="connsiteY1" fmla="*/ 2402444 h 2654191"/>
              <a:gd name="connsiteX2" fmla="*/ 5658849 w 5658849"/>
              <a:gd name="connsiteY2" fmla="*/ 45803 h 2654191"/>
              <a:gd name="connsiteX3" fmla="*/ 4799637 w 5658849"/>
              <a:gd name="connsiteY3" fmla="*/ 246371 h 2654191"/>
              <a:gd name="connsiteX4" fmla="*/ 2832678 w 5658849"/>
              <a:gd name="connsiteY4" fmla="*/ 2013287 h 2654191"/>
              <a:gd name="connsiteX5" fmla="*/ 782208 w 5658849"/>
              <a:gd name="connsiteY5" fmla="*/ 211366 h 2654191"/>
              <a:gd name="connsiteX6" fmla="*/ 0 w 5658849"/>
              <a:gd name="connsiteY6" fmla="*/ 73875 h 2654191"/>
              <a:gd name="connsiteX7" fmla="*/ 2422181 w 5658849"/>
              <a:gd name="connsiteY7" fmla="*/ 2433897 h 2654191"/>
              <a:gd name="connsiteX8" fmla="*/ 2833410 w 5658849"/>
              <a:gd name="connsiteY8" fmla="*/ 2654070 h 265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8849" h="2654191">
                <a:moveTo>
                  <a:pt x="2833410" y="2654070"/>
                </a:moveTo>
                <a:cubicBezTo>
                  <a:pt x="2973470" y="2648828"/>
                  <a:pt x="3244869" y="2464959"/>
                  <a:pt x="3262544" y="2402444"/>
                </a:cubicBezTo>
                <a:lnTo>
                  <a:pt x="5658849" y="45803"/>
                </a:lnTo>
                <a:cubicBezTo>
                  <a:pt x="5575815" y="-75898"/>
                  <a:pt x="5223454" y="63491"/>
                  <a:pt x="4799637" y="246371"/>
                </a:cubicBezTo>
                <a:lnTo>
                  <a:pt x="2832678" y="2013287"/>
                </a:lnTo>
                <a:lnTo>
                  <a:pt x="782208" y="211366"/>
                </a:lnTo>
                <a:cubicBezTo>
                  <a:pt x="352585" y="22680"/>
                  <a:pt x="83035" y="-65890"/>
                  <a:pt x="0" y="73875"/>
                </a:cubicBezTo>
                <a:lnTo>
                  <a:pt x="2422181" y="2433897"/>
                </a:lnTo>
                <a:cubicBezTo>
                  <a:pt x="2469514" y="2491733"/>
                  <a:pt x="2693350" y="2659312"/>
                  <a:pt x="2833410" y="2654070"/>
                </a:cubicBezTo>
                <a:close/>
              </a:path>
            </a:pathLst>
          </a:custGeom>
          <a:solidFill>
            <a:schemeClr val="bg2"/>
          </a:solidFill>
          <a:ln w="28575">
            <a:noFill/>
          </a:ln>
          <a:effectLst>
            <a:outerShdw blurRad="1270000" dist="25400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>
            <a:off x="3066946" y="1221430"/>
            <a:ext cx="6043238" cy="2792255"/>
          </a:xfrm>
          <a:custGeom>
            <a:avLst/>
            <a:gdLst>
              <a:gd name="connsiteX0" fmla="*/ 2995748 w 6113417"/>
              <a:gd name="connsiteY0" fmla="*/ 2899954 h 2899954"/>
              <a:gd name="connsiteX1" fmla="*/ 5547360 w 6113417"/>
              <a:gd name="connsiteY1" fmla="*/ 574766 h 2899954"/>
              <a:gd name="connsiteX2" fmla="*/ 6113417 w 6113417"/>
              <a:gd name="connsiteY2" fmla="*/ 766354 h 2899954"/>
              <a:gd name="connsiteX3" fmla="*/ 5860868 w 6113417"/>
              <a:gd name="connsiteY3" fmla="*/ 296092 h 2899954"/>
              <a:gd name="connsiteX4" fmla="*/ 5399314 w 6113417"/>
              <a:gd name="connsiteY4" fmla="*/ 34834 h 2899954"/>
              <a:gd name="connsiteX5" fmla="*/ 4929051 w 6113417"/>
              <a:gd name="connsiteY5" fmla="*/ 17417 h 2899954"/>
              <a:gd name="connsiteX6" fmla="*/ 4572000 w 6113417"/>
              <a:gd name="connsiteY6" fmla="*/ 226423 h 2899954"/>
              <a:gd name="connsiteX7" fmla="*/ 3004457 w 6113417"/>
              <a:gd name="connsiteY7" fmla="*/ 1654629 h 2899954"/>
              <a:gd name="connsiteX8" fmla="*/ 1297577 w 6113417"/>
              <a:gd name="connsiteY8" fmla="*/ 104503 h 2899954"/>
              <a:gd name="connsiteX9" fmla="*/ 862148 w 6113417"/>
              <a:gd name="connsiteY9" fmla="*/ 0 h 2899954"/>
              <a:gd name="connsiteX10" fmla="*/ 383177 w 6113417"/>
              <a:gd name="connsiteY10" fmla="*/ 121920 h 2899954"/>
              <a:gd name="connsiteX11" fmla="*/ 174171 w 6113417"/>
              <a:gd name="connsiteY11" fmla="*/ 304800 h 2899954"/>
              <a:gd name="connsiteX12" fmla="*/ 0 w 6113417"/>
              <a:gd name="connsiteY12" fmla="*/ 653143 h 2899954"/>
              <a:gd name="connsiteX13" fmla="*/ 426720 w 6113417"/>
              <a:gd name="connsiteY13" fmla="*/ 539932 h 2899954"/>
              <a:gd name="connsiteX14" fmla="*/ 2995748 w 6113417"/>
              <a:gd name="connsiteY14" fmla="*/ 2899954 h 2899954"/>
              <a:gd name="connsiteX0" fmla="*/ 2995748 w 6113417"/>
              <a:gd name="connsiteY0" fmla="*/ 2899954 h 2899954"/>
              <a:gd name="connsiteX1" fmla="*/ 5547360 w 6113417"/>
              <a:gd name="connsiteY1" fmla="*/ 574766 h 2899954"/>
              <a:gd name="connsiteX2" fmla="*/ 6113417 w 6113417"/>
              <a:gd name="connsiteY2" fmla="*/ 766354 h 2899954"/>
              <a:gd name="connsiteX3" fmla="*/ 5860868 w 6113417"/>
              <a:gd name="connsiteY3" fmla="*/ 296092 h 2899954"/>
              <a:gd name="connsiteX4" fmla="*/ 5399314 w 6113417"/>
              <a:gd name="connsiteY4" fmla="*/ 34834 h 2899954"/>
              <a:gd name="connsiteX5" fmla="*/ 4929051 w 6113417"/>
              <a:gd name="connsiteY5" fmla="*/ 17417 h 2899954"/>
              <a:gd name="connsiteX6" fmla="*/ 4572000 w 6113417"/>
              <a:gd name="connsiteY6" fmla="*/ 226423 h 2899954"/>
              <a:gd name="connsiteX7" fmla="*/ 3004457 w 6113417"/>
              <a:gd name="connsiteY7" fmla="*/ 1654629 h 2899954"/>
              <a:gd name="connsiteX8" fmla="*/ 1297577 w 6113417"/>
              <a:gd name="connsiteY8" fmla="*/ 104503 h 2899954"/>
              <a:gd name="connsiteX9" fmla="*/ 862148 w 6113417"/>
              <a:gd name="connsiteY9" fmla="*/ 0 h 2899954"/>
              <a:gd name="connsiteX10" fmla="*/ 383177 w 6113417"/>
              <a:gd name="connsiteY10" fmla="*/ 121920 h 2899954"/>
              <a:gd name="connsiteX11" fmla="*/ 174171 w 6113417"/>
              <a:gd name="connsiteY11" fmla="*/ 304800 h 2899954"/>
              <a:gd name="connsiteX12" fmla="*/ 0 w 6113417"/>
              <a:gd name="connsiteY12" fmla="*/ 653143 h 2899954"/>
              <a:gd name="connsiteX13" fmla="*/ 426720 w 6113417"/>
              <a:gd name="connsiteY13" fmla="*/ 539932 h 2899954"/>
              <a:gd name="connsiteX14" fmla="*/ 2995748 w 6113417"/>
              <a:gd name="connsiteY14" fmla="*/ 2899954 h 2899954"/>
              <a:gd name="connsiteX0" fmla="*/ 2995748 w 6113417"/>
              <a:gd name="connsiteY0" fmla="*/ 2911920 h 2911920"/>
              <a:gd name="connsiteX1" fmla="*/ 5547360 w 6113417"/>
              <a:gd name="connsiteY1" fmla="*/ 586732 h 2911920"/>
              <a:gd name="connsiteX2" fmla="*/ 6113417 w 6113417"/>
              <a:gd name="connsiteY2" fmla="*/ 778320 h 2911920"/>
              <a:gd name="connsiteX3" fmla="*/ 5860868 w 6113417"/>
              <a:gd name="connsiteY3" fmla="*/ 308058 h 2911920"/>
              <a:gd name="connsiteX4" fmla="*/ 5399314 w 6113417"/>
              <a:gd name="connsiteY4" fmla="*/ 46800 h 2911920"/>
              <a:gd name="connsiteX5" fmla="*/ 4929051 w 6113417"/>
              <a:gd name="connsiteY5" fmla="*/ 29383 h 2911920"/>
              <a:gd name="connsiteX6" fmla="*/ 4572000 w 6113417"/>
              <a:gd name="connsiteY6" fmla="*/ 238389 h 2911920"/>
              <a:gd name="connsiteX7" fmla="*/ 3004457 w 6113417"/>
              <a:gd name="connsiteY7" fmla="*/ 1666595 h 2911920"/>
              <a:gd name="connsiteX8" fmla="*/ 1297577 w 6113417"/>
              <a:gd name="connsiteY8" fmla="*/ 116469 h 2911920"/>
              <a:gd name="connsiteX9" fmla="*/ 383177 w 6113417"/>
              <a:gd name="connsiteY9" fmla="*/ 133886 h 2911920"/>
              <a:gd name="connsiteX10" fmla="*/ 174171 w 6113417"/>
              <a:gd name="connsiteY10" fmla="*/ 316766 h 2911920"/>
              <a:gd name="connsiteX11" fmla="*/ 0 w 6113417"/>
              <a:gd name="connsiteY11" fmla="*/ 665109 h 2911920"/>
              <a:gd name="connsiteX12" fmla="*/ 426720 w 6113417"/>
              <a:gd name="connsiteY12" fmla="*/ 551898 h 2911920"/>
              <a:gd name="connsiteX13" fmla="*/ 2995748 w 6113417"/>
              <a:gd name="connsiteY13" fmla="*/ 2911920 h 2911920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04457 w 6113417"/>
              <a:gd name="connsiteY7" fmla="*/ 1677183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04457 w 6113417"/>
              <a:gd name="connsiteY7" fmla="*/ 1590097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3013165 w 6113417"/>
              <a:gd name="connsiteY7" fmla="*/ 1668475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572000 w 6113417"/>
              <a:gd name="connsiteY6" fmla="*/ 248977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702629 w 6113417"/>
              <a:gd name="connsiteY6" fmla="*/ 144474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929051 w 6113417"/>
              <a:gd name="connsiteY5" fmla="*/ 39971 h 2922508"/>
              <a:gd name="connsiteX6" fmla="*/ 4702629 w 6113417"/>
              <a:gd name="connsiteY6" fmla="*/ 144474 h 2922508"/>
              <a:gd name="connsiteX7" fmla="*/ 2995747 w 6113417"/>
              <a:gd name="connsiteY7" fmla="*/ 1581389 h 2922508"/>
              <a:gd name="connsiteX8" fmla="*/ 1297577 w 6113417"/>
              <a:gd name="connsiteY8" fmla="*/ 127057 h 2922508"/>
              <a:gd name="connsiteX9" fmla="*/ 383177 w 6113417"/>
              <a:gd name="connsiteY9" fmla="*/ 144474 h 2922508"/>
              <a:gd name="connsiteX10" fmla="*/ 174171 w 6113417"/>
              <a:gd name="connsiteY10" fmla="*/ 327354 h 2922508"/>
              <a:gd name="connsiteX11" fmla="*/ 0 w 6113417"/>
              <a:gd name="connsiteY11" fmla="*/ 675697 h 2922508"/>
              <a:gd name="connsiteX12" fmla="*/ 426720 w 6113417"/>
              <a:gd name="connsiteY12" fmla="*/ 562486 h 2922508"/>
              <a:gd name="connsiteX13" fmla="*/ 2995748 w 6113417"/>
              <a:gd name="connsiteY13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702629 w 6113417"/>
              <a:gd name="connsiteY5" fmla="*/ 144474 h 2922508"/>
              <a:gd name="connsiteX6" fmla="*/ 2995747 w 6113417"/>
              <a:gd name="connsiteY6" fmla="*/ 1581389 h 2922508"/>
              <a:gd name="connsiteX7" fmla="*/ 1297577 w 6113417"/>
              <a:gd name="connsiteY7" fmla="*/ 127057 h 2922508"/>
              <a:gd name="connsiteX8" fmla="*/ 383177 w 6113417"/>
              <a:gd name="connsiteY8" fmla="*/ 144474 h 2922508"/>
              <a:gd name="connsiteX9" fmla="*/ 174171 w 6113417"/>
              <a:gd name="connsiteY9" fmla="*/ 327354 h 2922508"/>
              <a:gd name="connsiteX10" fmla="*/ 0 w 6113417"/>
              <a:gd name="connsiteY10" fmla="*/ 675697 h 2922508"/>
              <a:gd name="connsiteX11" fmla="*/ 426720 w 6113417"/>
              <a:gd name="connsiteY11" fmla="*/ 562486 h 2922508"/>
              <a:gd name="connsiteX12" fmla="*/ 2995748 w 6113417"/>
              <a:gd name="connsiteY12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5399314 w 6113417"/>
              <a:gd name="connsiteY4" fmla="*/ 57388 h 2922508"/>
              <a:gd name="connsiteX5" fmla="*/ 4702629 w 6113417"/>
              <a:gd name="connsiteY5" fmla="*/ 144474 h 2922508"/>
              <a:gd name="connsiteX6" fmla="*/ 2995747 w 6113417"/>
              <a:gd name="connsiteY6" fmla="*/ 1581389 h 2922508"/>
              <a:gd name="connsiteX7" fmla="*/ 1297577 w 6113417"/>
              <a:gd name="connsiteY7" fmla="*/ 127057 h 2922508"/>
              <a:gd name="connsiteX8" fmla="*/ 383177 w 6113417"/>
              <a:gd name="connsiteY8" fmla="*/ 144474 h 2922508"/>
              <a:gd name="connsiteX9" fmla="*/ 174171 w 6113417"/>
              <a:gd name="connsiteY9" fmla="*/ 327354 h 2922508"/>
              <a:gd name="connsiteX10" fmla="*/ 0 w 6113417"/>
              <a:gd name="connsiteY10" fmla="*/ 675697 h 2922508"/>
              <a:gd name="connsiteX11" fmla="*/ 426720 w 6113417"/>
              <a:gd name="connsiteY11" fmla="*/ 562486 h 2922508"/>
              <a:gd name="connsiteX12" fmla="*/ 2995748 w 6113417"/>
              <a:gd name="connsiteY12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4702629 w 6113417"/>
              <a:gd name="connsiteY4" fmla="*/ 144474 h 2922508"/>
              <a:gd name="connsiteX5" fmla="*/ 2995747 w 6113417"/>
              <a:gd name="connsiteY5" fmla="*/ 1581389 h 2922508"/>
              <a:gd name="connsiteX6" fmla="*/ 1297577 w 6113417"/>
              <a:gd name="connsiteY6" fmla="*/ 127057 h 2922508"/>
              <a:gd name="connsiteX7" fmla="*/ 383177 w 6113417"/>
              <a:gd name="connsiteY7" fmla="*/ 144474 h 2922508"/>
              <a:gd name="connsiteX8" fmla="*/ 174171 w 6113417"/>
              <a:gd name="connsiteY8" fmla="*/ 327354 h 2922508"/>
              <a:gd name="connsiteX9" fmla="*/ 0 w 6113417"/>
              <a:gd name="connsiteY9" fmla="*/ 675697 h 2922508"/>
              <a:gd name="connsiteX10" fmla="*/ 426720 w 6113417"/>
              <a:gd name="connsiteY10" fmla="*/ 562486 h 2922508"/>
              <a:gd name="connsiteX11" fmla="*/ 2995748 w 6113417"/>
              <a:gd name="connsiteY11" fmla="*/ 2922508 h 2922508"/>
              <a:gd name="connsiteX0" fmla="*/ 2995748 w 6113417"/>
              <a:gd name="connsiteY0" fmla="*/ 2922508 h 2922508"/>
              <a:gd name="connsiteX1" fmla="*/ 5547360 w 6113417"/>
              <a:gd name="connsiteY1" fmla="*/ 597320 h 2922508"/>
              <a:gd name="connsiteX2" fmla="*/ 6113417 w 6113417"/>
              <a:gd name="connsiteY2" fmla="*/ 788908 h 2922508"/>
              <a:gd name="connsiteX3" fmla="*/ 5860868 w 6113417"/>
              <a:gd name="connsiteY3" fmla="*/ 318646 h 2922508"/>
              <a:gd name="connsiteX4" fmla="*/ 4702629 w 6113417"/>
              <a:gd name="connsiteY4" fmla="*/ 144474 h 2922508"/>
              <a:gd name="connsiteX5" fmla="*/ 2995747 w 6113417"/>
              <a:gd name="connsiteY5" fmla="*/ 1581389 h 2922508"/>
              <a:gd name="connsiteX6" fmla="*/ 1297577 w 6113417"/>
              <a:gd name="connsiteY6" fmla="*/ 127057 h 2922508"/>
              <a:gd name="connsiteX7" fmla="*/ 383177 w 6113417"/>
              <a:gd name="connsiteY7" fmla="*/ 144474 h 2922508"/>
              <a:gd name="connsiteX8" fmla="*/ 174171 w 6113417"/>
              <a:gd name="connsiteY8" fmla="*/ 327354 h 2922508"/>
              <a:gd name="connsiteX9" fmla="*/ 0 w 6113417"/>
              <a:gd name="connsiteY9" fmla="*/ 675697 h 2922508"/>
              <a:gd name="connsiteX10" fmla="*/ 426720 w 6113417"/>
              <a:gd name="connsiteY10" fmla="*/ 562486 h 2922508"/>
              <a:gd name="connsiteX11" fmla="*/ 2995748 w 6113417"/>
              <a:gd name="connsiteY11" fmla="*/ 2922508 h 2922508"/>
              <a:gd name="connsiteX0" fmla="*/ 2995748 w 6113417"/>
              <a:gd name="connsiteY0" fmla="*/ 2930933 h 2930933"/>
              <a:gd name="connsiteX1" fmla="*/ 5547360 w 6113417"/>
              <a:gd name="connsiteY1" fmla="*/ 605745 h 2930933"/>
              <a:gd name="connsiteX2" fmla="*/ 6113417 w 6113417"/>
              <a:gd name="connsiteY2" fmla="*/ 797333 h 2930933"/>
              <a:gd name="connsiteX3" fmla="*/ 5860868 w 6113417"/>
              <a:gd name="connsiteY3" fmla="*/ 327071 h 2930933"/>
              <a:gd name="connsiteX4" fmla="*/ 4702629 w 6113417"/>
              <a:gd name="connsiteY4" fmla="*/ 152899 h 2930933"/>
              <a:gd name="connsiteX5" fmla="*/ 2995747 w 6113417"/>
              <a:gd name="connsiteY5" fmla="*/ 1589814 h 2930933"/>
              <a:gd name="connsiteX6" fmla="*/ 1297577 w 6113417"/>
              <a:gd name="connsiteY6" fmla="*/ 135482 h 2930933"/>
              <a:gd name="connsiteX7" fmla="*/ 383177 w 6113417"/>
              <a:gd name="connsiteY7" fmla="*/ 152899 h 2930933"/>
              <a:gd name="connsiteX8" fmla="*/ 174171 w 6113417"/>
              <a:gd name="connsiteY8" fmla="*/ 335779 h 2930933"/>
              <a:gd name="connsiteX9" fmla="*/ 0 w 6113417"/>
              <a:gd name="connsiteY9" fmla="*/ 684122 h 2930933"/>
              <a:gd name="connsiteX10" fmla="*/ 426720 w 6113417"/>
              <a:gd name="connsiteY10" fmla="*/ 570911 h 2930933"/>
              <a:gd name="connsiteX11" fmla="*/ 2995748 w 6113417"/>
              <a:gd name="connsiteY11" fmla="*/ 2930933 h 2930933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5860868 w 6113417"/>
              <a:gd name="connsiteY3" fmla="*/ 318647 h 2922509"/>
              <a:gd name="connsiteX4" fmla="*/ 4702629 w 6113417"/>
              <a:gd name="connsiteY4" fmla="*/ 144475 h 2922509"/>
              <a:gd name="connsiteX5" fmla="*/ 2995747 w 6113417"/>
              <a:gd name="connsiteY5" fmla="*/ 1581390 h 2922509"/>
              <a:gd name="connsiteX6" fmla="*/ 1297577 w 6113417"/>
              <a:gd name="connsiteY6" fmla="*/ 127058 h 2922509"/>
              <a:gd name="connsiteX7" fmla="*/ 383177 w 6113417"/>
              <a:gd name="connsiteY7" fmla="*/ 144475 h 2922509"/>
              <a:gd name="connsiteX8" fmla="*/ 174171 w 6113417"/>
              <a:gd name="connsiteY8" fmla="*/ 327355 h 2922509"/>
              <a:gd name="connsiteX9" fmla="*/ 0 w 6113417"/>
              <a:gd name="connsiteY9" fmla="*/ 675698 h 2922509"/>
              <a:gd name="connsiteX10" fmla="*/ 426720 w 6113417"/>
              <a:gd name="connsiteY10" fmla="*/ 562487 h 2922509"/>
              <a:gd name="connsiteX11" fmla="*/ 2995748 w 6113417"/>
              <a:gd name="connsiteY11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5860868 w 6113417"/>
              <a:gd name="connsiteY3" fmla="*/ 318647 h 2922509"/>
              <a:gd name="connsiteX4" fmla="*/ 4702629 w 6113417"/>
              <a:gd name="connsiteY4" fmla="*/ 144475 h 2922509"/>
              <a:gd name="connsiteX5" fmla="*/ 2995747 w 6113417"/>
              <a:gd name="connsiteY5" fmla="*/ 1581390 h 2922509"/>
              <a:gd name="connsiteX6" fmla="*/ 1297577 w 6113417"/>
              <a:gd name="connsiteY6" fmla="*/ 127058 h 2922509"/>
              <a:gd name="connsiteX7" fmla="*/ 383177 w 6113417"/>
              <a:gd name="connsiteY7" fmla="*/ 144475 h 2922509"/>
              <a:gd name="connsiteX8" fmla="*/ 174171 w 6113417"/>
              <a:gd name="connsiteY8" fmla="*/ 327355 h 2922509"/>
              <a:gd name="connsiteX9" fmla="*/ 0 w 6113417"/>
              <a:gd name="connsiteY9" fmla="*/ 675698 h 2922509"/>
              <a:gd name="connsiteX10" fmla="*/ 426720 w 6113417"/>
              <a:gd name="connsiteY10" fmla="*/ 562487 h 2922509"/>
              <a:gd name="connsiteX11" fmla="*/ 2995748 w 6113417"/>
              <a:gd name="connsiteY11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113417"/>
              <a:gd name="connsiteY0" fmla="*/ 2922509 h 2922509"/>
              <a:gd name="connsiteX1" fmla="*/ 5547360 w 6113417"/>
              <a:gd name="connsiteY1" fmla="*/ 597321 h 2922509"/>
              <a:gd name="connsiteX2" fmla="*/ 6113417 w 6113417"/>
              <a:gd name="connsiteY2" fmla="*/ 788909 h 2922509"/>
              <a:gd name="connsiteX3" fmla="*/ 4702629 w 6113417"/>
              <a:gd name="connsiteY3" fmla="*/ 144475 h 2922509"/>
              <a:gd name="connsiteX4" fmla="*/ 2995747 w 6113417"/>
              <a:gd name="connsiteY4" fmla="*/ 1581390 h 2922509"/>
              <a:gd name="connsiteX5" fmla="*/ 1297577 w 6113417"/>
              <a:gd name="connsiteY5" fmla="*/ 127058 h 2922509"/>
              <a:gd name="connsiteX6" fmla="*/ 383177 w 6113417"/>
              <a:gd name="connsiteY6" fmla="*/ 144475 h 2922509"/>
              <a:gd name="connsiteX7" fmla="*/ 174171 w 6113417"/>
              <a:gd name="connsiteY7" fmla="*/ 327355 h 2922509"/>
              <a:gd name="connsiteX8" fmla="*/ 0 w 6113417"/>
              <a:gd name="connsiteY8" fmla="*/ 675698 h 2922509"/>
              <a:gd name="connsiteX9" fmla="*/ 426720 w 6113417"/>
              <a:gd name="connsiteY9" fmla="*/ 562487 h 2922509"/>
              <a:gd name="connsiteX10" fmla="*/ 2995748 w 6113417"/>
              <a:gd name="connsiteY10" fmla="*/ 2922509 h 2922509"/>
              <a:gd name="connsiteX0" fmla="*/ 2995748 w 6000206"/>
              <a:gd name="connsiteY0" fmla="*/ 2979915 h 2979915"/>
              <a:gd name="connsiteX1" fmla="*/ 5547360 w 6000206"/>
              <a:gd name="connsiteY1" fmla="*/ 654727 h 2979915"/>
              <a:gd name="connsiteX2" fmla="*/ 6000206 w 6000206"/>
              <a:gd name="connsiteY2" fmla="*/ 593767 h 2979915"/>
              <a:gd name="connsiteX3" fmla="*/ 4702629 w 6000206"/>
              <a:gd name="connsiteY3" fmla="*/ 201881 h 2979915"/>
              <a:gd name="connsiteX4" fmla="*/ 2995747 w 6000206"/>
              <a:gd name="connsiteY4" fmla="*/ 1638796 h 2979915"/>
              <a:gd name="connsiteX5" fmla="*/ 1297577 w 6000206"/>
              <a:gd name="connsiteY5" fmla="*/ 184464 h 2979915"/>
              <a:gd name="connsiteX6" fmla="*/ 383177 w 6000206"/>
              <a:gd name="connsiteY6" fmla="*/ 201881 h 2979915"/>
              <a:gd name="connsiteX7" fmla="*/ 174171 w 6000206"/>
              <a:gd name="connsiteY7" fmla="*/ 384761 h 2979915"/>
              <a:gd name="connsiteX8" fmla="*/ 0 w 6000206"/>
              <a:gd name="connsiteY8" fmla="*/ 733104 h 2979915"/>
              <a:gd name="connsiteX9" fmla="*/ 426720 w 6000206"/>
              <a:gd name="connsiteY9" fmla="*/ 619893 h 2979915"/>
              <a:gd name="connsiteX10" fmla="*/ 2995748 w 6000206"/>
              <a:gd name="connsiteY10" fmla="*/ 2979915 h 2979915"/>
              <a:gd name="connsiteX0" fmla="*/ 2995748 w 6000206"/>
              <a:gd name="connsiteY0" fmla="*/ 2979915 h 2979915"/>
              <a:gd name="connsiteX1" fmla="*/ 5547360 w 6000206"/>
              <a:gd name="connsiteY1" fmla="*/ 654727 h 2979915"/>
              <a:gd name="connsiteX2" fmla="*/ 6000206 w 6000206"/>
              <a:gd name="connsiteY2" fmla="*/ 593767 h 2979915"/>
              <a:gd name="connsiteX3" fmla="*/ 4702629 w 6000206"/>
              <a:gd name="connsiteY3" fmla="*/ 201881 h 2979915"/>
              <a:gd name="connsiteX4" fmla="*/ 2995747 w 6000206"/>
              <a:gd name="connsiteY4" fmla="*/ 1638796 h 2979915"/>
              <a:gd name="connsiteX5" fmla="*/ 1297577 w 6000206"/>
              <a:gd name="connsiteY5" fmla="*/ 184464 h 2979915"/>
              <a:gd name="connsiteX6" fmla="*/ 383177 w 6000206"/>
              <a:gd name="connsiteY6" fmla="*/ 201881 h 2979915"/>
              <a:gd name="connsiteX7" fmla="*/ 174171 w 6000206"/>
              <a:gd name="connsiteY7" fmla="*/ 384761 h 2979915"/>
              <a:gd name="connsiteX8" fmla="*/ 0 w 6000206"/>
              <a:gd name="connsiteY8" fmla="*/ 733104 h 2979915"/>
              <a:gd name="connsiteX9" fmla="*/ 426720 w 6000206"/>
              <a:gd name="connsiteY9" fmla="*/ 619893 h 2979915"/>
              <a:gd name="connsiteX10" fmla="*/ 2995748 w 6000206"/>
              <a:gd name="connsiteY10" fmla="*/ 2979915 h 2979915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2995747 w 6000206"/>
              <a:gd name="connsiteY4" fmla="*/ 1581390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2943496 w 6000206"/>
              <a:gd name="connsiteY4" fmla="*/ 1276590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2922509 h 2922509"/>
              <a:gd name="connsiteX1" fmla="*/ 5547360 w 6000206"/>
              <a:gd name="connsiteY1" fmla="*/ 597321 h 2922509"/>
              <a:gd name="connsiteX2" fmla="*/ 6000206 w 6000206"/>
              <a:gd name="connsiteY2" fmla="*/ 536361 h 2922509"/>
              <a:gd name="connsiteX3" fmla="*/ 4702629 w 6000206"/>
              <a:gd name="connsiteY3" fmla="*/ 144475 h 2922509"/>
              <a:gd name="connsiteX4" fmla="*/ 3004456 w 6000206"/>
              <a:gd name="connsiteY4" fmla="*/ 1694601 h 2922509"/>
              <a:gd name="connsiteX5" fmla="*/ 1297577 w 6000206"/>
              <a:gd name="connsiteY5" fmla="*/ 127058 h 2922509"/>
              <a:gd name="connsiteX6" fmla="*/ 383177 w 6000206"/>
              <a:gd name="connsiteY6" fmla="*/ 144475 h 2922509"/>
              <a:gd name="connsiteX7" fmla="*/ 174171 w 6000206"/>
              <a:gd name="connsiteY7" fmla="*/ 327355 h 2922509"/>
              <a:gd name="connsiteX8" fmla="*/ 0 w 6000206"/>
              <a:gd name="connsiteY8" fmla="*/ 675698 h 2922509"/>
              <a:gd name="connsiteX9" fmla="*/ 426720 w 6000206"/>
              <a:gd name="connsiteY9" fmla="*/ 562487 h 2922509"/>
              <a:gd name="connsiteX10" fmla="*/ 2995748 w 6000206"/>
              <a:gd name="connsiteY10" fmla="*/ 2922509 h 2922509"/>
              <a:gd name="connsiteX0" fmla="*/ 2995748 w 6000206"/>
              <a:gd name="connsiteY0" fmla="*/ 3058272 h 3058272"/>
              <a:gd name="connsiteX1" fmla="*/ 5547360 w 6000206"/>
              <a:gd name="connsiteY1" fmla="*/ 733084 h 3058272"/>
              <a:gd name="connsiteX2" fmla="*/ 6000206 w 6000206"/>
              <a:gd name="connsiteY2" fmla="*/ 672124 h 3058272"/>
              <a:gd name="connsiteX3" fmla="*/ 4702629 w 6000206"/>
              <a:gd name="connsiteY3" fmla="*/ 280238 h 3058272"/>
              <a:gd name="connsiteX4" fmla="*/ 3004456 w 6000206"/>
              <a:gd name="connsiteY4" fmla="*/ 1830364 h 3058272"/>
              <a:gd name="connsiteX5" fmla="*/ 1445622 w 6000206"/>
              <a:gd name="connsiteY5" fmla="*/ 88650 h 3058272"/>
              <a:gd name="connsiteX6" fmla="*/ 383177 w 6000206"/>
              <a:gd name="connsiteY6" fmla="*/ 280238 h 3058272"/>
              <a:gd name="connsiteX7" fmla="*/ 174171 w 6000206"/>
              <a:gd name="connsiteY7" fmla="*/ 463118 h 3058272"/>
              <a:gd name="connsiteX8" fmla="*/ 0 w 6000206"/>
              <a:gd name="connsiteY8" fmla="*/ 811461 h 3058272"/>
              <a:gd name="connsiteX9" fmla="*/ 426720 w 6000206"/>
              <a:gd name="connsiteY9" fmla="*/ 698250 h 3058272"/>
              <a:gd name="connsiteX10" fmla="*/ 2995748 w 6000206"/>
              <a:gd name="connsiteY10" fmla="*/ 3058272 h 3058272"/>
              <a:gd name="connsiteX0" fmla="*/ 2995748 w 6000206"/>
              <a:gd name="connsiteY0" fmla="*/ 2895124 h 2895124"/>
              <a:gd name="connsiteX1" fmla="*/ 5547360 w 6000206"/>
              <a:gd name="connsiteY1" fmla="*/ 569936 h 2895124"/>
              <a:gd name="connsiteX2" fmla="*/ 6000206 w 6000206"/>
              <a:gd name="connsiteY2" fmla="*/ 508976 h 2895124"/>
              <a:gd name="connsiteX3" fmla="*/ 4702629 w 6000206"/>
              <a:gd name="connsiteY3" fmla="*/ 117090 h 2895124"/>
              <a:gd name="connsiteX4" fmla="*/ 3004456 w 6000206"/>
              <a:gd name="connsiteY4" fmla="*/ 1667216 h 2895124"/>
              <a:gd name="connsiteX5" fmla="*/ 1332411 w 6000206"/>
              <a:gd name="connsiteY5" fmla="*/ 160633 h 2895124"/>
              <a:gd name="connsiteX6" fmla="*/ 383177 w 6000206"/>
              <a:gd name="connsiteY6" fmla="*/ 117090 h 2895124"/>
              <a:gd name="connsiteX7" fmla="*/ 174171 w 6000206"/>
              <a:gd name="connsiteY7" fmla="*/ 299970 h 2895124"/>
              <a:gd name="connsiteX8" fmla="*/ 0 w 6000206"/>
              <a:gd name="connsiteY8" fmla="*/ 648313 h 2895124"/>
              <a:gd name="connsiteX9" fmla="*/ 426720 w 6000206"/>
              <a:gd name="connsiteY9" fmla="*/ 535102 h 2895124"/>
              <a:gd name="connsiteX10" fmla="*/ 2995748 w 6000206"/>
              <a:gd name="connsiteY10" fmla="*/ 2895124 h 2895124"/>
              <a:gd name="connsiteX0" fmla="*/ 2995748 w 6000206"/>
              <a:gd name="connsiteY0" fmla="*/ 2916533 h 2916533"/>
              <a:gd name="connsiteX1" fmla="*/ 5547360 w 6000206"/>
              <a:gd name="connsiteY1" fmla="*/ 591345 h 2916533"/>
              <a:gd name="connsiteX2" fmla="*/ 6000206 w 6000206"/>
              <a:gd name="connsiteY2" fmla="*/ 530385 h 2916533"/>
              <a:gd name="connsiteX3" fmla="*/ 4702629 w 6000206"/>
              <a:gd name="connsiteY3" fmla="*/ 138499 h 2916533"/>
              <a:gd name="connsiteX4" fmla="*/ 3004456 w 6000206"/>
              <a:gd name="connsiteY4" fmla="*/ 1688625 h 2916533"/>
              <a:gd name="connsiteX5" fmla="*/ 1254034 w 6000206"/>
              <a:gd name="connsiteY5" fmla="*/ 129791 h 2916533"/>
              <a:gd name="connsiteX6" fmla="*/ 383177 w 6000206"/>
              <a:gd name="connsiteY6" fmla="*/ 138499 h 2916533"/>
              <a:gd name="connsiteX7" fmla="*/ 174171 w 6000206"/>
              <a:gd name="connsiteY7" fmla="*/ 321379 h 2916533"/>
              <a:gd name="connsiteX8" fmla="*/ 0 w 6000206"/>
              <a:gd name="connsiteY8" fmla="*/ 669722 h 2916533"/>
              <a:gd name="connsiteX9" fmla="*/ 426720 w 6000206"/>
              <a:gd name="connsiteY9" fmla="*/ 556511 h 2916533"/>
              <a:gd name="connsiteX10" fmla="*/ 2995748 w 6000206"/>
              <a:gd name="connsiteY10" fmla="*/ 2916533 h 2916533"/>
              <a:gd name="connsiteX0" fmla="*/ 2995748 w 6000206"/>
              <a:gd name="connsiteY0" fmla="*/ 2916533 h 2916533"/>
              <a:gd name="connsiteX1" fmla="*/ 5547360 w 6000206"/>
              <a:gd name="connsiteY1" fmla="*/ 591345 h 2916533"/>
              <a:gd name="connsiteX2" fmla="*/ 6000206 w 6000206"/>
              <a:gd name="connsiteY2" fmla="*/ 530385 h 2916533"/>
              <a:gd name="connsiteX3" fmla="*/ 4702629 w 6000206"/>
              <a:gd name="connsiteY3" fmla="*/ 138499 h 2916533"/>
              <a:gd name="connsiteX4" fmla="*/ 3004456 w 6000206"/>
              <a:gd name="connsiteY4" fmla="*/ 1688625 h 2916533"/>
              <a:gd name="connsiteX5" fmla="*/ 1254034 w 6000206"/>
              <a:gd name="connsiteY5" fmla="*/ 129791 h 2916533"/>
              <a:gd name="connsiteX6" fmla="*/ 383177 w 6000206"/>
              <a:gd name="connsiteY6" fmla="*/ 138499 h 2916533"/>
              <a:gd name="connsiteX7" fmla="*/ 0 w 6000206"/>
              <a:gd name="connsiteY7" fmla="*/ 669722 h 2916533"/>
              <a:gd name="connsiteX8" fmla="*/ 426720 w 6000206"/>
              <a:gd name="connsiteY8" fmla="*/ 556511 h 2916533"/>
              <a:gd name="connsiteX9" fmla="*/ 2995748 w 6000206"/>
              <a:gd name="connsiteY9" fmla="*/ 2916533 h 2916533"/>
              <a:gd name="connsiteX0" fmla="*/ 2995748 w 6000206"/>
              <a:gd name="connsiteY0" fmla="*/ 2895124 h 2895124"/>
              <a:gd name="connsiteX1" fmla="*/ 5547360 w 6000206"/>
              <a:gd name="connsiteY1" fmla="*/ 569936 h 2895124"/>
              <a:gd name="connsiteX2" fmla="*/ 6000206 w 6000206"/>
              <a:gd name="connsiteY2" fmla="*/ 508976 h 2895124"/>
              <a:gd name="connsiteX3" fmla="*/ 4702629 w 6000206"/>
              <a:gd name="connsiteY3" fmla="*/ 117090 h 2895124"/>
              <a:gd name="connsiteX4" fmla="*/ 3004456 w 6000206"/>
              <a:gd name="connsiteY4" fmla="*/ 1667216 h 2895124"/>
              <a:gd name="connsiteX5" fmla="*/ 1254034 w 6000206"/>
              <a:gd name="connsiteY5" fmla="*/ 108382 h 2895124"/>
              <a:gd name="connsiteX6" fmla="*/ 0 w 6000206"/>
              <a:gd name="connsiteY6" fmla="*/ 648313 h 2895124"/>
              <a:gd name="connsiteX7" fmla="*/ 426720 w 6000206"/>
              <a:gd name="connsiteY7" fmla="*/ 535102 h 2895124"/>
              <a:gd name="connsiteX8" fmla="*/ 2995748 w 6000206"/>
              <a:gd name="connsiteY8" fmla="*/ 2895124 h 2895124"/>
              <a:gd name="connsiteX0" fmla="*/ 2908662 w 5913120"/>
              <a:gd name="connsiteY0" fmla="*/ 2895124 h 2895124"/>
              <a:gd name="connsiteX1" fmla="*/ 5460274 w 5913120"/>
              <a:gd name="connsiteY1" fmla="*/ 569936 h 2895124"/>
              <a:gd name="connsiteX2" fmla="*/ 5913120 w 5913120"/>
              <a:gd name="connsiteY2" fmla="*/ 508976 h 2895124"/>
              <a:gd name="connsiteX3" fmla="*/ 4615543 w 5913120"/>
              <a:gd name="connsiteY3" fmla="*/ 117090 h 2895124"/>
              <a:gd name="connsiteX4" fmla="*/ 2917370 w 5913120"/>
              <a:gd name="connsiteY4" fmla="*/ 1667216 h 2895124"/>
              <a:gd name="connsiteX5" fmla="*/ 1166948 w 5913120"/>
              <a:gd name="connsiteY5" fmla="*/ 108382 h 2895124"/>
              <a:gd name="connsiteX6" fmla="*/ 0 w 5913120"/>
              <a:gd name="connsiteY6" fmla="*/ 360931 h 2895124"/>
              <a:gd name="connsiteX7" fmla="*/ 339634 w 5913120"/>
              <a:gd name="connsiteY7" fmla="*/ 535102 h 2895124"/>
              <a:gd name="connsiteX8" fmla="*/ 2908662 w 5913120"/>
              <a:gd name="connsiteY8" fmla="*/ 2895124 h 2895124"/>
              <a:gd name="connsiteX0" fmla="*/ 2943496 w 5947954"/>
              <a:gd name="connsiteY0" fmla="*/ 2895124 h 2895124"/>
              <a:gd name="connsiteX1" fmla="*/ 5495108 w 5947954"/>
              <a:gd name="connsiteY1" fmla="*/ 569936 h 2895124"/>
              <a:gd name="connsiteX2" fmla="*/ 5947954 w 5947954"/>
              <a:gd name="connsiteY2" fmla="*/ 508976 h 2895124"/>
              <a:gd name="connsiteX3" fmla="*/ 4650377 w 5947954"/>
              <a:gd name="connsiteY3" fmla="*/ 117090 h 2895124"/>
              <a:gd name="connsiteX4" fmla="*/ 2952204 w 5947954"/>
              <a:gd name="connsiteY4" fmla="*/ 1667216 h 2895124"/>
              <a:gd name="connsiteX5" fmla="*/ 1201782 w 5947954"/>
              <a:gd name="connsiteY5" fmla="*/ 108382 h 2895124"/>
              <a:gd name="connsiteX6" fmla="*/ 0 w 5947954"/>
              <a:gd name="connsiteY6" fmla="*/ 474142 h 2895124"/>
              <a:gd name="connsiteX7" fmla="*/ 374468 w 5947954"/>
              <a:gd name="connsiteY7" fmla="*/ 535102 h 2895124"/>
              <a:gd name="connsiteX8" fmla="*/ 2943496 w 5947954"/>
              <a:gd name="connsiteY8" fmla="*/ 2895124 h 2895124"/>
              <a:gd name="connsiteX0" fmla="*/ 2943496 w 5947954"/>
              <a:gd name="connsiteY0" fmla="*/ 2895124 h 2895124"/>
              <a:gd name="connsiteX1" fmla="*/ 5495108 w 5947954"/>
              <a:gd name="connsiteY1" fmla="*/ 569936 h 2895124"/>
              <a:gd name="connsiteX2" fmla="*/ 5947954 w 5947954"/>
              <a:gd name="connsiteY2" fmla="*/ 508976 h 2895124"/>
              <a:gd name="connsiteX3" fmla="*/ 4650377 w 5947954"/>
              <a:gd name="connsiteY3" fmla="*/ 117090 h 2895124"/>
              <a:gd name="connsiteX4" fmla="*/ 2952204 w 5947954"/>
              <a:gd name="connsiteY4" fmla="*/ 1667216 h 2895124"/>
              <a:gd name="connsiteX5" fmla="*/ 1201782 w 5947954"/>
              <a:gd name="connsiteY5" fmla="*/ 108382 h 2895124"/>
              <a:gd name="connsiteX6" fmla="*/ 0 w 5947954"/>
              <a:gd name="connsiteY6" fmla="*/ 474142 h 2895124"/>
              <a:gd name="connsiteX7" fmla="*/ 374468 w 5947954"/>
              <a:gd name="connsiteY7" fmla="*/ 535102 h 2895124"/>
              <a:gd name="connsiteX8" fmla="*/ 2943496 w 5947954"/>
              <a:gd name="connsiteY8" fmla="*/ 2895124 h 2895124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650377 w 5947954"/>
              <a:gd name="connsiteY3" fmla="*/ 177981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650377 w 5947954"/>
              <a:gd name="connsiteY3" fmla="*/ 177981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598126 w 5947954"/>
              <a:gd name="connsiteY3" fmla="*/ 212816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3496 w 5947954"/>
              <a:gd name="connsiteY0" fmla="*/ 2956015 h 2956015"/>
              <a:gd name="connsiteX1" fmla="*/ 5495108 w 5947954"/>
              <a:gd name="connsiteY1" fmla="*/ 630827 h 2956015"/>
              <a:gd name="connsiteX2" fmla="*/ 5947954 w 5947954"/>
              <a:gd name="connsiteY2" fmla="*/ 569867 h 2956015"/>
              <a:gd name="connsiteX3" fmla="*/ 4598126 w 5947954"/>
              <a:gd name="connsiteY3" fmla="*/ 212816 h 2956015"/>
              <a:gd name="connsiteX4" fmla="*/ 2952204 w 5947954"/>
              <a:gd name="connsiteY4" fmla="*/ 1728107 h 2956015"/>
              <a:gd name="connsiteX5" fmla="*/ 1201782 w 5947954"/>
              <a:gd name="connsiteY5" fmla="*/ 169273 h 2956015"/>
              <a:gd name="connsiteX6" fmla="*/ 0 w 5947954"/>
              <a:gd name="connsiteY6" fmla="*/ 535033 h 2956015"/>
              <a:gd name="connsiteX7" fmla="*/ 374468 w 5947954"/>
              <a:gd name="connsiteY7" fmla="*/ 595993 h 2956015"/>
              <a:gd name="connsiteX8" fmla="*/ 2943496 w 5947954"/>
              <a:gd name="connsiteY8" fmla="*/ 2956015 h 2956015"/>
              <a:gd name="connsiteX0" fmla="*/ 2944215 w 5948673"/>
              <a:gd name="connsiteY0" fmla="*/ 2930782 h 2930782"/>
              <a:gd name="connsiteX1" fmla="*/ 5495827 w 5948673"/>
              <a:gd name="connsiteY1" fmla="*/ 605594 h 2930782"/>
              <a:gd name="connsiteX2" fmla="*/ 5948673 w 5948673"/>
              <a:gd name="connsiteY2" fmla="*/ 544634 h 2930782"/>
              <a:gd name="connsiteX3" fmla="*/ 4598845 w 5948673"/>
              <a:gd name="connsiteY3" fmla="*/ 187583 h 2930782"/>
              <a:gd name="connsiteX4" fmla="*/ 2952923 w 5948673"/>
              <a:gd name="connsiteY4" fmla="*/ 1702874 h 2930782"/>
              <a:gd name="connsiteX5" fmla="*/ 1202501 w 5948673"/>
              <a:gd name="connsiteY5" fmla="*/ 144040 h 2930782"/>
              <a:gd name="connsiteX6" fmla="*/ 719 w 5948673"/>
              <a:gd name="connsiteY6" fmla="*/ 509800 h 2930782"/>
              <a:gd name="connsiteX7" fmla="*/ 375187 w 5948673"/>
              <a:gd name="connsiteY7" fmla="*/ 570760 h 2930782"/>
              <a:gd name="connsiteX8" fmla="*/ 2944215 w 5948673"/>
              <a:gd name="connsiteY8" fmla="*/ 2930782 h 2930782"/>
              <a:gd name="connsiteX0" fmla="*/ 2944145 w 5948603"/>
              <a:gd name="connsiteY0" fmla="*/ 2903464 h 2903464"/>
              <a:gd name="connsiteX1" fmla="*/ 5495757 w 5948603"/>
              <a:gd name="connsiteY1" fmla="*/ 578276 h 2903464"/>
              <a:gd name="connsiteX2" fmla="*/ 5948603 w 5948603"/>
              <a:gd name="connsiteY2" fmla="*/ 517316 h 2903464"/>
              <a:gd name="connsiteX3" fmla="*/ 4598775 w 5948603"/>
              <a:gd name="connsiteY3" fmla="*/ 160265 h 2903464"/>
              <a:gd name="connsiteX4" fmla="*/ 2952853 w 5948603"/>
              <a:gd name="connsiteY4" fmla="*/ 1675556 h 2903464"/>
              <a:gd name="connsiteX5" fmla="*/ 1289517 w 5948603"/>
              <a:gd name="connsiteY5" fmla="*/ 177682 h 2903464"/>
              <a:gd name="connsiteX6" fmla="*/ 649 w 5948603"/>
              <a:gd name="connsiteY6" fmla="*/ 482482 h 2903464"/>
              <a:gd name="connsiteX7" fmla="*/ 375117 w 5948603"/>
              <a:gd name="connsiteY7" fmla="*/ 543442 h 2903464"/>
              <a:gd name="connsiteX8" fmla="*/ 2944145 w 5948603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48248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54344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903464 h 2903464"/>
              <a:gd name="connsiteX1" fmla="*/ 5495108 w 5947954"/>
              <a:gd name="connsiteY1" fmla="*/ 578276 h 2903464"/>
              <a:gd name="connsiteX2" fmla="*/ 5947954 w 5947954"/>
              <a:gd name="connsiteY2" fmla="*/ 517316 h 2903464"/>
              <a:gd name="connsiteX3" fmla="*/ 4598126 w 5947954"/>
              <a:gd name="connsiteY3" fmla="*/ 160265 h 2903464"/>
              <a:gd name="connsiteX4" fmla="*/ 2952204 w 5947954"/>
              <a:gd name="connsiteY4" fmla="*/ 1675556 h 2903464"/>
              <a:gd name="connsiteX5" fmla="*/ 1288868 w 5947954"/>
              <a:gd name="connsiteY5" fmla="*/ 177682 h 2903464"/>
              <a:gd name="connsiteX6" fmla="*/ 0 w 5947954"/>
              <a:gd name="connsiteY6" fmla="*/ 543442 h 2903464"/>
              <a:gd name="connsiteX7" fmla="*/ 374468 w 5947954"/>
              <a:gd name="connsiteY7" fmla="*/ 543442 h 2903464"/>
              <a:gd name="connsiteX8" fmla="*/ 2943496 w 5947954"/>
              <a:gd name="connsiteY8" fmla="*/ 2903464 h 2903464"/>
              <a:gd name="connsiteX0" fmla="*/ 2943496 w 5947954"/>
              <a:gd name="connsiteY0" fmla="*/ 2899386 h 2899386"/>
              <a:gd name="connsiteX1" fmla="*/ 5495108 w 5947954"/>
              <a:gd name="connsiteY1" fmla="*/ 574198 h 2899386"/>
              <a:gd name="connsiteX2" fmla="*/ 5947954 w 5947954"/>
              <a:gd name="connsiteY2" fmla="*/ 513238 h 2899386"/>
              <a:gd name="connsiteX3" fmla="*/ 4598126 w 5947954"/>
              <a:gd name="connsiteY3" fmla="*/ 156187 h 2899386"/>
              <a:gd name="connsiteX4" fmla="*/ 2952204 w 5947954"/>
              <a:gd name="connsiteY4" fmla="*/ 1671478 h 2899386"/>
              <a:gd name="connsiteX5" fmla="*/ 1288868 w 5947954"/>
              <a:gd name="connsiteY5" fmla="*/ 173604 h 2899386"/>
              <a:gd name="connsiteX6" fmla="*/ 0 w 5947954"/>
              <a:gd name="connsiteY6" fmla="*/ 539364 h 2899386"/>
              <a:gd name="connsiteX7" fmla="*/ 374468 w 5947954"/>
              <a:gd name="connsiteY7" fmla="*/ 539364 h 2899386"/>
              <a:gd name="connsiteX8" fmla="*/ 2943496 w 5947954"/>
              <a:gd name="connsiteY8" fmla="*/ 2899386 h 2899386"/>
              <a:gd name="connsiteX0" fmla="*/ 2943496 w 5947954"/>
              <a:gd name="connsiteY0" fmla="*/ 2915701 h 2915701"/>
              <a:gd name="connsiteX1" fmla="*/ 5495108 w 5947954"/>
              <a:gd name="connsiteY1" fmla="*/ 590513 h 2915701"/>
              <a:gd name="connsiteX2" fmla="*/ 5947954 w 5947954"/>
              <a:gd name="connsiteY2" fmla="*/ 529553 h 2915701"/>
              <a:gd name="connsiteX3" fmla="*/ 4598126 w 5947954"/>
              <a:gd name="connsiteY3" fmla="*/ 172502 h 2915701"/>
              <a:gd name="connsiteX4" fmla="*/ 2952204 w 5947954"/>
              <a:gd name="connsiteY4" fmla="*/ 1687793 h 2915701"/>
              <a:gd name="connsiteX5" fmla="*/ 1288868 w 5947954"/>
              <a:gd name="connsiteY5" fmla="*/ 189919 h 2915701"/>
              <a:gd name="connsiteX6" fmla="*/ 0 w 5947954"/>
              <a:gd name="connsiteY6" fmla="*/ 555679 h 2915701"/>
              <a:gd name="connsiteX7" fmla="*/ 374468 w 5947954"/>
              <a:gd name="connsiteY7" fmla="*/ 555679 h 2915701"/>
              <a:gd name="connsiteX8" fmla="*/ 2943496 w 5947954"/>
              <a:gd name="connsiteY8" fmla="*/ 2915701 h 2915701"/>
              <a:gd name="connsiteX0" fmla="*/ 2943496 w 5947954"/>
              <a:gd name="connsiteY0" fmla="*/ 2915701 h 2915701"/>
              <a:gd name="connsiteX1" fmla="*/ 5495108 w 5947954"/>
              <a:gd name="connsiteY1" fmla="*/ 590513 h 2915701"/>
              <a:gd name="connsiteX2" fmla="*/ 5947954 w 5947954"/>
              <a:gd name="connsiteY2" fmla="*/ 529553 h 2915701"/>
              <a:gd name="connsiteX3" fmla="*/ 4598126 w 5947954"/>
              <a:gd name="connsiteY3" fmla="*/ 172502 h 2915701"/>
              <a:gd name="connsiteX4" fmla="*/ 2952204 w 5947954"/>
              <a:gd name="connsiteY4" fmla="*/ 1687793 h 2915701"/>
              <a:gd name="connsiteX5" fmla="*/ 1288868 w 5947954"/>
              <a:gd name="connsiteY5" fmla="*/ 189919 h 2915701"/>
              <a:gd name="connsiteX6" fmla="*/ 0 w 5947954"/>
              <a:gd name="connsiteY6" fmla="*/ 555679 h 2915701"/>
              <a:gd name="connsiteX7" fmla="*/ 374468 w 5947954"/>
              <a:gd name="connsiteY7" fmla="*/ 555679 h 2915701"/>
              <a:gd name="connsiteX8" fmla="*/ 2943496 w 5947954"/>
              <a:gd name="connsiteY8" fmla="*/ 2915701 h 2915701"/>
              <a:gd name="connsiteX0" fmla="*/ 2952732 w 5957190"/>
              <a:gd name="connsiteY0" fmla="*/ 2915701 h 2915701"/>
              <a:gd name="connsiteX1" fmla="*/ 5504344 w 5957190"/>
              <a:gd name="connsiteY1" fmla="*/ 590513 h 2915701"/>
              <a:gd name="connsiteX2" fmla="*/ 5957190 w 5957190"/>
              <a:gd name="connsiteY2" fmla="*/ 529553 h 2915701"/>
              <a:gd name="connsiteX3" fmla="*/ 4607362 w 5957190"/>
              <a:gd name="connsiteY3" fmla="*/ 172502 h 2915701"/>
              <a:gd name="connsiteX4" fmla="*/ 2961440 w 5957190"/>
              <a:gd name="connsiteY4" fmla="*/ 1687793 h 2915701"/>
              <a:gd name="connsiteX5" fmla="*/ 1298104 w 5957190"/>
              <a:gd name="connsiteY5" fmla="*/ 189919 h 2915701"/>
              <a:gd name="connsiteX6" fmla="*/ 0 w 5957190"/>
              <a:gd name="connsiteY6" fmla="*/ 546442 h 2915701"/>
              <a:gd name="connsiteX7" fmla="*/ 383704 w 5957190"/>
              <a:gd name="connsiteY7" fmla="*/ 555679 h 2915701"/>
              <a:gd name="connsiteX8" fmla="*/ 2952732 w 5957190"/>
              <a:gd name="connsiteY8" fmla="*/ 2915701 h 2915701"/>
              <a:gd name="connsiteX0" fmla="*/ 2952732 w 5957190"/>
              <a:gd name="connsiteY0" fmla="*/ 2915701 h 2915701"/>
              <a:gd name="connsiteX1" fmla="*/ 5504344 w 5957190"/>
              <a:gd name="connsiteY1" fmla="*/ 590513 h 2915701"/>
              <a:gd name="connsiteX2" fmla="*/ 5957190 w 5957190"/>
              <a:gd name="connsiteY2" fmla="*/ 529553 h 2915701"/>
              <a:gd name="connsiteX3" fmla="*/ 4607362 w 5957190"/>
              <a:gd name="connsiteY3" fmla="*/ 172502 h 2915701"/>
              <a:gd name="connsiteX4" fmla="*/ 2961440 w 5957190"/>
              <a:gd name="connsiteY4" fmla="*/ 1687793 h 2915701"/>
              <a:gd name="connsiteX5" fmla="*/ 1298104 w 5957190"/>
              <a:gd name="connsiteY5" fmla="*/ 189919 h 2915701"/>
              <a:gd name="connsiteX6" fmla="*/ 0 w 5957190"/>
              <a:gd name="connsiteY6" fmla="*/ 546442 h 2915701"/>
              <a:gd name="connsiteX7" fmla="*/ 383704 w 5957190"/>
              <a:gd name="connsiteY7" fmla="*/ 555679 h 2915701"/>
              <a:gd name="connsiteX8" fmla="*/ 2952732 w 5957190"/>
              <a:gd name="connsiteY8" fmla="*/ 2915701 h 2915701"/>
              <a:gd name="connsiteX0" fmla="*/ 2989678 w 5994136"/>
              <a:gd name="connsiteY0" fmla="*/ 2915701 h 2915701"/>
              <a:gd name="connsiteX1" fmla="*/ 5541290 w 5994136"/>
              <a:gd name="connsiteY1" fmla="*/ 590513 h 2915701"/>
              <a:gd name="connsiteX2" fmla="*/ 5994136 w 5994136"/>
              <a:gd name="connsiteY2" fmla="*/ 529553 h 2915701"/>
              <a:gd name="connsiteX3" fmla="*/ 4644308 w 5994136"/>
              <a:gd name="connsiteY3" fmla="*/ 172502 h 2915701"/>
              <a:gd name="connsiteX4" fmla="*/ 2998386 w 5994136"/>
              <a:gd name="connsiteY4" fmla="*/ 1687793 h 2915701"/>
              <a:gd name="connsiteX5" fmla="*/ 1335050 w 5994136"/>
              <a:gd name="connsiteY5" fmla="*/ 189919 h 2915701"/>
              <a:gd name="connsiteX6" fmla="*/ 0 w 5994136"/>
              <a:gd name="connsiteY6" fmla="*/ 564914 h 2915701"/>
              <a:gd name="connsiteX7" fmla="*/ 420650 w 5994136"/>
              <a:gd name="connsiteY7" fmla="*/ 555679 h 2915701"/>
              <a:gd name="connsiteX8" fmla="*/ 2989678 w 5994136"/>
              <a:gd name="connsiteY8" fmla="*/ 2915701 h 2915701"/>
              <a:gd name="connsiteX0" fmla="*/ 2989678 w 5994136"/>
              <a:gd name="connsiteY0" fmla="*/ 2915701 h 2915701"/>
              <a:gd name="connsiteX1" fmla="*/ 5541290 w 5994136"/>
              <a:gd name="connsiteY1" fmla="*/ 590513 h 2915701"/>
              <a:gd name="connsiteX2" fmla="*/ 5994136 w 5994136"/>
              <a:gd name="connsiteY2" fmla="*/ 529553 h 2915701"/>
              <a:gd name="connsiteX3" fmla="*/ 4644308 w 5994136"/>
              <a:gd name="connsiteY3" fmla="*/ 172502 h 2915701"/>
              <a:gd name="connsiteX4" fmla="*/ 2998386 w 5994136"/>
              <a:gd name="connsiteY4" fmla="*/ 1687793 h 2915701"/>
              <a:gd name="connsiteX5" fmla="*/ 1335050 w 5994136"/>
              <a:gd name="connsiteY5" fmla="*/ 189919 h 2915701"/>
              <a:gd name="connsiteX6" fmla="*/ 0 w 5994136"/>
              <a:gd name="connsiteY6" fmla="*/ 564914 h 2915701"/>
              <a:gd name="connsiteX7" fmla="*/ 457595 w 5994136"/>
              <a:gd name="connsiteY7" fmla="*/ 583388 h 2915701"/>
              <a:gd name="connsiteX8" fmla="*/ 2989678 w 5994136"/>
              <a:gd name="connsiteY8" fmla="*/ 2915701 h 2915701"/>
              <a:gd name="connsiteX0" fmla="*/ 2989678 w 5994136"/>
              <a:gd name="connsiteY0" fmla="*/ 2915701 h 2915701"/>
              <a:gd name="connsiteX1" fmla="*/ 5541290 w 5994136"/>
              <a:gd name="connsiteY1" fmla="*/ 590513 h 2915701"/>
              <a:gd name="connsiteX2" fmla="*/ 5994136 w 5994136"/>
              <a:gd name="connsiteY2" fmla="*/ 529553 h 2915701"/>
              <a:gd name="connsiteX3" fmla="*/ 4644308 w 5994136"/>
              <a:gd name="connsiteY3" fmla="*/ 172502 h 2915701"/>
              <a:gd name="connsiteX4" fmla="*/ 2998386 w 5994136"/>
              <a:gd name="connsiteY4" fmla="*/ 1687793 h 2915701"/>
              <a:gd name="connsiteX5" fmla="*/ 1279632 w 5994136"/>
              <a:gd name="connsiteY5" fmla="*/ 162210 h 2915701"/>
              <a:gd name="connsiteX6" fmla="*/ 0 w 5994136"/>
              <a:gd name="connsiteY6" fmla="*/ 564914 h 2915701"/>
              <a:gd name="connsiteX7" fmla="*/ 457595 w 5994136"/>
              <a:gd name="connsiteY7" fmla="*/ 583388 h 2915701"/>
              <a:gd name="connsiteX8" fmla="*/ 2989678 w 5994136"/>
              <a:gd name="connsiteY8" fmla="*/ 2915701 h 2915701"/>
              <a:gd name="connsiteX0" fmla="*/ 2989678 w 5994136"/>
              <a:gd name="connsiteY0" fmla="*/ 2924465 h 2924465"/>
              <a:gd name="connsiteX1" fmla="*/ 5541290 w 5994136"/>
              <a:gd name="connsiteY1" fmla="*/ 599277 h 2924465"/>
              <a:gd name="connsiteX2" fmla="*/ 5994136 w 5994136"/>
              <a:gd name="connsiteY2" fmla="*/ 538317 h 2924465"/>
              <a:gd name="connsiteX3" fmla="*/ 4644308 w 5994136"/>
              <a:gd name="connsiteY3" fmla="*/ 181266 h 2924465"/>
              <a:gd name="connsiteX4" fmla="*/ 2998386 w 5994136"/>
              <a:gd name="connsiteY4" fmla="*/ 1696557 h 2924465"/>
              <a:gd name="connsiteX5" fmla="*/ 1261159 w 5994136"/>
              <a:gd name="connsiteY5" fmla="*/ 152501 h 2924465"/>
              <a:gd name="connsiteX6" fmla="*/ 0 w 5994136"/>
              <a:gd name="connsiteY6" fmla="*/ 573678 h 2924465"/>
              <a:gd name="connsiteX7" fmla="*/ 457595 w 5994136"/>
              <a:gd name="connsiteY7" fmla="*/ 592152 h 2924465"/>
              <a:gd name="connsiteX8" fmla="*/ 2989678 w 5994136"/>
              <a:gd name="connsiteY8" fmla="*/ 2924465 h 2924465"/>
              <a:gd name="connsiteX0" fmla="*/ 2989678 w 5994136"/>
              <a:gd name="connsiteY0" fmla="*/ 2924465 h 2924465"/>
              <a:gd name="connsiteX1" fmla="*/ 5541290 w 5994136"/>
              <a:gd name="connsiteY1" fmla="*/ 599277 h 2924465"/>
              <a:gd name="connsiteX2" fmla="*/ 5994136 w 5994136"/>
              <a:gd name="connsiteY2" fmla="*/ 538317 h 2924465"/>
              <a:gd name="connsiteX3" fmla="*/ 4644308 w 5994136"/>
              <a:gd name="connsiteY3" fmla="*/ 181266 h 2924465"/>
              <a:gd name="connsiteX4" fmla="*/ 2998386 w 5994136"/>
              <a:gd name="connsiteY4" fmla="*/ 1696557 h 2924465"/>
              <a:gd name="connsiteX5" fmla="*/ 1261159 w 5994136"/>
              <a:gd name="connsiteY5" fmla="*/ 152501 h 2924465"/>
              <a:gd name="connsiteX6" fmla="*/ 0 w 5994136"/>
              <a:gd name="connsiteY6" fmla="*/ 573678 h 2924465"/>
              <a:gd name="connsiteX7" fmla="*/ 457595 w 5994136"/>
              <a:gd name="connsiteY7" fmla="*/ 592152 h 2924465"/>
              <a:gd name="connsiteX8" fmla="*/ 2989678 w 5994136"/>
              <a:gd name="connsiteY8" fmla="*/ 2924465 h 2924465"/>
              <a:gd name="connsiteX0" fmla="*/ 2989678 w 5994136"/>
              <a:gd name="connsiteY0" fmla="*/ 2936116 h 2936116"/>
              <a:gd name="connsiteX1" fmla="*/ 5541290 w 5994136"/>
              <a:gd name="connsiteY1" fmla="*/ 610928 h 2936116"/>
              <a:gd name="connsiteX2" fmla="*/ 5994136 w 5994136"/>
              <a:gd name="connsiteY2" fmla="*/ 549968 h 2936116"/>
              <a:gd name="connsiteX3" fmla="*/ 4644308 w 5994136"/>
              <a:gd name="connsiteY3" fmla="*/ 192917 h 2936116"/>
              <a:gd name="connsiteX4" fmla="*/ 2998386 w 5994136"/>
              <a:gd name="connsiteY4" fmla="*/ 1708208 h 2936116"/>
              <a:gd name="connsiteX5" fmla="*/ 1261159 w 5994136"/>
              <a:gd name="connsiteY5" fmla="*/ 164152 h 2936116"/>
              <a:gd name="connsiteX6" fmla="*/ 0 w 5994136"/>
              <a:gd name="connsiteY6" fmla="*/ 585329 h 2936116"/>
              <a:gd name="connsiteX7" fmla="*/ 457595 w 5994136"/>
              <a:gd name="connsiteY7" fmla="*/ 603803 h 2936116"/>
              <a:gd name="connsiteX8" fmla="*/ 2989678 w 5994136"/>
              <a:gd name="connsiteY8" fmla="*/ 2936116 h 2936116"/>
              <a:gd name="connsiteX0" fmla="*/ 2989678 w 5994136"/>
              <a:gd name="connsiteY0" fmla="*/ 2936116 h 2936116"/>
              <a:gd name="connsiteX1" fmla="*/ 3441732 w 5994136"/>
              <a:gd name="connsiteY1" fmla="*/ 2545817 h 2936116"/>
              <a:gd name="connsiteX2" fmla="*/ 5541290 w 5994136"/>
              <a:gd name="connsiteY2" fmla="*/ 610928 h 2936116"/>
              <a:gd name="connsiteX3" fmla="*/ 5994136 w 5994136"/>
              <a:gd name="connsiteY3" fmla="*/ 549968 h 2936116"/>
              <a:gd name="connsiteX4" fmla="*/ 4644308 w 5994136"/>
              <a:gd name="connsiteY4" fmla="*/ 192917 h 2936116"/>
              <a:gd name="connsiteX5" fmla="*/ 2998386 w 5994136"/>
              <a:gd name="connsiteY5" fmla="*/ 1708208 h 2936116"/>
              <a:gd name="connsiteX6" fmla="*/ 1261159 w 5994136"/>
              <a:gd name="connsiteY6" fmla="*/ 164152 h 2936116"/>
              <a:gd name="connsiteX7" fmla="*/ 0 w 5994136"/>
              <a:gd name="connsiteY7" fmla="*/ 585329 h 2936116"/>
              <a:gd name="connsiteX8" fmla="*/ 457595 w 5994136"/>
              <a:gd name="connsiteY8" fmla="*/ 603803 h 2936116"/>
              <a:gd name="connsiteX9" fmla="*/ 2989678 w 5994136"/>
              <a:gd name="connsiteY9" fmla="*/ 2936116 h 2936116"/>
              <a:gd name="connsiteX0" fmla="*/ 2989678 w 5994136"/>
              <a:gd name="connsiteY0" fmla="*/ 2936116 h 2936116"/>
              <a:gd name="connsiteX1" fmla="*/ 3441732 w 5994136"/>
              <a:gd name="connsiteY1" fmla="*/ 2545817 h 2936116"/>
              <a:gd name="connsiteX2" fmla="*/ 5541290 w 5994136"/>
              <a:gd name="connsiteY2" fmla="*/ 610928 h 2936116"/>
              <a:gd name="connsiteX3" fmla="*/ 5994136 w 5994136"/>
              <a:gd name="connsiteY3" fmla="*/ 549968 h 2936116"/>
              <a:gd name="connsiteX4" fmla="*/ 4644308 w 5994136"/>
              <a:gd name="connsiteY4" fmla="*/ 192917 h 2936116"/>
              <a:gd name="connsiteX5" fmla="*/ 2998386 w 5994136"/>
              <a:gd name="connsiteY5" fmla="*/ 1708208 h 2936116"/>
              <a:gd name="connsiteX6" fmla="*/ 1261159 w 5994136"/>
              <a:gd name="connsiteY6" fmla="*/ 164152 h 2936116"/>
              <a:gd name="connsiteX7" fmla="*/ 0 w 5994136"/>
              <a:gd name="connsiteY7" fmla="*/ 585329 h 2936116"/>
              <a:gd name="connsiteX8" fmla="*/ 457595 w 5994136"/>
              <a:gd name="connsiteY8" fmla="*/ 603803 h 2936116"/>
              <a:gd name="connsiteX9" fmla="*/ 2536568 w 5994136"/>
              <a:gd name="connsiteY9" fmla="*/ 2527344 h 2936116"/>
              <a:gd name="connsiteX10" fmla="*/ 2989678 w 5994136"/>
              <a:gd name="connsiteY10" fmla="*/ 2936116 h 2936116"/>
              <a:gd name="connsiteX0" fmla="*/ 2989678 w 5994136"/>
              <a:gd name="connsiteY0" fmla="*/ 2936116 h 2936116"/>
              <a:gd name="connsiteX1" fmla="*/ 3497150 w 5994136"/>
              <a:gd name="connsiteY1" fmla="*/ 2481163 h 2936116"/>
              <a:gd name="connsiteX2" fmla="*/ 5541290 w 5994136"/>
              <a:gd name="connsiteY2" fmla="*/ 610928 h 2936116"/>
              <a:gd name="connsiteX3" fmla="*/ 5994136 w 5994136"/>
              <a:gd name="connsiteY3" fmla="*/ 549968 h 2936116"/>
              <a:gd name="connsiteX4" fmla="*/ 4644308 w 5994136"/>
              <a:gd name="connsiteY4" fmla="*/ 192917 h 2936116"/>
              <a:gd name="connsiteX5" fmla="*/ 2998386 w 5994136"/>
              <a:gd name="connsiteY5" fmla="*/ 1708208 h 2936116"/>
              <a:gd name="connsiteX6" fmla="*/ 1261159 w 5994136"/>
              <a:gd name="connsiteY6" fmla="*/ 164152 h 2936116"/>
              <a:gd name="connsiteX7" fmla="*/ 0 w 5994136"/>
              <a:gd name="connsiteY7" fmla="*/ 585329 h 2936116"/>
              <a:gd name="connsiteX8" fmla="*/ 457595 w 5994136"/>
              <a:gd name="connsiteY8" fmla="*/ 603803 h 2936116"/>
              <a:gd name="connsiteX9" fmla="*/ 2536568 w 5994136"/>
              <a:gd name="connsiteY9" fmla="*/ 2527344 h 2936116"/>
              <a:gd name="connsiteX10" fmla="*/ 2989678 w 5994136"/>
              <a:gd name="connsiteY10" fmla="*/ 2936116 h 2936116"/>
              <a:gd name="connsiteX0" fmla="*/ 2989678 w 5994136"/>
              <a:gd name="connsiteY0" fmla="*/ 2936116 h 2936116"/>
              <a:gd name="connsiteX1" fmla="*/ 3460204 w 5994136"/>
              <a:gd name="connsiteY1" fmla="*/ 2527345 h 2936116"/>
              <a:gd name="connsiteX2" fmla="*/ 5541290 w 5994136"/>
              <a:gd name="connsiteY2" fmla="*/ 610928 h 2936116"/>
              <a:gd name="connsiteX3" fmla="*/ 5994136 w 5994136"/>
              <a:gd name="connsiteY3" fmla="*/ 549968 h 2936116"/>
              <a:gd name="connsiteX4" fmla="*/ 4644308 w 5994136"/>
              <a:gd name="connsiteY4" fmla="*/ 192917 h 2936116"/>
              <a:gd name="connsiteX5" fmla="*/ 2998386 w 5994136"/>
              <a:gd name="connsiteY5" fmla="*/ 1708208 h 2936116"/>
              <a:gd name="connsiteX6" fmla="*/ 1261159 w 5994136"/>
              <a:gd name="connsiteY6" fmla="*/ 164152 h 2936116"/>
              <a:gd name="connsiteX7" fmla="*/ 0 w 5994136"/>
              <a:gd name="connsiteY7" fmla="*/ 585329 h 2936116"/>
              <a:gd name="connsiteX8" fmla="*/ 457595 w 5994136"/>
              <a:gd name="connsiteY8" fmla="*/ 603803 h 2936116"/>
              <a:gd name="connsiteX9" fmla="*/ 2536568 w 5994136"/>
              <a:gd name="connsiteY9" fmla="*/ 2527344 h 2936116"/>
              <a:gd name="connsiteX10" fmla="*/ 2989678 w 5994136"/>
              <a:gd name="connsiteY10" fmla="*/ 2936116 h 2936116"/>
              <a:gd name="connsiteX0" fmla="*/ 2989678 w 5994136"/>
              <a:gd name="connsiteY0" fmla="*/ 2936116 h 2936116"/>
              <a:gd name="connsiteX1" fmla="*/ 3460204 w 5994136"/>
              <a:gd name="connsiteY1" fmla="*/ 2527345 h 2936116"/>
              <a:gd name="connsiteX2" fmla="*/ 5541290 w 5994136"/>
              <a:gd name="connsiteY2" fmla="*/ 610928 h 2936116"/>
              <a:gd name="connsiteX3" fmla="*/ 5994136 w 5994136"/>
              <a:gd name="connsiteY3" fmla="*/ 549968 h 2936116"/>
              <a:gd name="connsiteX4" fmla="*/ 4644308 w 5994136"/>
              <a:gd name="connsiteY4" fmla="*/ 192917 h 2936116"/>
              <a:gd name="connsiteX5" fmla="*/ 2998386 w 5994136"/>
              <a:gd name="connsiteY5" fmla="*/ 1708208 h 2936116"/>
              <a:gd name="connsiteX6" fmla="*/ 1261159 w 5994136"/>
              <a:gd name="connsiteY6" fmla="*/ 164152 h 2936116"/>
              <a:gd name="connsiteX7" fmla="*/ 0 w 5994136"/>
              <a:gd name="connsiteY7" fmla="*/ 585329 h 2936116"/>
              <a:gd name="connsiteX8" fmla="*/ 457595 w 5994136"/>
              <a:gd name="connsiteY8" fmla="*/ 603803 h 2936116"/>
              <a:gd name="connsiteX9" fmla="*/ 2518095 w 5994136"/>
              <a:gd name="connsiteY9" fmla="*/ 2527344 h 2936116"/>
              <a:gd name="connsiteX10" fmla="*/ 2989678 w 5994136"/>
              <a:gd name="connsiteY10" fmla="*/ 2936116 h 2936116"/>
              <a:gd name="connsiteX0" fmla="*/ 2989678 w 5994136"/>
              <a:gd name="connsiteY0" fmla="*/ 2936116 h 2936116"/>
              <a:gd name="connsiteX1" fmla="*/ 3460204 w 5994136"/>
              <a:gd name="connsiteY1" fmla="*/ 2527345 h 2936116"/>
              <a:gd name="connsiteX2" fmla="*/ 5541290 w 5994136"/>
              <a:gd name="connsiteY2" fmla="*/ 610928 h 2936116"/>
              <a:gd name="connsiteX3" fmla="*/ 5994136 w 5994136"/>
              <a:gd name="connsiteY3" fmla="*/ 549968 h 2936116"/>
              <a:gd name="connsiteX4" fmla="*/ 4644308 w 5994136"/>
              <a:gd name="connsiteY4" fmla="*/ 192917 h 2936116"/>
              <a:gd name="connsiteX5" fmla="*/ 2998386 w 5994136"/>
              <a:gd name="connsiteY5" fmla="*/ 1708208 h 2936116"/>
              <a:gd name="connsiteX6" fmla="*/ 1261159 w 5994136"/>
              <a:gd name="connsiteY6" fmla="*/ 164152 h 2936116"/>
              <a:gd name="connsiteX7" fmla="*/ 0 w 5994136"/>
              <a:gd name="connsiteY7" fmla="*/ 585329 h 2936116"/>
              <a:gd name="connsiteX8" fmla="*/ 457595 w 5994136"/>
              <a:gd name="connsiteY8" fmla="*/ 603803 h 2936116"/>
              <a:gd name="connsiteX9" fmla="*/ 2499622 w 5994136"/>
              <a:gd name="connsiteY9" fmla="*/ 2527344 h 2936116"/>
              <a:gd name="connsiteX10" fmla="*/ 2989678 w 5994136"/>
              <a:gd name="connsiteY10" fmla="*/ 2936116 h 2936116"/>
              <a:gd name="connsiteX0" fmla="*/ 2499622 w 5994136"/>
              <a:gd name="connsiteY0" fmla="*/ 2527344 h 2527345"/>
              <a:gd name="connsiteX1" fmla="*/ 3460204 w 5994136"/>
              <a:gd name="connsiteY1" fmla="*/ 2527345 h 2527345"/>
              <a:gd name="connsiteX2" fmla="*/ 5541290 w 5994136"/>
              <a:gd name="connsiteY2" fmla="*/ 610928 h 2527345"/>
              <a:gd name="connsiteX3" fmla="*/ 5994136 w 5994136"/>
              <a:gd name="connsiteY3" fmla="*/ 549968 h 2527345"/>
              <a:gd name="connsiteX4" fmla="*/ 4644308 w 5994136"/>
              <a:gd name="connsiteY4" fmla="*/ 192917 h 2527345"/>
              <a:gd name="connsiteX5" fmla="*/ 2998386 w 5994136"/>
              <a:gd name="connsiteY5" fmla="*/ 1708208 h 2527345"/>
              <a:gd name="connsiteX6" fmla="*/ 1261159 w 5994136"/>
              <a:gd name="connsiteY6" fmla="*/ 164152 h 2527345"/>
              <a:gd name="connsiteX7" fmla="*/ 0 w 5994136"/>
              <a:gd name="connsiteY7" fmla="*/ 585329 h 2527345"/>
              <a:gd name="connsiteX8" fmla="*/ 457595 w 5994136"/>
              <a:gd name="connsiteY8" fmla="*/ 603803 h 2527345"/>
              <a:gd name="connsiteX9" fmla="*/ 2499622 w 5994136"/>
              <a:gd name="connsiteY9" fmla="*/ 2527344 h 2527345"/>
              <a:gd name="connsiteX0" fmla="*/ 2499622 w 5994136"/>
              <a:gd name="connsiteY0" fmla="*/ 2527344 h 2650496"/>
              <a:gd name="connsiteX1" fmla="*/ 3460204 w 5994136"/>
              <a:gd name="connsiteY1" fmla="*/ 2527345 h 2650496"/>
              <a:gd name="connsiteX2" fmla="*/ 5541290 w 5994136"/>
              <a:gd name="connsiteY2" fmla="*/ 610928 h 2650496"/>
              <a:gd name="connsiteX3" fmla="*/ 5994136 w 5994136"/>
              <a:gd name="connsiteY3" fmla="*/ 549968 h 2650496"/>
              <a:gd name="connsiteX4" fmla="*/ 4644308 w 5994136"/>
              <a:gd name="connsiteY4" fmla="*/ 192917 h 2650496"/>
              <a:gd name="connsiteX5" fmla="*/ 2998386 w 5994136"/>
              <a:gd name="connsiteY5" fmla="*/ 1708208 h 2650496"/>
              <a:gd name="connsiteX6" fmla="*/ 1261159 w 5994136"/>
              <a:gd name="connsiteY6" fmla="*/ 164152 h 2650496"/>
              <a:gd name="connsiteX7" fmla="*/ 0 w 5994136"/>
              <a:gd name="connsiteY7" fmla="*/ 585329 h 2650496"/>
              <a:gd name="connsiteX8" fmla="*/ 457595 w 5994136"/>
              <a:gd name="connsiteY8" fmla="*/ 603803 h 2650496"/>
              <a:gd name="connsiteX9" fmla="*/ 2499622 w 5994136"/>
              <a:gd name="connsiteY9" fmla="*/ 2527344 h 2650496"/>
              <a:gd name="connsiteX0" fmla="*/ 2499622 w 5994136"/>
              <a:gd name="connsiteY0" fmla="*/ 2527344 h 2705344"/>
              <a:gd name="connsiteX1" fmla="*/ 3460204 w 5994136"/>
              <a:gd name="connsiteY1" fmla="*/ 2527345 h 2705344"/>
              <a:gd name="connsiteX2" fmla="*/ 5541290 w 5994136"/>
              <a:gd name="connsiteY2" fmla="*/ 610928 h 2705344"/>
              <a:gd name="connsiteX3" fmla="*/ 5994136 w 5994136"/>
              <a:gd name="connsiteY3" fmla="*/ 549968 h 2705344"/>
              <a:gd name="connsiteX4" fmla="*/ 4644308 w 5994136"/>
              <a:gd name="connsiteY4" fmla="*/ 192917 h 2705344"/>
              <a:gd name="connsiteX5" fmla="*/ 2998386 w 5994136"/>
              <a:gd name="connsiteY5" fmla="*/ 1708208 h 2705344"/>
              <a:gd name="connsiteX6" fmla="*/ 1261159 w 5994136"/>
              <a:gd name="connsiteY6" fmla="*/ 164152 h 2705344"/>
              <a:gd name="connsiteX7" fmla="*/ 0 w 5994136"/>
              <a:gd name="connsiteY7" fmla="*/ 585329 h 2705344"/>
              <a:gd name="connsiteX8" fmla="*/ 457595 w 5994136"/>
              <a:gd name="connsiteY8" fmla="*/ 603803 h 2705344"/>
              <a:gd name="connsiteX9" fmla="*/ 2499622 w 5994136"/>
              <a:gd name="connsiteY9" fmla="*/ 2527344 h 2705344"/>
              <a:gd name="connsiteX0" fmla="*/ 2499622 w 5994136"/>
              <a:gd name="connsiteY0" fmla="*/ 2527344 h 2676300"/>
              <a:gd name="connsiteX1" fmla="*/ 3460204 w 5994136"/>
              <a:gd name="connsiteY1" fmla="*/ 2527345 h 2676300"/>
              <a:gd name="connsiteX2" fmla="*/ 5541290 w 5994136"/>
              <a:gd name="connsiteY2" fmla="*/ 610928 h 2676300"/>
              <a:gd name="connsiteX3" fmla="*/ 5994136 w 5994136"/>
              <a:gd name="connsiteY3" fmla="*/ 549968 h 2676300"/>
              <a:gd name="connsiteX4" fmla="*/ 4644308 w 5994136"/>
              <a:gd name="connsiteY4" fmla="*/ 192917 h 2676300"/>
              <a:gd name="connsiteX5" fmla="*/ 2998386 w 5994136"/>
              <a:gd name="connsiteY5" fmla="*/ 1708208 h 2676300"/>
              <a:gd name="connsiteX6" fmla="*/ 1261159 w 5994136"/>
              <a:gd name="connsiteY6" fmla="*/ 164152 h 2676300"/>
              <a:gd name="connsiteX7" fmla="*/ 0 w 5994136"/>
              <a:gd name="connsiteY7" fmla="*/ 585329 h 2676300"/>
              <a:gd name="connsiteX8" fmla="*/ 457595 w 5994136"/>
              <a:gd name="connsiteY8" fmla="*/ 603803 h 2676300"/>
              <a:gd name="connsiteX9" fmla="*/ 2499622 w 5994136"/>
              <a:gd name="connsiteY9" fmla="*/ 2527344 h 2676300"/>
              <a:gd name="connsiteX0" fmla="*/ 2499622 w 5994136"/>
              <a:gd name="connsiteY0" fmla="*/ 2527344 h 2672899"/>
              <a:gd name="connsiteX1" fmla="*/ 3460204 w 5994136"/>
              <a:gd name="connsiteY1" fmla="*/ 2527345 h 2672899"/>
              <a:gd name="connsiteX2" fmla="*/ 5541290 w 5994136"/>
              <a:gd name="connsiteY2" fmla="*/ 610928 h 2672899"/>
              <a:gd name="connsiteX3" fmla="*/ 5994136 w 5994136"/>
              <a:gd name="connsiteY3" fmla="*/ 549968 h 2672899"/>
              <a:gd name="connsiteX4" fmla="*/ 4644308 w 5994136"/>
              <a:gd name="connsiteY4" fmla="*/ 192917 h 2672899"/>
              <a:gd name="connsiteX5" fmla="*/ 2998386 w 5994136"/>
              <a:gd name="connsiteY5" fmla="*/ 1708208 h 2672899"/>
              <a:gd name="connsiteX6" fmla="*/ 1261159 w 5994136"/>
              <a:gd name="connsiteY6" fmla="*/ 164152 h 2672899"/>
              <a:gd name="connsiteX7" fmla="*/ 0 w 5994136"/>
              <a:gd name="connsiteY7" fmla="*/ 585329 h 2672899"/>
              <a:gd name="connsiteX8" fmla="*/ 457595 w 5994136"/>
              <a:gd name="connsiteY8" fmla="*/ 603803 h 2672899"/>
              <a:gd name="connsiteX9" fmla="*/ 2499622 w 5994136"/>
              <a:gd name="connsiteY9" fmla="*/ 2527344 h 2672899"/>
              <a:gd name="connsiteX0" fmla="*/ 2499622 w 5994136"/>
              <a:gd name="connsiteY0" fmla="*/ 2527344 h 2672899"/>
              <a:gd name="connsiteX1" fmla="*/ 3460204 w 5994136"/>
              <a:gd name="connsiteY1" fmla="*/ 2527345 h 2672899"/>
              <a:gd name="connsiteX2" fmla="*/ 5541290 w 5994136"/>
              <a:gd name="connsiteY2" fmla="*/ 610928 h 2672899"/>
              <a:gd name="connsiteX3" fmla="*/ 5994136 w 5994136"/>
              <a:gd name="connsiteY3" fmla="*/ 549968 h 2672899"/>
              <a:gd name="connsiteX4" fmla="*/ 4644308 w 5994136"/>
              <a:gd name="connsiteY4" fmla="*/ 192917 h 2672899"/>
              <a:gd name="connsiteX5" fmla="*/ 2998386 w 5994136"/>
              <a:gd name="connsiteY5" fmla="*/ 1708208 h 2672899"/>
              <a:gd name="connsiteX6" fmla="*/ 1261159 w 5994136"/>
              <a:gd name="connsiteY6" fmla="*/ 164152 h 2672899"/>
              <a:gd name="connsiteX7" fmla="*/ 0 w 5994136"/>
              <a:gd name="connsiteY7" fmla="*/ 585329 h 2672899"/>
              <a:gd name="connsiteX8" fmla="*/ 457595 w 5994136"/>
              <a:gd name="connsiteY8" fmla="*/ 603803 h 2672899"/>
              <a:gd name="connsiteX9" fmla="*/ 2499622 w 5994136"/>
              <a:gd name="connsiteY9" fmla="*/ 2527344 h 2672899"/>
              <a:gd name="connsiteX0" fmla="*/ 2499622 w 5994136"/>
              <a:gd name="connsiteY0" fmla="*/ 2527344 h 2672899"/>
              <a:gd name="connsiteX1" fmla="*/ 3460204 w 5994136"/>
              <a:gd name="connsiteY1" fmla="*/ 2527345 h 2672899"/>
              <a:gd name="connsiteX2" fmla="*/ 5541290 w 5994136"/>
              <a:gd name="connsiteY2" fmla="*/ 610928 h 2672899"/>
              <a:gd name="connsiteX3" fmla="*/ 5994136 w 5994136"/>
              <a:gd name="connsiteY3" fmla="*/ 549968 h 2672899"/>
              <a:gd name="connsiteX4" fmla="*/ 4644308 w 5994136"/>
              <a:gd name="connsiteY4" fmla="*/ 192917 h 2672899"/>
              <a:gd name="connsiteX5" fmla="*/ 2998386 w 5994136"/>
              <a:gd name="connsiteY5" fmla="*/ 1708208 h 2672899"/>
              <a:gd name="connsiteX6" fmla="*/ 1261159 w 5994136"/>
              <a:gd name="connsiteY6" fmla="*/ 164152 h 2672899"/>
              <a:gd name="connsiteX7" fmla="*/ 0 w 5994136"/>
              <a:gd name="connsiteY7" fmla="*/ 585329 h 2672899"/>
              <a:gd name="connsiteX8" fmla="*/ 457595 w 5994136"/>
              <a:gd name="connsiteY8" fmla="*/ 603803 h 2672899"/>
              <a:gd name="connsiteX9" fmla="*/ 2499622 w 5994136"/>
              <a:gd name="connsiteY9" fmla="*/ 2527344 h 2672899"/>
              <a:gd name="connsiteX0" fmla="*/ 2511422 w 6005936"/>
              <a:gd name="connsiteY0" fmla="*/ 2527344 h 2672899"/>
              <a:gd name="connsiteX1" fmla="*/ 3472004 w 6005936"/>
              <a:gd name="connsiteY1" fmla="*/ 2527345 h 2672899"/>
              <a:gd name="connsiteX2" fmla="*/ 5553090 w 6005936"/>
              <a:gd name="connsiteY2" fmla="*/ 610928 h 2672899"/>
              <a:gd name="connsiteX3" fmla="*/ 6005936 w 6005936"/>
              <a:gd name="connsiteY3" fmla="*/ 549968 h 2672899"/>
              <a:gd name="connsiteX4" fmla="*/ 4656108 w 6005936"/>
              <a:gd name="connsiteY4" fmla="*/ 192917 h 2672899"/>
              <a:gd name="connsiteX5" fmla="*/ 3010186 w 6005936"/>
              <a:gd name="connsiteY5" fmla="*/ 1708208 h 2672899"/>
              <a:gd name="connsiteX6" fmla="*/ 1272959 w 6005936"/>
              <a:gd name="connsiteY6" fmla="*/ 164152 h 2672899"/>
              <a:gd name="connsiteX7" fmla="*/ 0 w 6005936"/>
              <a:gd name="connsiteY7" fmla="*/ 585329 h 2672899"/>
              <a:gd name="connsiteX8" fmla="*/ 469395 w 6005936"/>
              <a:gd name="connsiteY8" fmla="*/ 603803 h 2672899"/>
              <a:gd name="connsiteX9" fmla="*/ 2511422 w 6005936"/>
              <a:gd name="connsiteY9" fmla="*/ 2527344 h 2672899"/>
              <a:gd name="connsiteX0" fmla="*/ 2511422 w 6005936"/>
              <a:gd name="connsiteY0" fmla="*/ 2527344 h 2672899"/>
              <a:gd name="connsiteX1" fmla="*/ 3472004 w 6005936"/>
              <a:gd name="connsiteY1" fmla="*/ 2527345 h 2672899"/>
              <a:gd name="connsiteX2" fmla="*/ 5553090 w 6005936"/>
              <a:gd name="connsiteY2" fmla="*/ 610928 h 2672899"/>
              <a:gd name="connsiteX3" fmla="*/ 6005936 w 6005936"/>
              <a:gd name="connsiteY3" fmla="*/ 549968 h 2672899"/>
              <a:gd name="connsiteX4" fmla="*/ 4656108 w 6005936"/>
              <a:gd name="connsiteY4" fmla="*/ 192917 h 2672899"/>
              <a:gd name="connsiteX5" fmla="*/ 3010186 w 6005936"/>
              <a:gd name="connsiteY5" fmla="*/ 1708208 h 2672899"/>
              <a:gd name="connsiteX6" fmla="*/ 1272959 w 6005936"/>
              <a:gd name="connsiteY6" fmla="*/ 164152 h 2672899"/>
              <a:gd name="connsiteX7" fmla="*/ 0 w 6005936"/>
              <a:gd name="connsiteY7" fmla="*/ 585329 h 2672899"/>
              <a:gd name="connsiteX8" fmla="*/ 469395 w 6005936"/>
              <a:gd name="connsiteY8" fmla="*/ 603803 h 2672899"/>
              <a:gd name="connsiteX9" fmla="*/ 2511422 w 6005936"/>
              <a:gd name="connsiteY9" fmla="*/ 2527344 h 2672899"/>
              <a:gd name="connsiteX0" fmla="*/ 2511422 w 5989416"/>
              <a:gd name="connsiteY0" fmla="*/ 2527344 h 2672899"/>
              <a:gd name="connsiteX1" fmla="*/ 3472004 w 5989416"/>
              <a:gd name="connsiteY1" fmla="*/ 2527345 h 2672899"/>
              <a:gd name="connsiteX2" fmla="*/ 5553090 w 5989416"/>
              <a:gd name="connsiteY2" fmla="*/ 610928 h 2672899"/>
              <a:gd name="connsiteX3" fmla="*/ 5989416 w 5989416"/>
              <a:gd name="connsiteY3" fmla="*/ 549968 h 2672899"/>
              <a:gd name="connsiteX4" fmla="*/ 4656108 w 5989416"/>
              <a:gd name="connsiteY4" fmla="*/ 192917 h 2672899"/>
              <a:gd name="connsiteX5" fmla="*/ 3010186 w 5989416"/>
              <a:gd name="connsiteY5" fmla="*/ 1708208 h 2672899"/>
              <a:gd name="connsiteX6" fmla="*/ 1272959 w 5989416"/>
              <a:gd name="connsiteY6" fmla="*/ 164152 h 2672899"/>
              <a:gd name="connsiteX7" fmla="*/ 0 w 5989416"/>
              <a:gd name="connsiteY7" fmla="*/ 585329 h 2672899"/>
              <a:gd name="connsiteX8" fmla="*/ 469395 w 5989416"/>
              <a:gd name="connsiteY8" fmla="*/ 603803 h 2672899"/>
              <a:gd name="connsiteX9" fmla="*/ 2511422 w 5989416"/>
              <a:gd name="connsiteY9" fmla="*/ 2527344 h 2672899"/>
              <a:gd name="connsiteX0" fmla="*/ 2511422 w 5989416"/>
              <a:gd name="connsiteY0" fmla="*/ 2524528 h 2670083"/>
              <a:gd name="connsiteX1" fmla="*/ 3472004 w 5989416"/>
              <a:gd name="connsiteY1" fmla="*/ 2524529 h 2670083"/>
              <a:gd name="connsiteX2" fmla="*/ 5553090 w 5989416"/>
              <a:gd name="connsiteY2" fmla="*/ 608112 h 2670083"/>
              <a:gd name="connsiteX3" fmla="*/ 5989416 w 5989416"/>
              <a:gd name="connsiteY3" fmla="*/ 547152 h 2670083"/>
              <a:gd name="connsiteX4" fmla="*/ 4656108 w 5989416"/>
              <a:gd name="connsiteY4" fmla="*/ 190101 h 2670083"/>
              <a:gd name="connsiteX5" fmla="*/ 3010186 w 5989416"/>
              <a:gd name="connsiteY5" fmla="*/ 1705392 h 2670083"/>
              <a:gd name="connsiteX6" fmla="*/ 1272959 w 5989416"/>
              <a:gd name="connsiteY6" fmla="*/ 161336 h 2670083"/>
              <a:gd name="connsiteX7" fmla="*/ 0 w 5989416"/>
              <a:gd name="connsiteY7" fmla="*/ 582513 h 2670083"/>
              <a:gd name="connsiteX8" fmla="*/ 469395 w 5989416"/>
              <a:gd name="connsiteY8" fmla="*/ 600987 h 2670083"/>
              <a:gd name="connsiteX9" fmla="*/ 2511422 w 5989416"/>
              <a:gd name="connsiteY9" fmla="*/ 2524528 h 267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89416" h="2670083">
                <a:moveTo>
                  <a:pt x="2511422" y="2524528"/>
                </a:moveTo>
                <a:cubicBezTo>
                  <a:pt x="2776199" y="2709255"/>
                  <a:pt x="3244173" y="2727729"/>
                  <a:pt x="3472004" y="2524529"/>
                </a:cubicBezTo>
                <a:cubicBezTo>
                  <a:pt x="4184172" y="1894959"/>
                  <a:pt x="4859395" y="1246918"/>
                  <a:pt x="5553090" y="608112"/>
                </a:cubicBezTo>
                <a:cubicBezTo>
                  <a:pt x="5698234" y="489095"/>
                  <a:pt x="5826856" y="378787"/>
                  <a:pt x="5989416" y="547152"/>
                </a:cubicBezTo>
                <a:cubicBezTo>
                  <a:pt x="5710588" y="4092"/>
                  <a:pt x="5107371" y="-172623"/>
                  <a:pt x="4656108" y="190101"/>
                </a:cubicBezTo>
                <a:lnTo>
                  <a:pt x="3010186" y="1705392"/>
                </a:lnTo>
                <a:lnTo>
                  <a:pt x="1272959" y="161336"/>
                </a:lnTo>
                <a:cubicBezTo>
                  <a:pt x="815759" y="-217487"/>
                  <a:pt x="141739" y="180466"/>
                  <a:pt x="0" y="582513"/>
                </a:cubicBezTo>
                <a:cubicBezTo>
                  <a:pt x="150949" y="446079"/>
                  <a:pt x="335863" y="458747"/>
                  <a:pt x="469395" y="600987"/>
                </a:cubicBezTo>
                <a:lnTo>
                  <a:pt x="2511422" y="2524528"/>
                </a:lnTo>
                <a:close/>
              </a:path>
            </a:pathLst>
          </a:custGeom>
          <a:solidFill>
            <a:srgbClr val="EE1937"/>
          </a:solidFill>
          <a:ln w="28575">
            <a:noFill/>
          </a:ln>
          <a:effectLst>
            <a:outerShdw blurRad="1016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8477069" y="607935"/>
            <a:ext cx="1440000" cy="1440000"/>
          </a:xfrm>
          <a:prstGeom prst="ellipse">
            <a:avLst/>
          </a:prstGeom>
          <a:gradFill>
            <a:gsLst>
              <a:gs pos="0">
                <a:schemeClr val="bg1">
                  <a:shade val="30000"/>
                  <a:satMod val="115000"/>
                  <a:alpha val="40000"/>
                  <a:lumMod val="0"/>
                  <a:lumOff val="100000"/>
                </a:schemeClr>
              </a:gs>
              <a:gs pos="50000">
                <a:schemeClr val="bg1">
                  <a:shade val="67500"/>
                  <a:satMod val="115000"/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50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838200" dist="533400" dir="7800000" sx="58000" sy="58000" algn="ctr" rotWithShape="0">
              <a:prstClr val="black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b="1" spc="-3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7200" b="1" spc="-3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02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TOGODBA</dc:creator>
  <cp:lastModifiedBy>JEAN TOGODBA</cp:lastModifiedBy>
  <cp:revision>12</cp:revision>
  <dcterms:created xsi:type="dcterms:W3CDTF">2022-04-28T05:04:00Z</dcterms:created>
  <dcterms:modified xsi:type="dcterms:W3CDTF">2022-04-28T21:47:08Z</dcterms:modified>
</cp:coreProperties>
</file>