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2"/>
  </p:notesMasterIdLst>
  <p:sldIdLst>
    <p:sldId id="336" r:id="rId4"/>
    <p:sldId id="289" r:id="rId5"/>
    <p:sldId id="388" r:id="rId6"/>
    <p:sldId id="390" r:id="rId7"/>
    <p:sldId id="397" r:id="rId8"/>
    <p:sldId id="392" r:id="rId9"/>
    <p:sldId id="398" r:id="rId10"/>
    <p:sldId id="399" r:id="rId11"/>
    <p:sldId id="400" r:id="rId12"/>
    <p:sldId id="409" r:id="rId13"/>
    <p:sldId id="403" r:id="rId14"/>
    <p:sldId id="405" r:id="rId15"/>
    <p:sldId id="406" r:id="rId16"/>
    <p:sldId id="404" r:id="rId17"/>
    <p:sldId id="407" r:id="rId18"/>
    <p:sldId id="410" r:id="rId19"/>
    <p:sldId id="408" r:id="rId20"/>
    <p:sldId id="411" r:id="rId21"/>
    <p:sldId id="412" r:id="rId22"/>
    <p:sldId id="370" r:id="rId23"/>
    <p:sldId id="417" r:id="rId24"/>
    <p:sldId id="359" r:id="rId25"/>
    <p:sldId id="418" r:id="rId26"/>
    <p:sldId id="416" r:id="rId27"/>
    <p:sldId id="352" r:id="rId28"/>
    <p:sldId id="413" r:id="rId29"/>
    <p:sldId id="415" r:id="rId30"/>
    <p:sldId id="41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9B6AFDC-E0A3-4828-B56A-7200F5045C7C}">
          <p14:sldIdLst>
            <p14:sldId id="336"/>
            <p14:sldId id="289"/>
            <p14:sldId id="388"/>
          </p14:sldIdLst>
        </p14:section>
        <p14:section name="4. Network request" id="{71DD3E2F-3C1D-45F7-BED7-D33E5E5FA6C7}">
          <p14:sldIdLst>
            <p14:sldId id="390"/>
            <p14:sldId id="397"/>
            <p14:sldId id="392"/>
            <p14:sldId id="398"/>
            <p14:sldId id="399"/>
            <p14:sldId id="400"/>
            <p14:sldId id="409"/>
            <p14:sldId id="403"/>
            <p14:sldId id="405"/>
            <p14:sldId id="406"/>
            <p14:sldId id="404"/>
            <p14:sldId id="407"/>
            <p14:sldId id="410"/>
            <p14:sldId id="408"/>
            <p14:sldId id="411"/>
            <p14:sldId id="412"/>
            <p14:sldId id="370"/>
            <p14:sldId id="417"/>
            <p14:sldId id="359"/>
            <p14:sldId id="418"/>
            <p14:sldId id="416"/>
            <p14:sldId id="352"/>
            <p14:sldId id="413"/>
            <p14:sldId id="415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1C1"/>
    <a:srgbClr val="89D3C3"/>
    <a:srgbClr val="8FD6C6"/>
    <a:srgbClr val="212121"/>
    <a:srgbClr val="62A2CA"/>
    <a:srgbClr val="FFC000"/>
    <a:srgbClr val="595959"/>
    <a:srgbClr val="E16074"/>
    <a:srgbClr val="3ECFC0"/>
    <a:srgbClr val="EE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144" autoAdjust="0"/>
    <p:restoredTop sz="93224" autoAdjust="0"/>
  </p:normalViewPr>
  <p:slideViewPr>
    <p:cSldViewPr snapToGrid="0">
      <p:cViewPr varScale="1">
        <p:scale>
          <a:sx n="59" d="100"/>
          <a:sy n="59" d="100"/>
        </p:scale>
        <p:origin x="135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57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DF44F-021F-49BA-B0D3-7F6F63E227A1}" type="datetimeFigureOut">
              <a:rPr lang="zh-TW" altLang="en-US" smtClean="0"/>
              <a:t>2019/11/22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55429-BDC8-48C7-B221-DA2864656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91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5429-BDC8-48C7-B221-DA286465671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903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55429-BDC8-48C7-B221-DA286465671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11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55429-BDC8-48C7-B221-DA286465671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803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55429-BDC8-48C7-B221-DA286465671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57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55429-BDC8-48C7-B221-DA286465671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30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55429-BDC8-48C7-B221-DA286465671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362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55429-BDC8-48C7-B221-DA286465671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670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5429-BDC8-48C7-B221-DA286465671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163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55429-BDC8-48C7-B221-DA286465671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768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5429-BDC8-48C7-B221-DA286465671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5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5429-BDC8-48C7-B221-DA286465671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87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55429-BDC8-48C7-B221-DA286465671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24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55429-BDC8-48C7-B221-DA286465671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51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55429-BDC8-48C7-B221-DA286465671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8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55429-BDC8-48C7-B221-DA286465671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085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55429-BDC8-48C7-B221-DA286465671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75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55429-BDC8-48C7-B221-DA286465671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03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55429-BDC8-48C7-B221-DA286465671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31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7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9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3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99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3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8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7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65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70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4">
            <a:extLst>
              <a:ext uri="{FF2B5EF4-FFF2-40B4-BE49-F238E27FC236}">
                <a16:creationId xmlns:a16="http://schemas.microsoft.com/office/drawing/2014/main" id="{CD4C4104-C3B6-464F-AE2C-5E776629EA3E}"/>
              </a:ext>
            </a:extLst>
          </p:cNvPr>
          <p:cNvSpPr/>
          <p:nvPr userDrawn="1"/>
        </p:nvSpPr>
        <p:spPr>
          <a:xfrm>
            <a:off x="22" y="0"/>
            <a:ext cx="12191978" cy="812003"/>
          </a:xfrm>
          <a:prstGeom prst="rect">
            <a:avLst/>
          </a:prstGeom>
          <a:solidFill>
            <a:srgbClr val="85D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7668"/>
            <a:ext cx="10515600" cy="516057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27BB4BF-61DF-4E2E-B186-C4CBBE6C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77851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5258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65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85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88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14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4">
            <a:extLst>
              <a:ext uri="{FF2B5EF4-FFF2-40B4-BE49-F238E27FC236}">
                <a16:creationId xmlns:a16="http://schemas.microsoft.com/office/drawing/2014/main" id="{CD4C4104-C3B6-464F-AE2C-5E776629EA3E}"/>
              </a:ext>
            </a:extLst>
          </p:cNvPr>
          <p:cNvSpPr/>
          <p:nvPr userDrawn="1"/>
        </p:nvSpPr>
        <p:spPr>
          <a:xfrm>
            <a:off x="22" y="0"/>
            <a:ext cx="12191978" cy="812003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7668"/>
            <a:ext cx="10515600" cy="516057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27BB4BF-61DF-4E2E-B186-C4CBBE6C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77851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30164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4">
            <a:extLst>
              <a:ext uri="{FF2B5EF4-FFF2-40B4-BE49-F238E27FC236}">
                <a16:creationId xmlns:a16="http://schemas.microsoft.com/office/drawing/2014/main" id="{CB4582F7-197A-413C-B55A-5A50D2CAC852}"/>
              </a:ext>
            </a:extLst>
          </p:cNvPr>
          <p:cNvSpPr/>
          <p:nvPr userDrawn="1"/>
        </p:nvSpPr>
        <p:spPr>
          <a:xfrm>
            <a:off x="22" y="-19050"/>
            <a:ext cx="12191978" cy="6877050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2377"/>
            <a:ext cx="10515600" cy="634459"/>
          </a:xfrm>
        </p:spPr>
        <p:txBody>
          <a:bodyPr anchor="b">
            <a:no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09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1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84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088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4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4">
            <a:extLst>
              <a:ext uri="{FF2B5EF4-FFF2-40B4-BE49-F238E27FC236}">
                <a16:creationId xmlns:a16="http://schemas.microsoft.com/office/drawing/2014/main" id="{CB4582F7-197A-413C-B55A-5A50D2CAC852}"/>
              </a:ext>
            </a:extLst>
          </p:cNvPr>
          <p:cNvSpPr/>
          <p:nvPr userDrawn="1"/>
        </p:nvSpPr>
        <p:spPr>
          <a:xfrm>
            <a:off x="22" y="-19050"/>
            <a:ext cx="12191978" cy="6877050"/>
          </a:xfrm>
          <a:prstGeom prst="rect">
            <a:avLst/>
          </a:prstGeom>
          <a:solidFill>
            <a:srgbClr val="85D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2377"/>
            <a:ext cx="10515600" cy="634459"/>
          </a:xfrm>
        </p:spPr>
        <p:txBody>
          <a:bodyPr anchor="b">
            <a:no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863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9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89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247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3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4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0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7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2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hromium.cypress.io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861222" y="2252893"/>
            <a:ext cx="8469555" cy="2222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solidFill>
                  <a:prstClr val="white"/>
                </a:solidFill>
                <a:latin typeface="Calibri"/>
                <a:ea typeface="微軟正黑體"/>
              </a:rPr>
              <a:t>如有奇怪的言論，不代表本人立場，</a:t>
            </a:r>
            <a:endParaRPr lang="en-US" altLang="zh-TW" sz="3200" b="1" dirty="0">
              <a:solidFill>
                <a:prstClr val="white"/>
              </a:solidFill>
              <a:latin typeface="Calibri"/>
              <a:ea typeface="微軟正黑體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solidFill>
                  <a:prstClr val="white"/>
                </a:solidFill>
                <a:latin typeface="Calibri"/>
                <a:ea typeface="微軟正黑體"/>
              </a:rPr>
              <a:t>一定是暫時被附身，請勿當真</a:t>
            </a:r>
            <a:endParaRPr lang="en-US" altLang="zh-TW" sz="3200" b="1" dirty="0">
              <a:solidFill>
                <a:prstClr val="white"/>
              </a:solidFill>
              <a:latin typeface="Calibri"/>
              <a:ea typeface="微軟正黑體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雖然有些人可能錄影存證，但我不會承認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prstClr val="white"/>
                </a:solidFill>
              </a:rPr>
              <a:t>(</a:t>
            </a:r>
            <a:r>
              <a:rPr lang="zh-TW" altLang="en-US" sz="800" b="1" dirty="0">
                <a:solidFill>
                  <a:prstClr val="white"/>
                </a:solidFill>
              </a:rPr>
              <a:t>請大家自動消音，那絕對不是我的聲音</a:t>
            </a:r>
            <a:r>
              <a:rPr lang="en-US" altLang="ko-KR" sz="800" b="1" dirty="0">
                <a:solidFill>
                  <a:prstClr val="white"/>
                </a:solidFill>
              </a:rPr>
              <a:t>)</a:t>
            </a:r>
            <a:endParaRPr lang="en-US" altLang="ko-KR" sz="100" b="1" dirty="0">
              <a:solidFill>
                <a:prstClr val="white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31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">
            <a:extLst>
              <a:ext uri="{FF2B5EF4-FFF2-40B4-BE49-F238E27FC236}">
                <a16:creationId xmlns:a16="http://schemas.microsoft.com/office/drawing/2014/main" id="{8FA82EAD-1356-4C06-B255-8B4AAB3213D5}"/>
              </a:ext>
            </a:extLst>
          </p:cNvPr>
          <p:cNvSpPr/>
          <p:nvPr/>
        </p:nvSpPr>
        <p:spPr>
          <a:xfrm>
            <a:off x="22" y="-19050"/>
            <a:ext cx="12191978" cy="812003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Request and assertion </a:t>
            </a:r>
            <a:r>
              <a:rPr lang="zh-TW" altLang="en-US" dirty="0"/>
              <a:t>小練習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677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">
            <a:extLst>
              <a:ext uri="{FF2B5EF4-FFF2-40B4-BE49-F238E27FC236}">
                <a16:creationId xmlns:a16="http://schemas.microsoft.com/office/drawing/2014/main" id="{8FA82EAD-1356-4C06-B255-8B4AAB3213D5}"/>
              </a:ext>
            </a:extLst>
          </p:cNvPr>
          <p:cNvSpPr/>
          <p:nvPr/>
        </p:nvSpPr>
        <p:spPr>
          <a:xfrm>
            <a:off x="22" y="-19050"/>
            <a:ext cx="12191978" cy="812003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A92BC-5B99-45F1-964E-198DD6A7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041" y="1630384"/>
            <a:ext cx="10515600" cy="4948325"/>
          </a:xfrm>
        </p:spPr>
        <p:txBody>
          <a:bodyPr/>
          <a:lstStyle/>
          <a:p>
            <a:pPr marL="0" indent="0" fontAlgn="base">
              <a:buNone/>
            </a:pPr>
            <a:r>
              <a:rPr lang="zh-TW" altLang="en-US" dirty="0">
                <a:solidFill>
                  <a:srgbClr val="2E3138"/>
                </a:solidFill>
                <a:latin typeface="inherit"/>
              </a:rPr>
              <a:t>為了要</a:t>
            </a:r>
            <a:r>
              <a:rPr lang="en-US" altLang="zh-TW" dirty="0">
                <a:solidFill>
                  <a:srgbClr val="2E3138"/>
                </a:solidFill>
                <a:latin typeface="inherit"/>
              </a:rPr>
              <a:t>stub response</a:t>
            </a:r>
            <a:r>
              <a:rPr lang="zh-TW" altLang="en-US" dirty="0">
                <a:solidFill>
                  <a:srgbClr val="2E3138"/>
                </a:solidFill>
                <a:latin typeface="inherit"/>
              </a:rPr>
              <a:t>，有兩件事情要做</a:t>
            </a:r>
            <a:r>
              <a:rPr lang="en-US" altLang="zh-TW" dirty="0">
                <a:solidFill>
                  <a:srgbClr val="2E3138"/>
                </a:solidFill>
                <a:latin typeface="inherit"/>
              </a:rPr>
              <a:t>: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TW" dirty="0">
                <a:solidFill>
                  <a:srgbClr val="2E3138"/>
                </a:solidFill>
                <a:latin typeface="inherit"/>
              </a:rPr>
              <a:t>Start a </a:t>
            </a:r>
            <a:r>
              <a:rPr lang="en-US" altLang="zh-TW" b="1" i="1" dirty="0" err="1">
                <a:solidFill>
                  <a:srgbClr val="0070C0"/>
                </a:solidFill>
                <a:latin typeface="inherit"/>
              </a:rPr>
              <a:t>cy.server</a:t>
            </a:r>
            <a:r>
              <a:rPr lang="en-US" altLang="zh-TW" b="1" i="1" dirty="0">
                <a:solidFill>
                  <a:srgbClr val="0070C0"/>
                </a:solidFill>
                <a:latin typeface="inherit"/>
              </a:rPr>
              <a:t>()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TW" dirty="0">
                <a:solidFill>
                  <a:srgbClr val="2E3138"/>
                </a:solidFill>
                <a:latin typeface="inherit"/>
              </a:rPr>
              <a:t>Provide a </a:t>
            </a:r>
            <a:r>
              <a:rPr lang="en-US" altLang="zh-TW" b="1" i="1" dirty="0" err="1">
                <a:solidFill>
                  <a:srgbClr val="0070C0"/>
                </a:solidFill>
                <a:latin typeface="inherit"/>
              </a:rPr>
              <a:t>cy.route</a:t>
            </a:r>
            <a:r>
              <a:rPr lang="en-US" altLang="zh-TW" b="1" i="1" dirty="0">
                <a:solidFill>
                  <a:srgbClr val="0070C0"/>
                </a:solidFill>
                <a:latin typeface="inherit"/>
              </a:rPr>
              <a:t>()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Network Traffic Control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0DD4D8F-51F1-4EB1-A87B-3E6B55B0E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15" y="3345558"/>
            <a:ext cx="7533685" cy="2375486"/>
          </a:xfrm>
          <a:prstGeom prst="rect">
            <a:avLst/>
          </a:prstGeom>
        </p:spPr>
      </p:pic>
      <p:sp>
        <p:nvSpPr>
          <p:cNvPr id="12" name="자유형 72">
            <a:extLst>
              <a:ext uri="{FF2B5EF4-FFF2-40B4-BE49-F238E27FC236}">
                <a16:creationId xmlns:a16="http://schemas.microsoft.com/office/drawing/2014/main" id="{A5EF53DB-67B1-4085-BDD1-4405DDBB9AC9}"/>
              </a:ext>
            </a:extLst>
          </p:cNvPr>
          <p:cNvSpPr/>
          <p:nvPr/>
        </p:nvSpPr>
        <p:spPr>
          <a:xfrm>
            <a:off x="483836" y="499501"/>
            <a:ext cx="2252958" cy="637455"/>
          </a:xfrm>
          <a:custGeom>
            <a:avLst/>
            <a:gdLst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533400 w 3048262"/>
              <a:gd name="connsiteY26" fmla="*/ 3370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7786 w 3048262"/>
              <a:gd name="connsiteY34" fmla="*/ 64638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47004 w 3036086"/>
              <a:gd name="connsiteY4" fmla="*/ 32253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7814 w 3036086"/>
              <a:gd name="connsiteY8" fmla="*/ 15584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4364 w 3036106"/>
              <a:gd name="connsiteY17" fmla="*/ 352293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65194 w 3036106"/>
              <a:gd name="connsiteY18" fmla="*/ 374677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82810"/>
              <a:gd name="connsiteX1" fmla="*/ 307864 w 3036106"/>
              <a:gd name="connsiteY1" fmla="*/ 9393 h 382810"/>
              <a:gd name="connsiteX2" fmla="*/ 437404 w 3036106"/>
              <a:gd name="connsiteY2" fmla="*/ 17013 h 382810"/>
              <a:gd name="connsiteX3" fmla="*/ 528844 w 3036106"/>
              <a:gd name="connsiteY3" fmla="*/ 12727 h 382810"/>
              <a:gd name="connsiteX4" fmla="*/ 1068921 w 3036106"/>
              <a:gd name="connsiteY4" fmla="*/ 1297 h 382810"/>
              <a:gd name="connsiteX5" fmla="*/ 1517009 w 3036106"/>
              <a:gd name="connsiteY5" fmla="*/ 5583 h 382810"/>
              <a:gd name="connsiteX6" fmla="*/ 2586244 w 3036106"/>
              <a:gd name="connsiteY6" fmla="*/ 9393 h 382810"/>
              <a:gd name="connsiteX7" fmla="*/ 2822464 w 3036106"/>
              <a:gd name="connsiteY7" fmla="*/ 17013 h 382810"/>
              <a:gd name="connsiteX8" fmla="*/ 2857814 w 3036106"/>
              <a:gd name="connsiteY8" fmla="*/ 15584 h 382810"/>
              <a:gd name="connsiteX9" fmla="*/ 2919403 w 3036106"/>
              <a:gd name="connsiteY9" fmla="*/ 30348 h 382810"/>
              <a:gd name="connsiteX10" fmla="*/ 2974864 w 3036106"/>
              <a:gd name="connsiteY10" fmla="*/ 38444 h 382810"/>
              <a:gd name="connsiteX11" fmla="*/ 3017206 w 3036106"/>
              <a:gd name="connsiteY11" fmla="*/ 62733 h 382810"/>
              <a:gd name="connsiteX12" fmla="*/ 3027576 w 3036106"/>
              <a:gd name="connsiteY12" fmla="*/ 128455 h 382810"/>
              <a:gd name="connsiteX13" fmla="*/ 3028204 w 3036106"/>
              <a:gd name="connsiteY13" fmla="*/ 169413 h 382810"/>
              <a:gd name="connsiteX14" fmla="*/ 3035824 w 3036106"/>
              <a:gd name="connsiteY14" fmla="*/ 237993 h 382810"/>
              <a:gd name="connsiteX15" fmla="*/ 3028204 w 3036106"/>
              <a:gd name="connsiteY15" fmla="*/ 321813 h 382810"/>
              <a:gd name="connsiteX16" fmla="*/ 2974864 w 3036106"/>
              <a:gd name="connsiteY16" fmla="*/ 358961 h 382810"/>
              <a:gd name="connsiteX17" fmla="*/ 2786799 w 3036106"/>
              <a:gd name="connsiteY17" fmla="*/ 366581 h 382810"/>
              <a:gd name="connsiteX18" fmla="*/ 2665194 w 3036106"/>
              <a:gd name="connsiteY18" fmla="*/ 374677 h 382810"/>
              <a:gd name="connsiteX19" fmla="*/ 2502424 w 3036106"/>
              <a:gd name="connsiteY19" fmla="*/ 375153 h 382810"/>
              <a:gd name="connsiteX20" fmla="*/ 1914740 w 3036106"/>
              <a:gd name="connsiteY20" fmla="*/ 371343 h 382810"/>
              <a:gd name="connsiteX21" fmla="*/ 1008904 w 3036106"/>
              <a:gd name="connsiteY21" fmla="*/ 382773 h 382810"/>
              <a:gd name="connsiteX22" fmla="*/ 978424 w 3036106"/>
              <a:gd name="connsiteY22" fmla="*/ 375153 h 382810"/>
              <a:gd name="connsiteX23" fmla="*/ 780304 w 3036106"/>
              <a:gd name="connsiteY23" fmla="*/ 367533 h 382810"/>
              <a:gd name="connsiteX24" fmla="*/ 727959 w 3036106"/>
              <a:gd name="connsiteY24" fmla="*/ 377693 h 382810"/>
              <a:gd name="connsiteX25" fmla="*/ 620546 w 3036106"/>
              <a:gd name="connsiteY25" fmla="*/ 357373 h 382810"/>
              <a:gd name="connsiteX26" fmla="*/ 476774 w 3036106"/>
              <a:gd name="connsiteY26" fmla="*/ 362453 h 382810"/>
              <a:gd name="connsiteX27" fmla="*/ 190814 w 3036106"/>
              <a:gd name="connsiteY27" fmla="*/ 371501 h 382810"/>
              <a:gd name="connsiteX28" fmla="*/ 81097 w 3036106"/>
              <a:gd name="connsiteY28" fmla="*/ 356738 h 382810"/>
              <a:gd name="connsiteX29" fmla="*/ 33544 w 3036106"/>
              <a:gd name="connsiteY29" fmla="*/ 306573 h 382810"/>
              <a:gd name="connsiteX30" fmla="*/ 18304 w 3036106"/>
              <a:gd name="connsiteY30" fmla="*/ 260853 h 382810"/>
              <a:gd name="connsiteX31" fmla="*/ 3064 w 3036106"/>
              <a:gd name="connsiteY31" fmla="*/ 207513 h 382810"/>
              <a:gd name="connsiteX32" fmla="*/ 0 w 3036106"/>
              <a:gd name="connsiteY32" fmla="*/ 177033 h 382810"/>
              <a:gd name="connsiteX33" fmla="*/ 12490 w 3036106"/>
              <a:gd name="connsiteY33" fmla="*/ 104167 h 382810"/>
              <a:gd name="connsiteX34" fmla="*/ 25610 w 3036106"/>
              <a:gd name="connsiteY34" fmla="*/ 64638 h 382810"/>
              <a:gd name="connsiteX35" fmla="*/ 86884 w 3036106"/>
              <a:gd name="connsiteY35" fmla="*/ 17013 h 382810"/>
              <a:gd name="connsiteX36" fmla="*/ 109744 w 3036106"/>
              <a:gd name="connsiteY36" fmla="*/ 1773 h 382810"/>
              <a:gd name="connsiteX37" fmla="*/ 307864 w 3036106"/>
              <a:gd name="connsiteY37" fmla="*/ 9393 h 382810"/>
              <a:gd name="connsiteX0" fmla="*/ 307864 w 3036106"/>
              <a:gd name="connsiteY0" fmla="*/ 9393 h 382819"/>
              <a:gd name="connsiteX1" fmla="*/ 307864 w 3036106"/>
              <a:gd name="connsiteY1" fmla="*/ 9393 h 382819"/>
              <a:gd name="connsiteX2" fmla="*/ 437404 w 3036106"/>
              <a:gd name="connsiteY2" fmla="*/ 17013 h 382819"/>
              <a:gd name="connsiteX3" fmla="*/ 528844 w 3036106"/>
              <a:gd name="connsiteY3" fmla="*/ 12727 h 382819"/>
              <a:gd name="connsiteX4" fmla="*/ 1068921 w 3036106"/>
              <a:gd name="connsiteY4" fmla="*/ 1297 h 382819"/>
              <a:gd name="connsiteX5" fmla="*/ 1517009 w 3036106"/>
              <a:gd name="connsiteY5" fmla="*/ 5583 h 382819"/>
              <a:gd name="connsiteX6" fmla="*/ 2586244 w 3036106"/>
              <a:gd name="connsiteY6" fmla="*/ 9393 h 382819"/>
              <a:gd name="connsiteX7" fmla="*/ 2822464 w 3036106"/>
              <a:gd name="connsiteY7" fmla="*/ 17013 h 382819"/>
              <a:gd name="connsiteX8" fmla="*/ 2857814 w 3036106"/>
              <a:gd name="connsiteY8" fmla="*/ 15584 h 382819"/>
              <a:gd name="connsiteX9" fmla="*/ 2919403 w 3036106"/>
              <a:gd name="connsiteY9" fmla="*/ 30348 h 382819"/>
              <a:gd name="connsiteX10" fmla="*/ 2974864 w 3036106"/>
              <a:gd name="connsiteY10" fmla="*/ 38444 h 382819"/>
              <a:gd name="connsiteX11" fmla="*/ 3017206 w 3036106"/>
              <a:gd name="connsiteY11" fmla="*/ 62733 h 382819"/>
              <a:gd name="connsiteX12" fmla="*/ 3027576 w 3036106"/>
              <a:gd name="connsiteY12" fmla="*/ 128455 h 382819"/>
              <a:gd name="connsiteX13" fmla="*/ 3028204 w 3036106"/>
              <a:gd name="connsiteY13" fmla="*/ 169413 h 382819"/>
              <a:gd name="connsiteX14" fmla="*/ 3035824 w 3036106"/>
              <a:gd name="connsiteY14" fmla="*/ 237993 h 382819"/>
              <a:gd name="connsiteX15" fmla="*/ 3028204 w 3036106"/>
              <a:gd name="connsiteY15" fmla="*/ 321813 h 382819"/>
              <a:gd name="connsiteX16" fmla="*/ 2974864 w 3036106"/>
              <a:gd name="connsiteY16" fmla="*/ 358961 h 382819"/>
              <a:gd name="connsiteX17" fmla="*/ 2786799 w 3036106"/>
              <a:gd name="connsiteY17" fmla="*/ 366581 h 382819"/>
              <a:gd name="connsiteX18" fmla="*/ 2665194 w 3036106"/>
              <a:gd name="connsiteY18" fmla="*/ 374677 h 382819"/>
              <a:gd name="connsiteX19" fmla="*/ 2502424 w 3036106"/>
              <a:gd name="connsiteY19" fmla="*/ 375153 h 382819"/>
              <a:gd name="connsiteX20" fmla="*/ 1914740 w 3036106"/>
              <a:gd name="connsiteY20" fmla="*/ 371343 h 382819"/>
              <a:gd name="connsiteX21" fmla="*/ 1008904 w 3036106"/>
              <a:gd name="connsiteY21" fmla="*/ 382773 h 382819"/>
              <a:gd name="connsiteX22" fmla="*/ 978424 w 3036106"/>
              <a:gd name="connsiteY22" fmla="*/ 375153 h 382819"/>
              <a:gd name="connsiteX23" fmla="*/ 807092 w 3036106"/>
              <a:gd name="connsiteY23" fmla="*/ 369915 h 382819"/>
              <a:gd name="connsiteX24" fmla="*/ 727959 w 3036106"/>
              <a:gd name="connsiteY24" fmla="*/ 377693 h 382819"/>
              <a:gd name="connsiteX25" fmla="*/ 620546 w 3036106"/>
              <a:gd name="connsiteY25" fmla="*/ 357373 h 382819"/>
              <a:gd name="connsiteX26" fmla="*/ 476774 w 3036106"/>
              <a:gd name="connsiteY26" fmla="*/ 362453 h 382819"/>
              <a:gd name="connsiteX27" fmla="*/ 190814 w 3036106"/>
              <a:gd name="connsiteY27" fmla="*/ 371501 h 382819"/>
              <a:gd name="connsiteX28" fmla="*/ 81097 w 3036106"/>
              <a:gd name="connsiteY28" fmla="*/ 356738 h 382819"/>
              <a:gd name="connsiteX29" fmla="*/ 33544 w 3036106"/>
              <a:gd name="connsiteY29" fmla="*/ 306573 h 382819"/>
              <a:gd name="connsiteX30" fmla="*/ 18304 w 3036106"/>
              <a:gd name="connsiteY30" fmla="*/ 260853 h 382819"/>
              <a:gd name="connsiteX31" fmla="*/ 3064 w 3036106"/>
              <a:gd name="connsiteY31" fmla="*/ 207513 h 382819"/>
              <a:gd name="connsiteX32" fmla="*/ 0 w 3036106"/>
              <a:gd name="connsiteY32" fmla="*/ 177033 h 382819"/>
              <a:gd name="connsiteX33" fmla="*/ 12490 w 3036106"/>
              <a:gd name="connsiteY33" fmla="*/ 104167 h 382819"/>
              <a:gd name="connsiteX34" fmla="*/ 25610 w 3036106"/>
              <a:gd name="connsiteY34" fmla="*/ 64638 h 382819"/>
              <a:gd name="connsiteX35" fmla="*/ 86884 w 3036106"/>
              <a:gd name="connsiteY35" fmla="*/ 17013 h 382819"/>
              <a:gd name="connsiteX36" fmla="*/ 109744 w 3036106"/>
              <a:gd name="connsiteY36" fmla="*/ 1773 h 382819"/>
              <a:gd name="connsiteX37" fmla="*/ 307864 w 3036106"/>
              <a:gd name="connsiteY37" fmla="*/ 9393 h 382819"/>
              <a:gd name="connsiteX0" fmla="*/ 307864 w 3036106"/>
              <a:gd name="connsiteY0" fmla="*/ 9393 h 377863"/>
              <a:gd name="connsiteX1" fmla="*/ 307864 w 3036106"/>
              <a:gd name="connsiteY1" fmla="*/ 9393 h 377863"/>
              <a:gd name="connsiteX2" fmla="*/ 437404 w 3036106"/>
              <a:gd name="connsiteY2" fmla="*/ 17013 h 377863"/>
              <a:gd name="connsiteX3" fmla="*/ 528844 w 3036106"/>
              <a:gd name="connsiteY3" fmla="*/ 12727 h 377863"/>
              <a:gd name="connsiteX4" fmla="*/ 1068921 w 3036106"/>
              <a:gd name="connsiteY4" fmla="*/ 1297 h 377863"/>
              <a:gd name="connsiteX5" fmla="*/ 1517009 w 3036106"/>
              <a:gd name="connsiteY5" fmla="*/ 5583 h 377863"/>
              <a:gd name="connsiteX6" fmla="*/ 2586244 w 3036106"/>
              <a:gd name="connsiteY6" fmla="*/ 9393 h 377863"/>
              <a:gd name="connsiteX7" fmla="*/ 2822464 w 3036106"/>
              <a:gd name="connsiteY7" fmla="*/ 17013 h 377863"/>
              <a:gd name="connsiteX8" fmla="*/ 2857814 w 3036106"/>
              <a:gd name="connsiteY8" fmla="*/ 15584 h 377863"/>
              <a:gd name="connsiteX9" fmla="*/ 2919403 w 3036106"/>
              <a:gd name="connsiteY9" fmla="*/ 30348 h 377863"/>
              <a:gd name="connsiteX10" fmla="*/ 2974864 w 3036106"/>
              <a:gd name="connsiteY10" fmla="*/ 38444 h 377863"/>
              <a:gd name="connsiteX11" fmla="*/ 3017206 w 3036106"/>
              <a:gd name="connsiteY11" fmla="*/ 62733 h 377863"/>
              <a:gd name="connsiteX12" fmla="*/ 3027576 w 3036106"/>
              <a:gd name="connsiteY12" fmla="*/ 128455 h 377863"/>
              <a:gd name="connsiteX13" fmla="*/ 3028204 w 3036106"/>
              <a:gd name="connsiteY13" fmla="*/ 169413 h 377863"/>
              <a:gd name="connsiteX14" fmla="*/ 3035824 w 3036106"/>
              <a:gd name="connsiteY14" fmla="*/ 237993 h 377863"/>
              <a:gd name="connsiteX15" fmla="*/ 3028204 w 3036106"/>
              <a:gd name="connsiteY15" fmla="*/ 321813 h 377863"/>
              <a:gd name="connsiteX16" fmla="*/ 2974864 w 3036106"/>
              <a:gd name="connsiteY16" fmla="*/ 358961 h 377863"/>
              <a:gd name="connsiteX17" fmla="*/ 2786799 w 3036106"/>
              <a:gd name="connsiteY17" fmla="*/ 366581 h 377863"/>
              <a:gd name="connsiteX18" fmla="*/ 2665194 w 3036106"/>
              <a:gd name="connsiteY18" fmla="*/ 374677 h 377863"/>
              <a:gd name="connsiteX19" fmla="*/ 2502424 w 3036106"/>
              <a:gd name="connsiteY19" fmla="*/ 375153 h 377863"/>
              <a:gd name="connsiteX20" fmla="*/ 1914740 w 3036106"/>
              <a:gd name="connsiteY20" fmla="*/ 371343 h 377863"/>
              <a:gd name="connsiteX21" fmla="*/ 1116055 w 3036106"/>
              <a:gd name="connsiteY21" fmla="*/ 375629 h 377863"/>
              <a:gd name="connsiteX22" fmla="*/ 978424 w 3036106"/>
              <a:gd name="connsiteY22" fmla="*/ 375153 h 377863"/>
              <a:gd name="connsiteX23" fmla="*/ 807092 w 3036106"/>
              <a:gd name="connsiteY23" fmla="*/ 369915 h 377863"/>
              <a:gd name="connsiteX24" fmla="*/ 727959 w 3036106"/>
              <a:gd name="connsiteY24" fmla="*/ 377693 h 377863"/>
              <a:gd name="connsiteX25" fmla="*/ 620546 w 3036106"/>
              <a:gd name="connsiteY25" fmla="*/ 357373 h 377863"/>
              <a:gd name="connsiteX26" fmla="*/ 476774 w 3036106"/>
              <a:gd name="connsiteY26" fmla="*/ 362453 h 377863"/>
              <a:gd name="connsiteX27" fmla="*/ 190814 w 3036106"/>
              <a:gd name="connsiteY27" fmla="*/ 371501 h 377863"/>
              <a:gd name="connsiteX28" fmla="*/ 81097 w 3036106"/>
              <a:gd name="connsiteY28" fmla="*/ 356738 h 377863"/>
              <a:gd name="connsiteX29" fmla="*/ 33544 w 3036106"/>
              <a:gd name="connsiteY29" fmla="*/ 306573 h 377863"/>
              <a:gd name="connsiteX30" fmla="*/ 18304 w 3036106"/>
              <a:gd name="connsiteY30" fmla="*/ 260853 h 377863"/>
              <a:gd name="connsiteX31" fmla="*/ 3064 w 3036106"/>
              <a:gd name="connsiteY31" fmla="*/ 207513 h 377863"/>
              <a:gd name="connsiteX32" fmla="*/ 0 w 3036106"/>
              <a:gd name="connsiteY32" fmla="*/ 177033 h 377863"/>
              <a:gd name="connsiteX33" fmla="*/ 12490 w 3036106"/>
              <a:gd name="connsiteY33" fmla="*/ 104167 h 377863"/>
              <a:gd name="connsiteX34" fmla="*/ 25610 w 3036106"/>
              <a:gd name="connsiteY34" fmla="*/ 64638 h 377863"/>
              <a:gd name="connsiteX35" fmla="*/ 86884 w 3036106"/>
              <a:gd name="connsiteY35" fmla="*/ 17013 h 377863"/>
              <a:gd name="connsiteX36" fmla="*/ 109744 w 3036106"/>
              <a:gd name="connsiteY36" fmla="*/ 1773 h 377863"/>
              <a:gd name="connsiteX37" fmla="*/ 307864 w 3036106"/>
              <a:gd name="connsiteY37" fmla="*/ 9393 h 377863"/>
              <a:gd name="connsiteX0" fmla="*/ 307864 w 3036106"/>
              <a:gd name="connsiteY0" fmla="*/ 9393 h 377708"/>
              <a:gd name="connsiteX1" fmla="*/ 307864 w 3036106"/>
              <a:gd name="connsiteY1" fmla="*/ 9393 h 377708"/>
              <a:gd name="connsiteX2" fmla="*/ 437404 w 3036106"/>
              <a:gd name="connsiteY2" fmla="*/ 17013 h 377708"/>
              <a:gd name="connsiteX3" fmla="*/ 528844 w 3036106"/>
              <a:gd name="connsiteY3" fmla="*/ 12727 h 377708"/>
              <a:gd name="connsiteX4" fmla="*/ 1068921 w 3036106"/>
              <a:gd name="connsiteY4" fmla="*/ 1297 h 377708"/>
              <a:gd name="connsiteX5" fmla="*/ 1517009 w 3036106"/>
              <a:gd name="connsiteY5" fmla="*/ 5583 h 377708"/>
              <a:gd name="connsiteX6" fmla="*/ 2586244 w 3036106"/>
              <a:gd name="connsiteY6" fmla="*/ 9393 h 377708"/>
              <a:gd name="connsiteX7" fmla="*/ 2822464 w 3036106"/>
              <a:gd name="connsiteY7" fmla="*/ 17013 h 377708"/>
              <a:gd name="connsiteX8" fmla="*/ 2857814 w 3036106"/>
              <a:gd name="connsiteY8" fmla="*/ 15584 h 377708"/>
              <a:gd name="connsiteX9" fmla="*/ 2919403 w 3036106"/>
              <a:gd name="connsiteY9" fmla="*/ 30348 h 377708"/>
              <a:gd name="connsiteX10" fmla="*/ 2974864 w 3036106"/>
              <a:gd name="connsiteY10" fmla="*/ 38444 h 377708"/>
              <a:gd name="connsiteX11" fmla="*/ 3017206 w 3036106"/>
              <a:gd name="connsiteY11" fmla="*/ 62733 h 377708"/>
              <a:gd name="connsiteX12" fmla="*/ 3027576 w 3036106"/>
              <a:gd name="connsiteY12" fmla="*/ 128455 h 377708"/>
              <a:gd name="connsiteX13" fmla="*/ 3028204 w 3036106"/>
              <a:gd name="connsiteY13" fmla="*/ 169413 h 377708"/>
              <a:gd name="connsiteX14" fmla="*/ 3035824 w 3036106"/>
              <a:gd name="connsiteY14" fmla="*/ 237993 h 377708"/>
              <a:gd name="connsiteX15" fmla="*/ 3028204 w 3036106"/>
              <a:gd name="connsiteY15" fmla="*/ 321813 h 377708"/>
              <a:gd name="connsiteX16" fmla="*/ 2974864 w 3036106"/>
              <a:gd name="connsiteY16" fmla="*/ 358961 h 377708"/>
              <a:gd name="connsiteX17" fmla="*/ 2786799 w 3036106"/>
              <a:gd name="connsiteY17" fmla="*/ 366581 h 377708"/>
              <a:gd name="connsiteX18" fmla="*/ 2665194 w 3036106"/>
              <a:gd name="connsiteY18" fmla="*/ 374677 h 377708"/>
              <a:gd name="connsiteX19" fmla="*/ 2502424 w 3036106"/>
              <a:gd name="connsiteY19" fmla="*/ 375153 h 377708"/>
              <a:gd name="connsiteX20" fmla="*/ 1914740 w 3036106"/>
              <a:gd name="connsiteY20" fmla="*/ 371343 h 377708"/>
              <a:gd name="connsiteX21" fmla="*/ 1116055 w 3036106"/>
              <a:gd name="connsiteY21" fmla="*/ 375629 h 377708"/>
              <a:gd name="connsiteX22" fmla="*/ 978424 w 3036106"/>
              <a:gd name="connsiteY22" fmla="*/ 375153 h 377708"/>
              <a:gd name="connsiteX23" fmla="*/ 807092 w 3036106"/>
              <a:gd name="connsiteY23" fmla="*/ 369915 h 377708"/>
              <a:gd name="connsiteX24" fmla="*/ 727959 w 3036106"/>
              <a:gd name="connsiteY24" fmla="*/ 377693 h 377708"/>
              <a:gd name="connsiteX25" fmla="*/ 603500 w 3036106"/>
              <a:gd name="connsiteY25" fmla="*/ 371660 h 377708"/>
              <a:gd name="connsiteX26" fmla="*/ 476774 w 3036106"/>
              <a:gd name="connsiteY26" fmla="*/ 362453 h 377708"/>
              <a:gd name="connsiteX27" fmla="*/ 190814 w 3036106"/>
              <a:gd name="connsiteY27" fmla="*/ 371501 h 377708"/>
              <a:gd name="connsiteX28" fmla="*/ 81097 w 3036106"/>
              <a:gd name="connsiteY28" fmla="*/ 356738 h 377708"/>
              <a:gd name="connsiteX29" fmla="*/ 33544 w 3036106"/>
              <a:gd name="connsiteY29" fmla="*/ 306573 h 377708"/>
              <a:gd name="connsiteX30" fmla="*/ 18304 w 3036106"/>
              <a:gd name="connsiteY30" fmla="*/ 260853 h 377708"/>
              <a:gd name="connsiteX31" fmla="*/ 3064 w 3036106"/>
              <a:gd name="connsiteY31" fmla="*/ 207513 h 377708"/>
              <a:gd name="connsiteX32" fmla="*/ 0 w 3036106"/>
              <a:gd name="connsiteY32" fmla="*/ 177033 h 377708"/>
              <a:gd name="connsiteX33" fmla="*/ 12490 w 3036106"/>
              <a:gd name="connsiteY33" fmla="*/ 104167 h 377708"/>
              <a:gd name="connsiteX34" fmla="*/ 25610 w 3036106"/>
              <a:gd name="connsiteY34" fmla="*/ 64638 h 377708"/>
              <a:gd name="connsiteX35" fmla="*/ 86884 w 3036106"/>
              <a:gd name="connsiteY35" fmla="*/ 17013 h 377708"/>
              <a:gd name="connsiteX36" fmla="*/ 109744 w 3036106"/>
              <a:gd name="connsiteY36" fmla="*/ 1773 h 377708"/>
              <a:gd name="connsiteX37" fmla="*/ 307864 w 3036106"/>
              <a:gd name="connsiteY37" fmla="*/ 9393 h 37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6106" h="377708">
                <a:moveTo>
                  <a:pt x="307864" y="9393"/>
                </a:moveTo>
                <a:lnTo>
                  <a:pt x="307864" y="9393"/>
                </a:lnTo>
                <a:cubicBezTo>
                  <a:pt x="351044" y="11933"/>
                  <a:pt x="400574" y="16457"/>
                  <a:pt x="437404" y="17013"/>
                </a:cubicBezTo>
                <a:cubicBezTo>
                  <a:pt x="474234" y="17569"/>
                  <a:pt x="423591" y="15346"/>
                  <a:pt x="528844" y="12727"/>
                </a:cubicBezTo>
                <a:cubicBezTo>
                  <a:pt x="634097" y="10108"/>
                  <a:pt x="896201" y="-1243"/>
                  <a:pt x="1068921" y="1297"/>
                </a:cubicBezTo>
                <a:cubicBezTo>
                  <a:pt x="1219095" y="9076"/>
                  <a:pt x="1264122" y="4234"/>
                  <a:pt x="1517009" y="5583"/>
                </a:cubicBezTo>
                <a:cubicBezTo>
                  <a:pt x="1769896" y="6932"/>
                  <a:pt x="2136455" y="33995"/>
                  <a:pt x="2586244" y="9393"/>
                </a:cubicBezTo>
                <a:lnTo>
                  <a:pt x="2822464" y="17013"/>
                </a:lnTo>
                <a:cubicBezTo>
                  <a:pt x="2867726" y="18045"/>
                  <a:pt x="2841658" y="13362"/>
                  <a:pt x="2857814" y="15584"/>
                </a:cubicBezTo>
                <a:cubicBezTo>
                  <a:pt x="2873970" y="17806"/>
                  <a:pt x="2894003" y="27808"/>
                  <a:pt x="2919403" y="30348"/>
                </a:cubicBezTo>
                <a:cubicBezTo>
                  <a:pt x="2934643" y="35428"/>
                  <a:pt x="2958564" y="33047"/>
                  <a:pt x="2974864" y="38444"/>
                </a:cubicBezTo>
                <a:cubicBezTo>
                  <a:pt x="2991164" y="43841"/>
                  <a:pt x="3008421" y="47731"/>
                  <a:pt x="3017206" y="62733"/>
                </a:cubicBezTo>
                <a:cubicBezTo>
                  <a:pt x="3025991" y="77735"/>
                  <a:pt x="3025743" y="110675"/>
                  <a:pt x="3027576" y="128455"/>
                </a:cubicBezTo>
                <a:cubicBezTo>
                  <a:pt x="3029409" y="146235"/>
                  <a:pt x="3026829" y="151157"/>
                  <a:pt x="3028204" y="169413"/>
                </a:cubicBezTo>
                <a:cubicBezTo>
                  <a:pt x="3029579" y="187669"/>
                  <a:pt x="3035824" y="214992"/>
                  <a:pt x="3035824" y="237993"/>
                </a:cubicBezTo>
                <a:cubicBezTo>
                  <a:pt x="3035824" y="266048"/>
                  <a:pt x="3038364" y="301652"/>
                  <a:pt x="3028204" y="321813"/>
                </a:cubicBezTo>
                <a:cubicBezTo>
                  <a:pt x="3018044" y="341974"/>
                  <a:pt x="3015098" y="351500"/>
                  <a:pt x="2974864" y="358961"/>
                </a:cubicBezTo>
                <a:cubicBezTo>
                  <a:pt x="2934630" y="366422"/>
                  <a:pt x="2850299" y="364041"/>
                  <a:pt x="2786799" y="366581"/>
                </a:cubicBezTo>
                <a:cubicBezTo>
                  <a:pt x="2744109" y="373696"/>
                  <a:pt x="2712590" y="373248"/>
                  <a:pt x="2665194" y="374677"/>
                </a:cubicBezTo>
                <a:cubicBezTo>
                  <a:pt x="2617798" y="376106"/>
                  <a:pt x="2627500" y="375709"/>
                  <a:pt x="2502424" y="375153"/>
                </a:cubicBezTo>
                <a:lnTo>
                  <a:pt x="1914740" y="371343"/>
                </a:lnTo>
                <a:lnTo>
                  <a:pt x="1116055" y="375629"/>
                </a:lnTo>
                <a:lnTo>
                  <a:pt x="978424" y="375153"/>
                </a:lnTo>
                <a:cubicBezTo>
                  <a:pt x="926930" y="374201"/>
                  <a:pt x="873132" y="372455"/>
                  <a:pt x="807092" y="369915"/>
                </a:cubicBezTo>
                <a:cubicBezTo>
                  <a:pt x="774477" y="361761"/>
                  <a:pt x="761891" y="377402"/>
                  <a:pt x="727959" y="377693"/>
                </a:cubicBezTo>
                <a:cubicBezTo>
                  <a:pt x="694027" y="377984"/>
                  <a:pt x="645364" y="374200"/>
                  <a:pt x="603500" y="371660"/>
                </a:cubicBezTo>
                <a:cubicBezTo>
                  <a:pt x="561636" y="369120"/>
                  <a:pt x="545555" y="362480"/>
                  <a:pt x="476774" y="362453"/>
                </a:cubicBezTo>
                <a:cubicBezTo>
                  <a:pt x="407993" y="362427"/>
                  <a:pt x="287757" y="374041"/>
                  <a:pt x="190814" y="371501"/>
                </a:cubicBezTo>
                <a:cubicBezTo>
                  <a:pt x="178114" y="368961"/>
                  <a:pt x="107309" y="367559"/>
                  <a:pt x="81097" y="356738"/>
                </a:cubicBezTo>
                <a:cubicBezTo>
                  <a:pt x="54885" y="345917"/>
                  <a:pt x="66744" y="340065"/>
                  <a:pt x="33544" y="306573"/>
                </a:cubicBezTo>
                <a:cubicBezTo>
                  <a:pt x="28464" y="291333"/>
                  <a:pt x="22200" y="276438"/>
                  <a:pt x="18304" y="260853"/>
                </a:cubicBezTo>
                <a:cubicBezTo>
                  <a:pt x="14437" y="245386"/>
                  <a:pt x="6115" y="221483"/>
                  <a:pt x="3064" y="207513"/>
                </a:cubicBezTo>
                <a:cubicBezTo>
                  <a:pt x="13" y="193543"/>
                  <a:pt x="5080" y="187193"/>
                  <a:pt x="0" y="177033"/>
                </a:cubicBezTo>
                <a:cubicBezTo>
                  <a:pt x="2540" y="144013"/>
                  <a:pt x="8222" y="122899"/>
                  <a:pt x="12490" y="104167"/>
                </a:cubicBezTo>
                <a:cubicBezTo>
                  <a:pt x="16758" y="85435"/>
                  <a:pt x="13211" y="79163"/>
                  <a:pt x="25610" y="64638"/>
                </a:cubicBezTo>
                <a:cubicBezTo>
                  <a:pt x="38009" y="50113"/>
                  <a:pt x="31698" y="44606"/>
                  <a:pt x="86884" y="17013"/>
                </a:cubicBezTo>
                <a:cubicBezTo>
                  <a:pt x="95075" y="12917"/>
                  <a:pt x="100615" y="2503"/>
                  <a:pt x="109744" y="1773"/>
                </a:cubicBezTo>
                <a:cubicBezTo>
                  <a:pt x="165446" y="-2683"/>
                  <a:pt x="221504" y="1773"/>
                  <a:pt x="307864" y="939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>
            <a:defPPr>
              <a:defRPr lang="zh-TW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zh-TW" sz="2000" b="1" dirty="0">
                <a:solidFill>
                  <a:srgbClr val="2E3138"/>
                </a:solidFill>
                <a:latin typeface="+mj-lt"/>
              </a:rPr>
              <a:t>Server &amp; route</a:t>
            </a:r>
          </a:p>
        </p:txBody>
      </p:sp>
    </p:spTree>
    <p:extLst>
      <p:ext uri="{BB962C8B-B14F-4D97-AF65-F5344CB8AC3E}">
        <p14:creationId xmlns:p14="http://schemas.microsoft.com/office/powerpoint/2010/main" val="13071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">
            <a:extLst>
              <a:ext uri="{FF2B5EF4-FFF2-40B4-BE49-F238E27FC236}">
                <a16:creationId xmlns:a16="http://schemas.microsoft.com/office/drawing/2014/main" id="{8FA82EAD-1356-4C06-B255-8B4AAB3213D5}"/>
              </a:ext>
            </a:extLst>
          </p:cNvPr>
          <p:cNvSpPr/>
          <p:nvPr/>
        </p:nvSpPr>
        <p:spPr>
          <a:xfrm>
            <a:off x="22" y="-19050"/>
            <a:ext cx="12191978" cy="812003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A92BC-5B99-45F1-964E-198DD6A7F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TW" dirty="0">
                <a:solidFill>
                  <a:srgbClr val="2E3138"/>
                </a:solidFill>
                <a:latin typeface="inherit"/>
              </a:rPr>
              <a:t>Waiting for a response to happen: </a:t>
            </a:r>
            <a:r>
              <a:rPr lang="en-US" altLang="zh-TW" b="1" i="1" dirty="0" err="1">
                <a:solidFill>
                  <a:srgbClr val="0070C0"/>
                </a:solidFill>
                <a:latin typeface="inherit"/>
              </a:rPr>
              <a:t>cy.wait</a:t>
            </a:r>
            <a:r>
              <a:rPr lang="en-US" altLang="zh-TW" b="1" i="1" dirty="0">
                <a:solidFill>
                  <a:srgbClr val="0070C0"/>
                </a:solidFill>
                <a:latin typeface="inherit"/>
              </a:rPr>
              <a:t>()</a:t>
            </a:r>
          </a:p>
          <a:p>
            <a:pPr fontAlgn="base"/>
            <a:endParaRPr lang="en-US" altLang="zh-TW" dirty="0">
              <a:solidFill>
                <a:srgbClr val="2E3138"/>
              </a:solidFill>
              <a:latin typeface="inherit"/>
            </a:endParaRPr>
          </a:p>
          <a:p>
            <a:pPr lvl="1" fontAlgn="base"/>
            <a:r>
              <a:rPr lang="zh-TW" altLang="en-US" dirty="0">
                <a:solidFill>
                  <a:srgbClr val="2E3138"/>
                </a:solidFill>
                <a:latin typeface="inherit"/>
              </a:rPr>
              <a:t>等待的時間</a:t>
            </a:r>
            <a:r>
              <a:rPr lang="en-US" altLang="zh-TW" dirty="0">
                <a:solidFill>
                  <a:srgbClr val="2E3138"/>
                </a:solidFill>
                <a:latin typeface="inherit"/>
              </a:rPr>
              <a:t>:</a:t>
            </a:r>
            <a:r>
              <a:rPr lang="zh-TW" altLang="en-US" dirty="0">
                <a:solidFill>
                  <a:srgbClr val="2E3138"/>
                </a:solidFill>
                <a:latin typeface="inherit"/>
              </a:rPr>
              <a:t> </a:t>
            </a:r>
            <a:endParaRPr lang="en-US" altLang="zh-TW" dirty="0">
              <a:solidFill>
                <a:srgbClr val="2E3138"/>
              </a:solidFill>
              <a:latin typeface="inherit"/>
            </a:endParaRPr>
          </a:p>
          <a:p>
            <a:pPr lvl="1" fontAlgn="base"/>
            <a:endParaRPr lang="en-US" altLang="zh-TW" dirty="0">
              <a:solidFill>
                <a:srgbClr val="2E3138"/>
              </a:solidFill>
              <a:latin typeface="inherit"/>
            </a:endParaRPr>
          </a:p>
          <a:p>
            <a:pPr lvl="1" fontAlgn="base"/>
            <a:r>
              <a:rPr lang="zh-TW" altLang="en-US" dirty="0">
                <a:solidFill>
                  <a:srgbClr val="2E3138"/>
                </a:solidFill>
                <a:latin typeface="inherit"/>
              </a:rPr>
              <a:t>等到特定的</a:t>
            </a:r>
            <a:r>
              <a:rPr lang="en-US" altLang="zh-TW" dirty="0">
                <a:solidFill>
                  <a:srgbClr val="2E3138"/>
                </a:solidFill>
                <a:latin typeface="inherit"/>
              </a:rPr>
              <a:t>request</a:t>
            </a:r>
            <a:r>
              <a:rPr lang="zh-TW" altLang="en-US" dirty="0">
                <a:solidFill>
                  <a:srgbClr val="2E3138"/>
                </a:solidFill>
                <a:latin typeface="inherit"/>
              </a:rPr>
              <a:t>有</a:t>
            </a:r>
            <a:r>
              <a:rPr lang="en-US" altLang="zh-TW" dirty="0">
                <a:solidFill>
                  <a:srgbClr val="2E3138"/>
                </a:solidFill>
                <a:latin typeface="inherit"/>
              </a:rPr>
              <a:t>response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Network Traffic Control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F9AF1D-57EE-47BF-A03D-150E7C063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47" y="2069782"/>
            <a:ext cx="4045849" cy="47710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81375FC-35C4-4195-B708-64B21C84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083" y="3429000"/>
            <a:ext cx="5725490" cy="31904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249F852-130F-41DA-8812-65921D7530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2" y="2661814"/>
            <a:ext cx="1006175" cy="1006175"/>
          </a:xfrm>
          <a:prstGeom prst="rect">
            <a:avLst/>
          </a:prstGeom>
        </p:spPr>
      </p:pic>
      <p:sp>
        <p:nvSpPr>
          <p:cNvPr id="9" name="자유형 74">
            <a:extLst>
              <a:ext uri="{FF2B5EF4-FFF2-40B4-BE49-F238E27FC236}">
                <a16:creationId xmlns:a16="http://schemas.microsoft.com/office/drawing/2014/main" id="{B95C75BA-CBC9-48C8-A4D0-1C5437312DC2}"/>
              </a:ext>
            </a:extLst>
          </p:cNvPr>
          <p:cNvSpPr/>
          <p:nvPr/>
        </p:nvSpPr>
        <p:spPr>
          <a:xfrm>
            <a:off x="250852" y="502243"/>
            <a:ext cx="1569856" cy="577851"/>
          </a:xfrm>
          <a:custGeom>
            <a:avLst/>
            <a:gdLst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533400 w 3048262"/>
              <a:gd name="connsiteY26" fmla="*/ 3370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7786 w 3048262"/>
              <a:gd name="connsiteY34" fmla="*/ 64638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47004 w 3036086"/>
              <a:gd name="connsiteY4" fmla="*/ 32253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7814 w 3036086"/>
              <a:gd name="connsiteY8" fmla="*/ 15584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4364 w 3036106"/>
              <a:gd name="connsiteY17" fmla="*/ 352293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65194 w 3036106"/>
              <a:gd name="connsiteY18" fmla="*/ 374677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82810"/>
              <a:gd name="connsiteX1" fmla="*/ 307864 w 3036106"/>
              <a:gd name="connsiteY1" fmla="*/ 9393 h 382810"/>
              <a:gd name="connsiteX2" fmla="*/ 437404 w 3036106"/>
              <a:gd name="connsiteY2" fmla="*/ 17013 h 382810"/>
              <a:gd name="connsiteX3" fmla="*/ 528844 w 3036106"/>
              <a:gd name="connsiteY3" fmla="*/ 12727 h 382810"/>
              <a:gd name="connsiteX4" fmla="*/ 1068921 w 3036106"/>
              <a:gd name="connsiteY4" fmla="*/ 1297 h 382810"/>
              <a:gd name="connsiteX5" fmla="*/ 1517009 w 3036106"/>
              <a:gd name="connsiteY5" fmla="*/ 5583 h 382810"/>
              <a:gd name="connsiteX6" fmla="*/ 2586244 w 3036106"/>
              <a:gd name="connsiteY6" fmla="*/ 9393 h 382810"/>
              <a:gd name="connsiteX7" fmla="*/ 2822464 w 3036106"/>
              <a:gd name="connsiteY7" fmla="*/ 17013 h 382810"/>
              <a:gd name="connsiteX8" fmla="*/ 2857814 w 3036106"/>
              <a:gd name="connsiteY8" fmla="*/ 15584 h 382810"/>
              <a:gd name="connsiteX9" fmla="*/ 2919403 w 3036106"/>
              <a:gd name="connsiteY9" fmla="*/ 30348 h 382810"/>
              <a:gd name="connsiteX10" fmla="*/ 2974864 w 3036106"/>
              <a:gd name="connsiteY10" fmla="*/ 38444 h 382810"/>
              <a:gd name="connsiteX11" fmla="*/ 3017206 w 3036106"/>
              <a:gd name="connsiteY11" fmla="*/ 62733 h 382810"/>
              <a:gd name="connsiteX12" fmla="*/ 3027576 w 3036106"/>
              <a:gd name="connsiteY12" fmla="*/ 128455 h 382810"/>
              <a:gd name="connsiteX13" fmla="*/ 3028204 w 3036106"/>
              <a:gd name="connsiteY13" fmla="*/ 169413 h 382810"/>
              <a:gd name="connsiteX14" fmla="*/ 3035824 w 3036106"/>
              <a:gd name="connsiteY14" fmla="*/ 237993 h 382810"/>
              <a:gd name="connsiteX15" fmla="*/ 3028204 w 3036106"/>
              <a:gd name="connsiteY15" fmla="*/ 321813 h 382810"/>
              <a:gd name="connsiteX16" fmla="*/ 2974864 w 3036106"/>
              <a:gd name="connsiteY16" fmla="*/ 358961 h 382810"/>
              <a:gd name="connsiteX17" fmla="*/ 2786799 w 3036106"/>
              <a:gd name="connsiteY17" fmla="*/ 366581 h 382810"/>
              <a:gd name="connsiteX18" fmla="*/ 2665194 w 3036106"/>
              <a:gd name="connsiteY18" fmla="*/ 374677 h 382810"/>
              <a:gd name="connsiteX19" fmla="*/ 2502424 w 3036106"/>
              <a:gd name="connsiteY19" fmla="*/ 375153 h 382810"/>
              <a:gd name="connsiteX20" fmla="*/ 1914740 w 3036106"/>
              <a:gd name="connsiteY20" fmla="*/ 371343 h 382810"/>
              <a:gd name="connsiteX21" fmla="*/ 1008904 w 3036106"/>
              <a:gd name="connsiteY21" fmla="*/ 382773 h 382810"/>
              <a:gd name="connsiteX22" fmla="*/ 978424 w 3036106"/>
              <a:gd name="connsiteY22" fmla="*/ 375153 h 382810"/>
              <a:gd name="connsiteX23" fmla="*/ 780304 w 3036106"/>
              <a:gd name="connsiteY23" fmla="*/ 367533 h 382810"/>
              <a:gd name="connsiteX24" fmla="*/ 727959 w 3036106"/>
              <a:gd name="connsiteY24" fmla="*/ 377693 h 382810"/>
              <a:gd name="connsiteX25" fmla="*/ 620546 w 3036106"/>
              <a:gd name="connsiteY25" fmla="*/ 357373 h 382810"/>
              <a:gd name="connsiteX26" fmla="*/ 476774 w 3036106"/>
              <a:gd name="connsiteY26" fmla="*/ 362453 h 382810"/>
              <a:gd name="connsiteX27" fmla="*/ 190814 w 3036106"/>
              <a:gd name="connsiteY27" fmla="*/ 371501 h 382810"/>
              <a:gd name="connsiteX28" fmla="*/ 81097 w 3036106"/>
              <a:gd name="connsiteY28" fmla="*/ 356738 h 382810"/>
              <a:gd name="connsiteX29" fmla="*/ 33544 w 3036106"/>
              <a:gd name="connsiteY29" fmla="*/ 306573 h 382810"/>
              <a:gd name="connsiteX30" fmla="*/ 18304 w 3036106"/>
              <a:gd name="connsiteY30" fmla="*/ 260853 h 382810"/>
              <a:gd name="connsiteX31" fmla="*/ 3064 w 3036106"/>
              <a:gd name="connsiteY31" fmla="*/ 207513 h 382810"/>
              <a:gd name="connsiteX32" fmla="*/ 0 w 3036106"/>
              <a:gd name="connsiteY32" fmla="*/ 177033 h 382810"/>
              <a:gd name="connsiteX33" fmla="*/ 12490 w 3036106"/>
              <a:gd name="connsiteY33" fmla="*/ 104167 h 382810"/>
              <a:gd name="connsiteX34" fmla="*/ 25610 w 3036106"/>
              <a:gd name="connsiteY34" fmla="*/ 64638 h 382810"/>
              <a:gd name="connsiteX35" fmla="*/ 86884 w 3036106"/>
              <a:gd name="connsiteY35" fmla="*/ 17013 h 382810"/>
              <a:gd name="connsiteX36" fmla="*/ 109744 w 3036106"/>
              <a:gd name="connsiteY36" fmla="*/ 1773 h 382810"/>
              <a:gd name="connsiteX37" fmla="*/ 307864 w 3036106"/>
              <a:gd name="connsiteY37" fmla="*/ 9393 h 382810"/>
              <a:gd name="connsiteX0" fmla="*/ 307864 w 3036106"/>
              <a:gd name="connsiteY0" fmla="*/ 9393 h 382819"/>
              <a:gd name="connsiteX1" fmla="*/ 307864 w 3036106"/>
              <a:gd name="connsiteY1" fmla="*/ 9393 h 382819"/>
              <a:gd name="connsiteX2" fmla="*/ 437404 w 3036106"/>
              <a:gd name="connsiteY2" fmla="*/ 17013 h 382819"/>
              <a:gd name="connsiteX3" fmla="*/ 528844 w 3036106"/>
              <a:gd name="connsiteY3" fmla="*/ 12727 h 382819"/>
              <a:gd name="connsiteX4" fmla="*/ 1068921 w 3036106"/>
              <a:gd name="connsiteY4" fmla="*/ 1297 h 382819"/>
              <a:gd name="connsiteX5" fmla="*/ 1517009 w 3036106"/>
              <a:gd name="connsiteY5" fmla="*/ 5583 h 382819"/>
              <a:gd name="connsiteX6" fmla="*/ 2586244 w 3036106"/>
              <a:gd name="connsiteY6" fmla="*/ 9393 h 382819"/>
              <a:gd name="connsiteX7" fmla="*/ 2822464 w 3036106"/>
              <a:gd name="connsiteY7" fmla="*/ 17013 h 382819"/>
              <a:gd name="connsiteX8" fmla="*/ 2857814 w 3036106"/>
              <a:gd name="connsiteY8" fmla="*/ 15584 h 382819"/>
              <a:gd name="connsiteX9" fmla="*/ 2919403 w 3036106"/>
              <a:gd name="connsiteY9" fmla="*/ 30348 h 382819"/>
              <a:gd name="connsiteX10" fmla="*/ 2974864 w 3036106"/>
              <a:gd name="connsiteY10" fmla="*/ 38444 h 382819"/>
              <a:gd name="connsiteX11" fmla="*/ 3017206 w 3036106"/>
              <a:gd name="connsiteY11" fmla="*/ 62733 h 382819"/>
              <a:gd name="connsiteX12" fmla="*/ 3027576 w 3036106"/>
              <a:gd name="connsiteY12" fmla="*/ 128455 h 382819"/>
              <a:gd name="connsiteX13" fmla="*/ 3028204 w 3036106"/>
              <a:gd name="connsiteY13" fmla="*/ 169413 h 382819"/>
              <a:gd name="connsiteX14" fmla="*/ 3035824 w 3036106"/>
              <a:gd name="connsiteY14" fmla="*/ 237993 h 382819"/>
              <a:gd name="connsiteX15" fmla="*/ 3028204 w 3036106"/>
              <a:gd name="connsiteY15" fmla="*/ 321813 h 382819"/>
              <a:gd name="connsiteX16" fmla="*/ 2974864 w 3036106"/>
              <a:gd name="connsiteY16" fmla="*/ 358961 h 382819"/>
              <a:gd name="connsiteX17" fmla="*/ 2786799 w 3036106"/>
              <a:gd name="connsiteY17" fmla="*/ 366581 h 382819"/>
              <a:gd name="connsiteX18" fmla="*/ 2665194 w 3036106"/>
              <a:gd name="connsiteY18" fmla="*/ 374677 h 382819"/>
              <a:gd name="connsiteX19" fmla="*/ 2502424 w 3036106"/>
              <a:gd name="connsiteY19" fmla="*/ 375153 h 382819"/>
              <a:gd name="connsiteX20" fmla="*/ 1914740 w 3036106"/>
              <a:gd name="connsiteY20" fmla="*/ 371343 h 382819"/>
              <a:gd name="connsiteX21" fmla="*/ 1008904 w 3036106"/>
              <a:gd name="connsiteY21" fmla="*/ 382773 h 382819"/>
              <a:gd name="connsiteX22" fmla="*/ 978424 w 3036106"/>
              <a:gd name="connsiteY22" fmla="*/ 375153 h 382819"/>
              <a:gd name="connsiteX23" fmla="*/ 807092 w 3036106"/>
              <a:gd name="connsiteY23" fmla="*/ 369915 h 382819"/>
              <a:gd name="connsiteX24" fmla="*/ 727959 w 3036106"/>
              <a:gd name="connsiteY24" fmla="*/ 377693 h 382819"/>
              <a:gd name="connsiteX25" fmla="*/ 620546 w 3036106"/>
              <a:gd name="connsiteY25" fmla="*/ 357373 h 382819"/>
              <a:gd name="connsiteX26" fmla="*/ 476774 w 3036106"/>
              <a:gd name="connsiteY26" fmla="*/ 362453 h 382819"/>
              <a:gd name="connsiteX27" fmla="*/ 190814 w 3036106"/>
              <a:gd name="connsiteY27" fmla="*/ 371501 h 382819"/>
              <a:gd name="connsiteX28" fmla="*/ 81097 w 3036106"/>
              <a:gd name="connsiteY28" fmla="*/ 356738 h 382819"/>
              <a:gd name="connsiteX29" fmla="*/ 33544 w 3036106"/>
              <a:gd name="connsiteY29" fmla="*/ 306573 h 382819"/>
              <a:gd name="connsiteX30" fmla="*/ 18304 w 3036106"/>
              <a:gd name="connsiteY30" fmla="*/ 260853 h 382819"/>
              <a:gd name="connsiteX31" fmla="*/ 3064 w 3036106"/>
              <a:gd name="connsiteY31" fmla="*/ 207513 h 382819"/>
              <a:gd name="connsiteX32" fmla="*/ 0 w 3036106"/>
              <a:gd name="connsiteY32" fmla="*/ 177033 h 382819"/>
              <a:gd name="connsiteX33" fmla="*/ 12490 w 3036106"/>
              <a:gd name="connsiteY33" fmla="*/ 104167 h 382819"/>
              <a:gd name="connsiteX34" fmla="*/ 25610 w 3036106"/>
              <a:gd name="connsiteY34" fmla="*/ 64638 h 382819"/>
              <a:gd name="connsiteX35" fmla="*/ 86884 w 3036106"/>
              <a:gd name="connsiteY35" fmla="*/ 17013 h 382819"/>
              <a:gd name="connsiteX36" fmla="*/ 109744 w 3036106"/>
              <a:gd name="connsiteY36" fmla="*/ 1773 h 382819"/>
              <a:gd name="connsiteX37" fmla="*/ 307864 w 3036106"/>
              <a:gd name="connsiteY37" fmla="*/ 9393 h 382819"/>
              <a:gd name="connsiteX0" fmla="*/ 307864 w 3036106"/>
              <a:gd name="connsiteY0" fmla="*/ 9393 h 377863"/>
              <a:gd name="connsiteX1" fmla="*/ 307864 w 3036106"/>
              <a:gd name="connsiteY1" fmla="*/ 9393 h 377863"/>
              <a:gd name="connsiteX2" fmla="*/ 437404 w 3036106"/>
              <a:gd name="connsiteY2" fmla="*/ 17013 h 377863"/>
              <a:gd name="connsiteX3" fmla="*/ 528844 w 3036106"/>
              <a:gd name="connsiteY3" fmla="*/ 12727 h 377863"/>
              <a:gd name="connsiteX4" fmla="*/ 1068921 w 3036106"/>
              <a:gd name="connsiteY4" fmla="*/ 1297 h 377863"/>
              <a:gd name="connsiteX5" fmla="*/ 1517009 w 3036106"/>
              <a:gd name="connsiteY5" fmla="*/ 5583 h 377863"/>
              <a:gd name="connsiteX6" fmla="*/ 2586244 w 3036106"/>
              <a:gd name="connsiteY6" fmla="*/ 9393 h 377863"/>
              <a:gd name="connsiteX7" fmla="*/ 2822464 w 3036106"/>
              <a:gd name="connsiteY7" fmla="*/ 17013 h 377863"/>
              <a:gd name="connsiteX8" fmla="*/ 2857814 w 3036106"/>
              <a:gd name="connsiteY8" fmla="*/ 15584 h 377863"/>
              <a:gd name="connsiteX9" fmla="*/ 2919403 w 3036106"/>
              <a:gd name="connsiteY9" fmla="*/ 30348 h 377863"/>
              <a:gd name="connsiteX10" fmla="*/ 2974864 w 3036106"/>
              <a:gd name="connsiteY10" fmla="*/ 38444 h 377863"/>
              <a:gd name="connsiteX11" fmla="*/ 3017206 w 3036106"/>
              <a:gd name="connsiteY11" fmla="*/ 62733 h 377863"/>
              <a:gd name="connsiteX12" fmla="*/ 3027576 w 3036106"/>
              <a:gd name="connsiteY12" fmla="*/ 128455 h 377863"/>
              <a:gd name="connsiteX13" fmla="*/ 3028204 w 3036106"/>
              <a:gd name="connsiteY13" fmla="*/ 169413 h 377863"/>
              <a:gd name="connsiteX14" fmla="*/ 3035824 w 3036106"/>
              <a:gd name="connsiteY14" fmla="*/ 237993 h 377863"/>
              <a:gd name="connsiteX15" fmla="*/ 3028204 w 3036106"/>
              <a:gd name="connsiteY15" fmla="*/ 321813 h 377863"/>
              <a:gd name="connsiteX16" fmla="*/ 2974864 w 3036106"/>
              <a:gd name="connsiteY16" fmla="*/ 358961 h 377863"/>
              <a:gd name="connsiteX17" fmla="*/ 2786799 w 3036106"/>
              <a:gd name="connsiteY17" fmla="*/ 366581 h 377863"/>
              <a:gd name="connsiteX18" fmla="*/ 2665194 w 3036106"/>
              <a:gd name="connsiteY18" fmla="*/ 374677 h 377863"/>
              <a:gd name="connsiteX19" fmla="*/ 2502424 w 3036106"/>
              <a:gd name="connsiteY19" fmla="*/ 375153 h 377863"/>
              <a:gd name="connsiteX20" fmla="*/ 1914740 w 3036106"/>
              <a:gd name="connsiteY20" fmla="*/ 371343 h 377863"/>
              <a:gd name="connsiteX21" fmla="*/ 1116055 w 3036106"/>
              <a:gd name="connsiteY21" fmla="*/ 375629 h 377863"/>
              <a:gd name="connsiteX22" fmla="*/ 978424 w 3036106"/>
              <a:gd name="connsiteY22" fmla="*/ 375153 h 377863"/>
              <a:gd name="connsiteX23" fmla="*/ 807092 w 3036106"/>
              <a:gd name="connsiteY23" fmla="*/ 369915 h 377863"/>
              <a:gd name="connsiteX24" fmla="*/ 727959 w 3036106"/>
              <a:gd name="connsiteY24" fmla="*/ 377693 h 377863"/>
              <a:gd name="connsiteX25" fmla="*/ 620546 w 3036106"/>
              <a:gd name="connsiteY25" fmla="*/ 357373 h 377863"/>
              <a:gd name="connsiteX26" fmla="*/ 476774 w 3036106"/>
              <a:gd name="connsiteY26" fmla="*/ 362453 h 377863"/>
              <a:gd name="connsiteX27" fmla="*/ 190814 w 3036106"/>
              <a:gd name="connsiteY27" fmla="*/ 371501 h 377863"/>
              <a:gd name="connsiteX28" fmla="*/ 81097 w 3036106"/>
              <a:gd name="connsiteY28" fmla="*/ 356738 h 377863"/>
              <a:gd name="connsiteX29" fmla="*/ 33544 w 3036106"/>
              <a:gd name="connsiteY29" fmla="*/ 306573 h 377863"/>
              <a:gd name="connsiteX30" fmla="*/ 18304 w 3036106"/>
              <a:gd name="connsiteY30" fmla="*/ 260853 h 377863"/>
              <a:gd name="connsiteX31" fmla="*/ 3064 w 3036106"/>
              <a:gd name="connsiteY31" fmla="*/ 207513 h 377863"/>
              <a:gd name="connsiteX32" fmla="*/ 0 w 3036106"/>
              <a:gd name="connsiteY32" fmla="*/ 177033 h 377863"/>
              <a:gd name="connsiteX33" fmla="*/ 12490 w 3036106"/>
              <a:gd name="connsiteY33" fmla="*/ 104167 h 377863"/>
              <a:gd name="connsiteX34" fmla="*/ 25610 w 3036106"/>
              <a:gd name="connsiteY34" fmla="*/ 64638 h 377863"/>
              <a:gd name="connsiteX35" fmla="*/ 86884 w 3036106"/>
              <a:gd name="connsiteY35" fmla="*/ 17013 h 377863"/>
              <a:gd name="connsiteX36" fmla="*/ 109744 w 3036106"/>
              <a:gd name="connsiteY36" fmla="*/ 1773 h 377863"/>
              <a:gd name="connsiteX37" fmla="*/ 307864 w 3036106"/>
              <a:gd name="connsiteY37" fmla="*/ 9393 h 377863"/>
              <a:gd name="connsiteX0" fmla="*/ 307864 w 3036106"/>
              <a:gd name="connsiteY0" fmla="*/ 9393 h 377708"/>
              <a:gd name="connsiteX1" fmla="*/ 307864 w 3036106"/>
              <a:gd name="connsiteY1" fmla="*/ 9393 h 377708"/>
              <a:gd name="connsiteX2" fmla="*/ 437404 w 3036106"/>
              <a:gd name="connsiteY2" fmla="*/ 17013 h 377708"/>
              <a:gd name="connsiteX3" fmla="*/ 528844 w 3036106"/>
              <a:gd name="connsiteY3" fmla="*/ 12727 h 377708"/>
              <a:gd name="connsiteX4" fmla="*/ 1068921 w 3036106"/>
              <a:gd name="connsiteY4" fmla="*/ 1297 h 377708"/>
              <a:gd name="connsiteX5" fmla="*/ 1517009 w 3036106"/>
              <a:gd name="connsiteY5" fmla="*/ 5583 h 377708"/>
              <a:gd name="connsiteX6" fmla="*/ 2586244 w 3036106"/>
              <a:gd name="connsiteY6" fmla="*/ 9393 h 377708"/>
              <a:gd name="connsiteX7" fmla="*/ 2822464 w 3036106"/>
              <a:gd name="connsiteY7" fmla="*/ 17013 h 377708"/>
              <a:gd name="connsiteX8" fmla="*/ 2857814 w 3036106"/>
              <a:gd name="connsiteY8" fmla="*/ 15584 h 377708"/>
              <a:gd name="connsiteX9" fmla="*/ 2919403 w 3036106"/>
              <a:gd name="connsiteY9" fmla="*/ 30348 h 377708"/>
              <a:gd name="connsiteX10" fmla="*/ 2974864 w 3036106"/>
              <a:gd name="connsiteY10" fmla="*/ 38444 h 377708"/>
              <a:gd name="connsiteX11" fmla="*/ 3017206 w 3036106"/>
              <a:gd name="connsiteY11" fmla="*/ 62733 h 377708"/>
              <a:gd name="connsiteX12" fmla="*/ 3027576 w 3036106"/>
              <a:gd name="connsiteY12" fmla="*/ 128455 h 377708"/>
              <a:gd name="connsiteX13" fmla="*/ 3028204 w 3036106"/>
              <a:gd name="connsiteY13" fmla="*/ 169413 h 377708"/>
              <a:gd name="connsiteX14" fmla="*/ 3035824 w 3036106"/>
              <a:gd name="connsiteY14" fmla="*/ 237993 h 377708"/>
              <a:gd name="connsiteX15" fmla="*/ 3028204 w 3036106"/>
              <a:gd name="connsiteY15" fmla="*/ 321813 h 377708"/>
              <a:gd name="connsiteX16" fmla="*/ 2974864 w 3036106"/>
              <a:gd name="connsiteY16" fmla="*/ 358961 h 377708"/>
              <a:gd name="connsiteX17" fmla="*/ 2786799 w 3036106"/>
              <a:gd name="connsiteY17" fmla="*/ 366581 h 377708"/>
              <a:gd name="connsiteX18" fmla="*/ 2665194 w 3036106"/>
              <a:gd name="connsiteY18" fmla="*/ 374677 h 377708"/>
              <a:gd name="connsiteX19" fmla="*/ 2502424 w 3036106"/>
              <a:gd name="connsiteY19" fmla="*/ 375153 h 377708"/>
              <a:gd name="connsiteX20" fmla="*/ 1914740 w 3036106"/>
              <a:gd name="connsiteY20" fmla="*/ 371343 h 377708"/>
              <a:gd name="connsiteX21" fmla="*/ 1116055 w 3036106"/>
              <a:gd name="connsiteY21" fmla="*/ 375629 h 377708"/>
              <a:gd name="connsiteX22" fmla="*/ 978424 w 3036106"/>
              <a:gd name="connsiteY22" fmla="*/ 375153 h 377708"/>
              <a:gd name="connsiteX23" fmla="*/ 807092 w 3036106"/>
              <a:gd name="connsiteY23" fmla="*/ 369915 h 377708"/>
              <a:gd name="connsiteX24" fmla="*/ 727959 w 3036106"/>
              <a:gd name="connsiteY24" fmla="*/ 377693 h 377708"/>
              <a:gd name="connsiteX25" fmla="*/ 603500 w 3036106"/>
              <a:gd name="connsiteY25" fmla="*/ 371660 h 377708"/>
              <a:gd name="connsiteX26" fmla="*/ 476774 w 3036106"/>
              <a:gd name="connsiteY26" fmla="*/ 362453 h 377708"/>
              <a:gd name="connsiteX27" fmla="*/ 190814 w 3036106"/>
              <a:gd name="connsiteY27" fmla="*/ 371501 h 377708"/>
              <a:gd name="connsiteX28" fmla="*/ 81097 w 3036106"/>
              <a:gd name="connsiteY28" fmla="*/ 356738 h 377708"/>
              <a:gd name="connsiteX29" fmla="*/ 33544 w 3036106"/>
              <a:gd name="connsiteY29" fmla="*/ 306573 h 377708"/>
              <a:gd name="connsiteX30" fmla="*/ 18304 w 3036106"/>
              <a:gd name="connsiteY30" fmla="*/ 260853 h 377708"/>
              <a:gd name="connsiteX31" fmla="*/ 3064 w 3036106"/>
              <a:gd name="connsiteY31" fmla="*/ 207513 h 377708"/>
              <a:gd name="connsiteX32" fmla="*/ 0 w 3036106"/>
              <a:gd name="connsiteY32" fmla="*/ 177033 h 377708"/>
              <a:gd name="connsiteX33" fmla="*/ 12490 w 3036106"/>
              <a:gd name="connsiteY33" fmla="*/ 104167 h 377708"/>
              <a:gd name="connsiteX34" fmla="*/ 25610 w 3036106"/>
              <a:gd name="connsiteY34" fmla="*/ 64638 h 377708"/>
              <a:gd name="connsiteX35" fmla="*/ 86884 w 3036106"/>
              <a:gd name="connsiteY35" fmla="*/ 17013 h 377708"/>
              <a:gd name="connsiteX36" fmla="*/ 109744 w 3036106"/>
              <a:gd name="connsiteY36" fmla="*/ 1773 h 377708"/>
              <a:gd name="connsiteX37" fmla="*/ 307864 w 3036106"/>
              <a:gd name="connsiteY37" fmla="*/ 9393 h 37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6106" h="377708">
                <a:moveTo>
                  <a:pt x="307864" y="9393"/>
                </a:moveTo>
                <a:lnTo>
                  <a:pt x="307864" y="9393"/>
                </a:lnTo>
                <a:cubicBezTo>
                  <a:pt x="351044" y="11933"/>
                  <a:pt x="400574" y="16457"/>
                  <a:pt x="437404" y="17013"/>
                </a:cubicBezTo>
                <a:cubicBezTo>
                  <a:pt x="474234" y="17569"/>
                  <a:pt x="423591" y="15346"/>
                  <a:pt x="528844" y="12727"/>
                </a:cubicBezTo>
                <a:cubicBezTo>
                  <a:pt x="634097" y="10108"/>
                  <a:pt x="896201" y="-1243"/>
                  <a:pt x="1068921" y="1297"/>
                </a:cubicBezTo>
                <a:cubicBezTo>
                  <a:pt x="1219095" y="9076"/>
                  <a:pt x="1264122" y="4234"/>
                  <a:pt x="1517009" y="5583"/>
                </a:cubicBezTo>
                <a:cubicBezTo>
                  <a:pt x="1769896" y="6932"/>
                  <a:pt x="2136455" y="33995"/>
                  <a:pt x="2586244" y="9393"/>
                </a:cubicBezTo>
                <a:lnTo>
                  <a:pt x="2822464" y="17013"/>
                </a:lnTo>
                <a:cubicBezTo>
                  <a:pt x="2867726" y="18045"/>
                  <a:pt x="2841658" y="13362"/>
                  <a:pt x="2857814" y="15584"/>
                </a:cubicBezTo>
                <a:cubicBezTo>
                  <a:pt x="2873970" y="17806"/>
                  <a:pt x="2894003" y="27808"/>
                  <a:pt x="2919403" y="30348"/>
                </a:cubicBezTo>
                <a:cubicBezTo>
                  <a:pt x="2934643" y="35428"/>
                  <a:pt x="2958564" y="33047"/>
                  <a:pt x="2974864" y="38444"/>
                </a:cubicBezTo>
                <a:cubicBezTo>
                  <a:pt x="2991164" y="43841"/>
                  <a:pt x="3008421" y="47731"/>
                  <a:pt x="3017206" y="62733"/>
                </a:cubicBezTo>
                <a:cubicBezTo>
                  <a:pt x="3025991" y="77735"/>
                  <a:pt x="3025743" y="110675"/>
                  <a:pt x="3027576" y="128455"/>
                </a:cubicBezTo>
                <a:cubicBezTo>
                  <a:pt x="3029409" y="146235"/>
                  <a:pt x="3026829" y="151157"/>
                  <a:pt x="3028204" y="169413"/>
                </a:cubicBezTo>
                <a:cubicBezTo>
                  <a:pt x="3029579" y="187669"/>
                  <a:pt x="3035824" y="214992"/>
                  <a:pt x="3035824" y="237993"/>
                </a:cubicBezTo>
                <a:cubicBezTo>
                  <a:pt x="3035824" y="266048"/>
                  <a:pt x="3038364" y="301652"/>
                  <a:pt x="3028204" y="321813"/>
                </a:cubicBezTo>
                <a:cubicBezTo>
                  <a:pt x="3018044" y="341974"/>
                  <a:pt x="3015098" y="351500"/>
                  <a:pt x="2974864" y="358961"/>
                </a:cubicBezTo>
                <a:cubicBezTo>
                  <a:pt x="2934630" y="366422"/>
                  <a:pt x="2850299" y="364041"/>
                  <a:pt x="2786799" y="366581"/>
                </a:cubicBezTo>
                <a:cubicBezTo>
                  <a:pt x="2744109" y="373696"/>
                  <a:pt x="2712590" y="373248"/>
                  <a:pt x="2665194" y="374677"/>
                </a:cubicBezTo>
                <a:cubicBezTo>
                  <a:pt x="2617798" y="376106"/>
                  <a:pt x="2627500" y="375709"/>
                  <a:pt x="2502424" y="375153"/>
                </a:cubicBezTo>
                <a:lnTo>
                  <a:pt x="1914740" y="371343"/>
                </a:lnTo>
                <a:lnTo>
                  <a:pt x="1116055" y="375629"/>
                </a:lnTo>
                <a:lnTo>
                  <a:pt x="978424" y="375153"/>
                </a:lnTo>
                <a:cubicBezTo>
                  <a:pt x="926930" y="374201"/>
                  <a:pt x="873132" y="372455"/>
                  <a:pt x="807092" y="369915"/>
                </a:cubicBezTo>
                <a:cubicBezTo>
                  <a:pt x="774477" y="361761"/>
                  <a:pt x="761891" y="377402"/>
                  <a:pt x="727959" y="377693"/>
                </a:cubicBezTo>
                <a:cubicBezTo>
                  <a:pt x="694027" y="377984"/>
                  <a:pt x="645364" y="374200"/>
                  <a:pt x="603500" y="371660"/>
                </a:cubicBezTo>
                <a:cubicBezTo>
                  <a:pt x="561636" y="369120"/>
                  <a:pt x="545555" y="362480"/>
                  <a:pt x="476774" y="362453"/>
                </a:cubicBezTo>
                <a:cubicBezTo>
                  <a:pt x="407993" y="362427"/>
                  <a:pt x="287757" y="374041"/>
                  <a:pt x="190814" y="371501"/>
                </a:cubicBezTo>
                <a:cubicBezTo>
                  <a:pt x="178114" y="368961"/>
                  <a:pt x="107309" y="367559"/>
                  <a:pt x="81097" y="356738"/>
                </a:cubicBezTo>
                <a:cubicBezTo>
                  <a:pt x="54885" y="345917"/>
                  <a:pt x="66744" y="340065"/>
                  <a:pt x="33544" y="306573"/>
                </a:cubicBezTo>
                <a:cubicBezTo>
                  <a:pt x="28464" y="291333"/>
                  <a:pt x="22200" y="276438"/>
                  <a:pt x="18304" y="260853"/>
                </a:cubicBezTo>
                <a:cubicBezTo>
                  <a:pt x="14437" y="245386"/>
                  <a:pt x="6115" y="221483"/>
                  <a:pt x="3064" y="207513"/>
                </a:cubicBezTo>
                <a:cubicBezTo>
                  <a:pt x="13" y="193543"/>
                  <a:pt x="5080" y="187193"/>
                  <a:pt x="0" y="177033"/>
                </a:cubicBezTo>
                <a:cubicBezTo>
                  <a:pt x="2540" y="144013"/>
                  <a:pt x="8222" y="122899"/>
                  <a:pt x="12490" y="104167"/>
                </a:cubicBezTo>
                <a:cubicBezTo>
                  <a:pt x="16758" y="85435"/>
                  <a:pt x="13211" y="79163"/>
                  <a:pt x="25610" y="64638"/>
                </a:cubicBezTo>
                <a:cubicBezTo>
                  <a:pt x="38009" y="50113"/>
                  <a:pt x="31698" y="44606"/>
                  <a:pt x="86884" y="17013"/>
                </a:cubicBezTo>
                <a:cubicBezTo>
                  <a:pt x="95075" y="12917"/>
                  <a:pt x="100615" y="2503"/>
                  <a:pt x="109744" y="1773"/>
                </a:cubicBezTo>
                <a:cubicBezTo>
                  <a:pt x="165446" y="-2683"/>
                  <a:pt x="221504" y="1773"/>
                  <a:pt x="307864" y="93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>
            <a:defPPr>
              <a:defRPr lang="zh-TW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zh-TW" sz="1800" b="1" dirty="0">
                <a:solidFill>
                  <a:srgbClr val="2E3138"/>
                </a:solidFill>
                <a:latin typeface="inherit"/>
              </a:rPr>
              <a:t>Waiting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69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">
            <a:extLst>
              <a:ext uri="{FF2B5EF4-FFF2-40B4-BE49-F238E27FC236}">
                <a16:creationId xmlns:a16="http://schemas.microsoft.com/office/drawing/2014/main" id="{8FA82EAD-1356-4C06-B255-8B4AAB3213D5}"/>
              </a:ext>
            </a:extLst>
          </p:cNvPr>
          <p:cNvSpPr/>
          <p:nvPr/>
        </p:nvSpPr>
        <p:spPr>
          <a:xfrm>
            <a:off x="22" y="-19050"/>
            <a:ext cx="12191978" cy="812003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A92BC-5B99-45F1-964E-198DD6A7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387"/>
            <a:ext cx="10515600" cy="4746860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TW" dirty="0"/>
              <a:t>Change the default delay for all routes -</a:t>
            </a:r>
            <a:r>
              <a:rPr lang="en-US" altLang="zh-TW" b="1" i="1" dirty="0"/>
              <a:t> </a:t>
            </a:r>
            <a:r>
              <a:rPr lang="en-US" altLang="zh-TW" b="1" i="1" dirty="0" err="1">
                <a:solidFill>
                  <a:srgbClr val="0070C0"/>
                </a:solidFill>
              </a:rPr>
              <a:t>cy.server</a:t>
            </a:r>
            <a:r>
              <a:rPr lang="en-US" altLang="zh-TW" b="1" i="1" dirty="0">
                <a:solidFill>
                  <a:srgbClr val="0070C0"/>
                </a:solidFill>
              </a:rPr>
              <a:t>({ delay: 1500 })</a:t>
            </a:r>
          </a:p>
          <a:p>
            <a:pPr marL="0" indent="0" fontAlgn="base">
              <a:buNone/>
            </a:pPr>
            <a:endParaRPr lang="en-US" altLang="zh-TW" sz="2400" dirty="0">
              <a:solidFill>
                <a:srgbClr val="2E3138"/>
              </a:solidFill>
              <a:latin typeface="inherit"/>
            </a:endParaRPr>
          </a:p>
          <a:p>
            <a:pPr fontAlgn="base"/>
            <a:r>
              <a:rPr lang="zh-TW" altLang="en-US" sz="2400" dirty="0">
                <a:solidFill>
                  <a:srgbClr val="2E3138"/>
                </a:solidFill>
                <a:latin typeface="inherit"/>
              </a:rPr>
              <a:t>如果</a:t>
            </a:r>
            <a:r>
              <a:rPr lang="en-US" altLang="zh-TW" sz="2400" dirty="0">
                <a:solidFill>
                  <a:srgbClr val="2E3138"/>
                </a:solidFill>
                <a:latin typeface="inherit"/>
              </a:rPr>
              <a:t>stub</a:t>
            </a:r>
            <a:r>
              <a:rPr lang="zh-TW" altLang="en-US" sz="2400" dirty="0">
                <a:solidFill>
                  <a:srgbClr val="2E3138"/>
                </a:solidFill>
                <a:latin typeface="inherit"/>
              </a:rPr>
              <a:t> </a:t>
            </a:r>
            <a:r>
              <a:rPr lang="en-US" altLang="zh-TW" sz="2400" dirty="0">
                <a:solidFill>
                  <a:srgbClr val="2E3138"/>
                </a:solidFill>
                <a:latin typeface="inherit"/>
              </a:rPr>
              <a:t>response</a:t>
            </a:r>
            <a:r>
              <a:rPr lang="zh-TW" altLang="en-US" sz="2400" dirty="0">
                <a:solidFill>
                  <a:srgbClr val="2E3138"/>
                </a:solidFill>
                <a:latin typeface="inherit"/>
              </a:rPr>
              <a:t>速度非常的快</a:t>
            </a:r>
            <a:r>
              <a:rPr lang="en-US" altLang="zh-TW" sz="2400" dirty="0">
                <a:solidFill>
                  <a:srgbClr val="2E3138"/>
                </a:solidFill>
                <a:latin typeface="inherit"/>
              </a:rPr>
              <a:t>(&lt; </a:t>
            </a:r>
            <a:r>
              <a:rPr lang="en-US" altLang="zh-TW" sz="2400" dirty="0" err="1">
                <a:solidFill>
                  <a:srgbClr val="2E3138"/>
                </a:solidFill>
                <a:latin typeface="inherit"/>
              </a:rPr>
              <a:t>ms</a:t>
            </a:r>
            <a:r>
              <a:rPr lang="en-US" altLang="zh-TW" sz="2400" dirty="0">
                <a:solidFill>
                  <a:srgbClr val="2E3138"/>
                </a:solidFill>
                <a:latin typeface="inherit"/>
              </a:rPr>
              <a:t>)</a:t>
            </a:r>
            <a:r>
              <a:rPr lang="zh-TW" altLang="en-US" sz="2400" dirty="0">
                <a:solidFill>
                  <a:srgbClr val="2E3138"/>
                </a:solidFill>
                <a:latin typeface="inherit"/>
              </a:rPr>
              <a:t>，可以透過</a:t>
            </a:r>
            <a:r>
              <a:rPr lang="en-US" altLang="zh-TW" sz="2400" dirty="0">
                <a:solidFill>
                  <a:srgbClr val="2E3138"/>
                </a:solidFill>
                <a:latin typeface="inherit"/>
              </a:rPr>
              <a:t>delay</a:t>
            </a:r>
            <a:r>
              <a:rPr lang="zh-TW" altLang="en-US" sz="2400" dirty="0">
                <a:solidFill>
                  <a:srgbClr val="2E3138"/>
                </a:solidFill>
                <a:latin typeface="inherit"/>
              </a:rPr>
              <a:t>時間的方式去模擬實際網路延遲</a:t>
            </a:r>
            <a:endParaRPr lang="en-US" altLang="zh-TW" sz="2400" dirty="0">
              <a:solidFill>
                <a:srgbClr val="2E3138"/>
              </a:solidFill>
              <a:latin typeface="inheri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Network Traffic Control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자유형 74">
            <a:extLst>
              <a:ext uri="{FF2B5EF4-FFF2-40B4-BE49-F238E27FC236}">
                <a16:creationId xmlns:a16="http://schemas.microsoft.com/office/drawing/2014/main" id="{B95C75BA-CBC9-48C8-A4D0-1C5437312DC2}"/>
              </a:ext>
            </a:extLst>
          </p:cNvPr>
          <p:cNvSpPr/>
          <p:nvPr/>
        </p:nvSpPr>
        <p:spPr>
          <a:xfrm>
            <a:off x="250852" y="502243"/>
            <a:ext cx="1569856" cy="577851"/>
          </a:xfrm>
          <a:custGeom>
            <a:avLst/>
            <a:gdLst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533400 w 3048262"/>
              <a:gd name="connsiteY26" fmla="*/ 3370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7786 w 3048262"/>
              <a:gd name="connsiteY34" fmla="*/ 64638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47004 w 3036086"/>
              <a:gd name="connsiteY4" fmla="*/ 32253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7814 w 3036086"/>
              <a:gd name="connsiteY8" fmla="*/ 15584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4364 w 3036106"/>
              <a:gd name="connsiteY17" fmla="*/ 352293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65194 w 3036106"/>
              <a:gd name="connsiteY18" fmla="*/ 374677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82810"/>
              <a:gd name="connsiteX1" fmla="*/ 307864 w 3036106"/>
              <a:gd name="connsiteY1" fmla="*/ 9393 h 382810"/>
              <a:gd name="connsiteX2" fmla="*/ 437404 w 3036106"/>
              <a:gd name="connsiteY2" fmla="*/ 17013 h 382810"/>
              <a:gd name="connsiteX3" fmla="*/ 528844 w 3036106"/>
              <a:gd name="connsiteY3" fmla="*/ 12727 h 382810"/>
              <a:gd name="connsiteX4" fmla="*/ 1068921 w 3036106"/>
              <a:gd name="connsiteY4" fmla="*/ 1297 h 382810"/>
              <a:gd name="connsiteX5" fmla="*/ 1517009 w 3036106"/>
              <a:gd name="connsiteY5" fmla="*/ 5583 h 382810"/>
              <a:gd name="connsiteX6" fmla="*/ 2586244 w 3036106"/>
              <a:gd name="connsiteY6" fmla="*/ 9393 h 382810"/>
              <a:gd name="connsiteX7" fmla="*/ 2822464 w 3036106"/>
              <a:gd name="connsiteY7" fmla="*/ 17013 h 382810"/>
              <a:gd name="connsiteX8" fmla="*/ 2857814 w 3036106"/>
              <a:gd name="connsiteY8" fmla="*/ 15584 h 382810"/>
              <a:gd name="connsiteX9" fmla="*/ 2919403 w 3036106"/>
              <a:gd name="connsiteY9" fmla="*/ 30348 h 382810"/>
              <a:gd name="connsiteX10" fmla="*/ 2974864 w 3036106"/>
              <a:gd name="connsiteY10" fmla="*/ 38444 h 382810"/>
              <a:gd name="connsiteX11" fmla="*/ 3017206 w 3036106"/>
              <a:gd name="connsiteY11" fmla="*/ 62733 h 382810"/>
              <a:gd name="connsiteX12" fmla="*/ 3027576 w 3036106"/>
              <a:gd name="connsiteY12" fmla="*/ 128455 h 382810"/>
              <a:gd name="connsiteX13" fmla="*/ 3028204 w 3036106"/>
              <a:gd name="connsiteY13" fmla="*/ 169413 h 382810"/>
              <a:gd name="connsiteX14" fmla="*/ 3035824 w 3036106"/>
              <a:gd name="connsiteY14" fmla="*/ 237993 h 382810"/>
              <a:gd name="connsiteX15" fmla="*/ 3028204 w 3036106"/>
              <a:gd name="connsiteY15" fmla="*/ 321813 h 382810"/>
              <a:gd name="connsiteX16" fmla="*/ 2974864 w 3036106"/>
              <a:gd name="connsiteY16" fmla="*/ 358961 h 382810"/>
              <a:gd name="connsiteX17" fmla="*/ 2786799 w 3036106"/>
              <a:gd name="connsiteY17" fmla="*/ 366581 h 382810"/>
              <a:gd name="connsiteX18" fmla="*/ 2665194 w 3036106"/>
              <a:gd name="connsiteY18" fmla="*/ 374677 h 382810"/>
              <a:gd name="connsiteX19" fmla="*/ 2502424 w 3036106"/>
              <a:gd name="connsiteY19" fmla="*/ 375153 h 382810"/>
              <a:gd name="connsiteX20" fmla="*/ 1914740 w 3036106"/>
              <a:gd name="connsiteY20" fmla="*/ 371343 h 382810"/>
              <a:gd name="connsiteX21" fmla="*/ 1008904 w 3036106"/>
              <a:gd name="connsiteY21" fmla="*/ 382773 h 382810"/>
              <a:gd name="connsiteX22" fmla="*/ 978424 w 3036106"/>
              <a:gd name="connsiteY22" fmla="*/ 375153 h 382810"/>
              <a:gd name="connsiteX23" fmla="*/ 780304 w 3036106"/>
              <a:gd name="connsiteY23" fmla="*/ 367533 h 382810"/>
              <a:gd name="connsiteX24" fmla="*/ 727959 w 3036106"/>
              <a:gd name="connsiteY24" fmla="*/ 377693 h 382810"/>
              <a:gd name="connsiteX25" fmla="*/ 620546 w 3036106"/>
              <a:gd name="connsiteY25" fmla="*/ 357373 h 382810"/>
              <a:gd name="connsiteX26" fmla="*/ 476774 w 3036106"/>
              <a:gd name="connsiteY26" fmla="*/ 362453 h 382810"/>
              <a:gd name="connsiteX27" fmla="*/ 190814 w 3036106"/>
              <a:gd name="connsiteY27" fmla="*/ 371501 h 382810"/>
              <a:gd name="connsiteX28" fmla="*/ 81097 w 3036106"/>
              <a:gd name="connsiteY28" fmla="*/ 356738 h 382810"/>
              <a:gd name="connsiteX29" fmla="*/ 33544 w 3036106"/>
              <a:gd name="connsiteY29" fmla="*/ 306573 h 382810"/>
              <a:gd name="connsiteX30" fmla="*/ 18304 w 3036106"/>
              <a:gd name="connsiteY30" fmla="*/ 260853 h 382810"/>
              <a:gd name="connsiteX31" fmla="*/ 3064 w 3036106"/>
              <a:gd name="connsiteY31" fmla="*/ 207513 h 382810"/>
              <a:gd name="connsiteX32" fmla="*/ 0 w 3036106"/>
              <a:gd name="connsiteY32" fmla="*/ 177033 h 382810"/>
              <a:gd name="connsiteX33" fmla="*/ 12490 w 3036106"/>
              <a:gd name="connsiteY33" fmla="*/ 104167 h 382810"/>
              <a:gd name="connsiteX34" fmla="*/ 25610 w 3036106"/>
              <a:gd name="connsiteY34" fmla="*/ 64638 h 382810"/>
              <a:gd name="connsiteX35" fmla="*/ 86884 w 3036106"/>
              <a:gd name="connsiteY35" fmla="*/ 17013 h 382810"/>
              <a:gd name="connsiteX36" fmla="*/ 109744 w 3036106"/>
              <a:gd name="connsiteY36" fmla="*/ 1773 h 382810"/>
              <a:gd name="connsiteX37" fmla="*/ 307864 w 3036106"/>
              <a:gd name="connsiteY37" fmla="*/ 9393 h 382810"/>
              <a:gd name="connsiteX0" fmla="*/ 307864 w 3036106"/>
              <a:gd name="connsiteY0" fmla="*/ 9393 h 382819"/>
              <a:gd name="connsiteX1" fmla="*/ 307864 w 3036106"/>
              <a:gd name="connsiteY1" fmla="*/ 9393 h 382819"/>
              <a:gd name="connsiteX2" fmla="*/ 437404 w 3036106"/>
              <a:gd name="connsiteY2" fmla="*/ 17013 h 382819"/>
              <a:gd name="connsiteX3" fmla="*/ 528844 w 3036106"/>
              <a:gd name="connsiteY3" fmla="*/ 12727 h 382819"/>
              <a:gd name="connsiteX4" fmla="*/ 1068921 w 3036106"/>
              <a:gd name="connsiteY4" fmla="*/ 1297 h 382819"/>
              <a:gd name="connsiteX5" fmla="*/ 1517009 w 3036106"/>
              <a:gd name="connsiteY5" fmla="*/ 5583 h 382819"/>
              <a:gd name="connsiteX6" fmla="*/ 2586244 w 3036106"/>
              <a:gd name="connsiteY6" fmla="*/ 9393 h 382819"/>
              <a:gd name="connsiteX7" fmla="*/ 2822464 w 3036106"/>
              <a:gd name="connsiteY7" fmla="*/ 17013 h 382819"/>
              <a:gd name="connsiteX8" fmla="*/ 2857814 w 3036106"/>
              <a:gd name="connsiteY8" fmla="*/ 15584 h 382819"/>
              <a:gd name="connsiteX9" fmla="*/ 2919403 w 3036106"/>
              <a:gd name="connsiteY9" fmla="*/ 30348 h 382819"/>
              <a:gd name="connsiteX10" fmla="*/ 2974864 w 3036106"/>
              <a:gd name="connsiteY10" fmla="*/ 38444 h 382819"/>
              <a:gd name="connsiteX11" fmla="*/ 3017206 w 3036106"/>
              <a:gd name="connsiteY11" fmla="*/ 62733 h 382819"/>
              <a:gd name="connsiteX12" fmla="*/ 3027576 w 3036106"/>
              <a:gd name="connsiteY12" fmla="*/ 128455 h 382819"/>
              <a:gd name="connsiteX13" fmla="*/ 3028204 w 3036106"/>
              <a:gd name="connsiteY13" fmla="*/ 169413 h 382819"/>
              <a:gd name="connsiteX14" fmla="*/ 3035824 w 3036106"/>
              <a:gd name="connsiteY14" fmla="*/ 237993 h 382819"/>
              <a:gd name="connsiteX15" fmla="*/ 3028204 w 3036106"/>
              <a:gd name="connsiteY15" fmla="*/ 321813 h 382819"/>
              <a:gd name="connsiteX16" fmla="*/ 2974864 w 3036106"/>
              <a:gd name="connsiteY16" fmla="*/ 358961 h 382819"/>
              <a:gd name="connsiteX17" fmla="*/ 2786799 w 3036106"/>
              <a:gd name="connsiteY17" fmla="*/ 366581 h 382819"/>
              <a:gd name="connsiteX18" fmla="*/ 2665194 w 3036106"/>
              <a:gd name="connsiteY18" fmla="*/ 374677 h 382819"/>
              <a:gd name="connsiteX19" fmla="*/ 2502424 w 3036106"/>
              <a:gd name="connsiteY19" fmla="*/ 375153 h 382819"/>
              <a:gd name="connsiteX20" fmla="*/ 1914740 w 3036106"/>
              <a:gd name="connsiteY20" fmla="*/ 371343 h 382819"/>
              <a:gd name="connsiteX21" fmla="*/ 1008904 w 3036106"/>
              <a:gd name="connsiteY21" fmla="*/ 382773 h 382819"/>
              <a:gd name="connsiteX22" fmla="*/ 978424 w 3036106"/>
              <a:gd name="connsiteY22" fmla="*/ 375153 h 382819"/>
              <a:gd name="connsiteX23" fmla="*/ 807092 w 3036106"/>
              <a:gd name="connsiteY23" fmla="*/ 369915 h 382819"/>
              <a:gd name="connsiteX24" fmla="*/ 727959 w 3036106"/>
              <a:gd name="connsiteY24" fmla="*/ 377693 h 382819"/>
              <a:gd name="connsiteX25" fmla="*/ 620546 w 3036106"/>
              <a:gd name="connsiteY25" fmla="*/ 357373 h 382819"/>
              <a:gd name="connsiteX26" fmla="*/ 476774 w 3036106"/>
              <a:gd name="connsiteY26" fmla="*/ 362453 h 382819"/>
              <a:gd name="connsiteX27" fmla="*/ 190814 w 3036106"/>
              <a:gd name="connsiteY27" fmla="*/ 371501 h 382819"/>
              <a:gd name="connsiteX28" fmla="*/ 81097 w 3036106"/>
              <a:gd name="connsiteY28" fmla="*/ 356738 h 382819"/>
              <a:gd name="connsiteX29" fmla="*/ 33544 w 3036106"/>
              <a:gd name="connsiteY29" fmla="*/ 306573 h 382819"/>
              <a:gd name="connsiteX30" fmla="*/ 18304 w 3036106"/>
              <a:gd name="connsiteY30" fmla="*/ 260853 h 382819"/>
              <a:gd name="connsiteX31" fmla="*/ 3064 w 3036106"/>
              <a:gd name="connsiteY31" fmla="*/ 207513 h 382819"/>
              <a:gd name="connsiteX32" fmla="*/ 0 w 3036106"/>
              <a:gd name="connsiteY32" fmla="*/ 177033 h 382819"/>
              <a:gd name="connsiteX33" fmla="*/ 12490 w 3036106"/>
              <a:gd name="connsiteY33" fmla="*/ 104167 h 382819"/>
              <a:gd name="connsiteX34" fmla="*/ 25610 w 3036106"/>
              <a:gd name="connsiteY34" fmla="*/ 64638 h 382819"/>
              <a:gd name="connsiteX35" fmla="*/ 86884 w 3036106"/>
              <a:gd name="connsiteY35" fmla="*/ 17013 h 382819"/>
              <a:gd name="connsiteX36" fmla="*/ 109744 w 3036106"/>
              <a:gd name="connsiteY36" fmla="*/ 1773 h 382819"/>
              <a:gd name="connsiteX37" fmla="*/ 307864 w 3036106"/>
              <a:gd name="connsiteY37" fmla="*/ 9393 h 382819"/>
              <a:gd name="connsiteX0" fmla="*/ 307864 w 3036106"/>
              <a:gd name="connsiteY0" fmla="*/ 9393 h 377863"/>
              <a:gd name="connsiteX1" fmla="*/ 307864 w 3036106"/>
              <a:gd name="connsiteY1" fmla="*/ 9393 h 377863"/>
              <a:gd name="connsiteX2" fmla="*/ 437404 w 3036106"/>
              <a:gd name="connsiteY2" fmla="*/ 17013 h 377863"/>
              <a:gd name="connsiteX3" fmla="*/ 528844 w 3036106"/>
              <a:gd name="connsiteY3" fmla="*/ 12727 h 377863"/>
              <a:gd name="connsiteX4" fmla="*/ 1068921 w 3036106"/>
              <a:gd name="connsiteY4" fmla="*/ 1297 h 377863"/>
              <a:gd name="connsiteX5" fmla="*/ 1517009 w 3036106"/>
              <a:gd name="connsiteY5" fmla="*/ 5583 h 377863"/>
              <a:gd name="connsiteX6" fmla="*/ 2586244 w 3036106"/>
              <a:gd name="connsiteY6" fmla="*/ 9393 h 377863"/>
              <a:gd name="connsiteX7" fmla="*/ 2822464 w 3036106"/>
              <a:gd name="connsiteY7" fmla="*/ 17013 h 377863"/>
              <a:gd name="connsiteX8" fmla="*/ 2857814 w 3036106"/>
              <a:gd name="connsiteY8" fmla="*/ 15584 h 377863"/>
              <a:gd name="connsiteX9" fmla="*/ 2919403 w 3036106"/>
              <a:gd name="connsiteY9" fmla="*/ 30348 h 377863"/>
              <a:gd name="connsiteX10" fmla="*/ 2974864 w 3036106"/>
              <a:gd name="connsiteY10" fmla="*/ 38444 h 377863"/>
              <a:gd name="connsiteX11" fmla="*/ 3017206 w 3036106"/>
              <a:gd name="connsiteY11" fmla="*/ 62733 h 377863"/>
              <a:gd name="connsiteX12" fmla="*/ 3027576 w 3036106"/>
              <a:gd name="connsiteY12" fmla="*/ 128455 h 377863"/>
              <a:gd name="connsiteX13" fmla="*/ 3028204 w 3036106"/>
              <a:gd name="connsiteY13" fmla="*/ 169413 h 377863"/>
              <a:gd name="connsiteX14" fmla="*/ 3035824 w 3036106"/>
              <a:gd name="connsiteY14" fmla="*/ 237993 h 377863"/>
              <a:gd name="connsiteX15" fmla="*/ 3028204 w 3036106"/>
              <a:gd name="connsiteY15" fmla="*/ 321813 h 377863"/>
              <a:gd name="connsiteX16" fmla="*/ 2974864 w 3036106"/>
              <a:gd name="connsiteY16" fmla="*/ 358961 h 377863"/>
              <a:gd name="connsiteX17" fmla="*/ 2786799 w 3036106"/>
              <a:gd name="connsiteY17" fmla="*/ 366581 h 377863"/>
              <a:gd name="connsiteX18" fmla="*/ 2665194 w 3036106"/>
              <a:gd name="connsiteY18" fmla="*/ 374677 h 377863"/>
              <a:gd name="connsiteX19" fmla="*/ 2502424 w 3036106"/>
              <a:gd name="connsiteY19" fmla="*/ 375153 h 377863"/>
              <a:gd name="connsiteX20" fmla="*/ 1914740 w 3036106"/>
              <a:gd name="connsiteY20" fmla="*/ 371343 h 377863"/>
              <a:gd name="connsiteX21" fmla="*/ 1116055 w 3036106"/>
              <a:gd name="connsiteY21" fmla="*/ 375629 h 377863"/>
              <a:gd name="connsiteX22" fmla="*/ 978424 w 3036106"/>
              <a:gd name="connsiteY22" fmla="*/ 375153 h 377863"/>
              <a:gd name="connsiteX23" fmla="*/ 807092 w 3036106"/>
              <a:gd name="connsiteY23" fmla="*/ 369915 h 377863"/>
              <a:gd name="connsiteX24" fmla="*/ 727959 w 3036106"/>
              <a:gd name="connsiteY24" fmla="*/ 377693 h 377863"/>
              <a:gd name="connsiteX25" fmla="*/ 620546 w 3036106"/>
              <a:gd name="connsiteY25" fmla="*/ 357373 h 377863"/>
              <a:gd name="connsiteX26" fmla="*/ 476774 w 3036106"/>
              <a:gd name="connsiteY26" fmla="*/ 362453 h 377863"/>
              <a:gd name="connsiteX27" fmla="*/ 190814 w 3036106"/>
              <a:gd name="connsiteY27" fmla="*/ 371501 h 377863"/>
              <a:gd name="connsiteX28" fmla="*/ 81097 w 3036106"/>
              <a:gd name="connsiteY28" fmla="*/ 356738 h 377863"/>
              <a:gd name="connsiteX29" fmla="*/ 33544 w 3036106"/>
              <a:gd name="connsiteY29" fmla="*/ 306573 h 377863"/>
              <a:gd name="connsiteX30" fmla="*/ 18304 w 3036106"/>
              <a:gd name="connsiteY30" fmla="*/ 260853 h 377863"/>
              <a:gd name="connsiteX31" fmla="*/ 3064 w 3036106"/>
              <a:gd name="connsiteY31" fmla="*/ 207513 h 377863"/>
              <a:gd name="connsiteX32" fmla="*/ 0 w 3036106"/>
              <a:gd name="connsiteY32" fmla="*/ 177033 h 377863"/>
              <a:gd name="connsiteX33" fmla="*/ 12490 w 3036106"/>
              <a:gd name="connsiteY33" fmla="*/ 104167 h 377863"/>
              <a:gd name="connsiteX34" fmla="*/ 25610 w 3036106"/>
              <a:gd name="connsiteY34" fmla="*/ 64638 h 377863"/>
              <a:gd name="connsiteX35" fmla="*/ 86884 w 3036106"/>
              <a:gd name="connsiteY35" fmla="*/ 17013 h 377863"/>
              <a:gd name="connsiteX36" fmla="*/ 109744 w 3036106"/>
              <a:gd name="connsiteY36" fmla="*/ 1773 h 377863"/>
              <a:gd name="connsiteX37" fmla="*/ 307864 w 3036106"/>
              <a:gd name="connsiteY37" fmla="*/ 9393 h 377863"/>
              <a:gd name="connsiteX0" fmla="*/ 307864 w 3036106"/>
              <a:gd name="connsiteY0" fmla="*/ 9393 h 377708"/>
              <a:gd name="connsiteX1" fmla="*/ 307864 w 3036106"/>
              <a:gd name="connsiteY1" fmla="*/ 9393 h 377708"/>
              <a:gd name="connsiteX2" fmla="*/ 437404 w 3036106"/>
              <a:gd name="connsiteY2" fmla="*/ 17013 h 377708"/>
              <a:gd name="connsiteX3" fmla="*/ 528844 w 3036106"/>
              <a:gd name="connsiteY3" fmla="*/ 12727 h 377708"/>
              <a:gd name="connsiteX4" fmla="*/ 1068921 w 3036106"/>
              <a:gd name="connsiteY4" fmla="*/ 1297 h 377708"/>
              <a:gd name="connsiteX5" fmla="*/ 1517009 w 3036106"/>
              <a:gd name="connsiteY5" fmla="*/ 5583 h 377708"/>
              <a:gd name="connsiteX6" fmla="*/ 2586244 w 3036106"/>
              <a:gd name="connsiteY6" fmla="*/ 9393 h 377708"/>
              <a:gd name="connsiteX7" fmla="*/ 2822464 w 3036106"/>
              <a:gd name="connsiteY7" fmla="*/ 17013 h 377708"/>
              <a:gd name="connsiteX8" fmla="*/ 2857814 w 3036106"/>
              <a:gd name="connsiteY8" fmla="*/ 15584 h 377708"/>
              <a:gd name="connsiteX9" fmla="*/ 2919403 w 3036106"/>
              <a:gd name="connsiteY9" fmla="*/ 30348 h 377708"/>
              <a:gd name="connsiteX10" fmla="*/ 2974864 w 3036106"/>
              <a:gd name="connsiteY10" fmla="*/ 38444 h 377708"/>
              <a:gd name="connsiteX11" fmla="*/ 3017206 w 3036106"/>
              <a:gd name="connsiteY11" fmla="*/ 62733 h 377708"/>
              <a:gd name="connsiteX12" fmla="*/ 3027576 w 3036106"/>
              <a:gd name="connsiteY12" fmla="*/ 128455 h 377708"/>
              <a:gd name="connsiteX13" fmla="*/ 3028204 w 3036106"/>
              <a:gd name="connsiteY13" fmla="*/ 169413 h 377708"/>
              <a:gd name="connsiteX14" fmla="*/ 3035824 w 3036106"/>
              <a:gd name="connsiteY14" fmla="*/ 237993 h 377708"/>
              <a:gd name="connsiteX15" fmla="*/ 3028204 w 3036106"/>
              <a:gd name="connsiteY15" fmla="*/ 321813 h 377708"/>
              <a:gd name="connsiteX16" fmla="*/ 2974864 w 3036106"/>
              <a:gd name="connsiteY16" fmla="*/ 358961 h 377708"/>
              <a:gd name="connsiteX17" fmla="*/ 2786799 w 3036106"/>
              <a:gd name="connsiteY17" fmla="*/ 366581 h 377708"/>
              <a:gd name="connsiteX18" fmla="*/ 2665194 w 3036106"/>
              <a:gd name="connsiteY18" fmla="*/ 374677 h 377708"/>
              <a:gd name="connsiteX19" fmla="*/ 2502424 w 3036106"/>
              <a:gd name="connsiteY19" fmla="*/ 375153 h 377708"/>
              <a:gd name="connsiteX20" fmla="*/ 1914740 w 3036106"/>
              <a:gd name="connsiteY20" fmla="*/ 371343 h 377708"/>
              <a:gd name="connsiteX21" fmla="*/ 1116055 w 3036106"/>
              <a:gd name="connsiteY21" fmla="*/ 375629 h 377708"/>
              <a:gd name="connsiteX22" fmla="*/ 978424 w 3036106"/>
              <a:gd name="connsiteY22" fmla="*/ 375153 h 377708"/>
              <a:gd name="connsiteX23" fmla="*/ 807092 w 3036106"/>
              <a:gd name="connsiteY23" fmla="*/ 369915 h 377708"/>
              <a:gd name="connsiteX24" fmla="*/ 727959 w 3036106"/>
              <a:gd name="connsiteY24" fmla="*/ 377693 h 377708"/>
              <a:gd name="connsiteX25" fmla="*/ 603500 w 3036106"/>
              <a:gd name="connsiteY25" fmla="*/ 371660 h 377708"/>
              <a:gd name="connsiteX26" fmla="*/ 476774 w 3036106"/>
              <a:gd name="connsiteY26" fmla="*/ 362453 h 377708"/>
              <a:gd name="connsiteX27" fmla="*/ 190814 w 3036106"/>
              <a:gd name="connsiteY27" fmla="*/ 371501 h 377708"/>
              <a:gd name="connsiteX28" fmla="*/ 81097 w 3036106"/>
              <a:gd name="connsiteY28" fmla="*/ 356738 h 377708"/>
              <a:gd name="connsiteX29" fmla="*/ 33544 w 3036106"/>
              <a:gd name="connsiteY29" fmla="*/ 306573 h 377708"/>
              <a:gd name="connsiteX30" fmla="*/ 18304 w 3036106"/>
              <a:gd name="connsiteY30" fmla="*/ 260853 h 377708"/>
              <a:gd name="connsiteX31" fmla="*/ 3064 w 3036106"/>
              <a:gd name="connsiteY31" fmla="*/ 207513 h 377708"/>
              <a:gd name="connsiteX32" fmla="*/ 0 w 3036106"/>
              <a:gd name="connsiteY32" fmla="*/ 177033 h 377708"/>
              <a:gd name="connsiteX33" fmla="*/ 12490 w 3036106"/>
              <a:gd name="connsiteY33" fmla="*/ 104167 h 377708"/>
              <a:gd name="connsiteX34" fmla="*/ 25610 w 3036106"/>
              <a:gd name="connsiteY34" fmla="*/ 64638 h 377708"/>
              <a:gd name="connsiteX35" fmla="*/ 86884 w 3036106"/>
              <a:gd name="connsiteY35" fmla="*/ 17013 h 377708"/>
              <a:gd name="connsiteX36" fmla="*/ 109744 w 3036106"/>
              <a:gd name="connsiteY36" fmla="*/ 1773 h 377708"/>
              <a:gd name="connsiteX37" fmla="*/ 307864 w 3036106"/>
              <a:gd name="connsiteY37" fmla="*/ 9393 h 37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6106" h="377708">
                <a:moveTo>
                  <a:pt x="307864" y="9393"/>
                </a:moveTo>
                <a:lnTo>
                  <a:pt x="307864" y="9393"/>
                </a:lnTo>
                <a:cubicBezTo>
                  <a:pt x="351044" y="11933"/>
                  <a:pt x="400574" y="16457"/>
                  <a:pt x="437404" y="17013"/>
                </a:cubicBezTo>
                <a:cubicBezTo>
                  <a:pt x="474234" y="17569"/>
                  <a:pt x="423591" y="15346"/>
                  <a:pt x="528844" y="12727"/>
                </a:cubicBezTo>
                <a:cubicBezTo>
                  <a:pt x="634097" y="10108"/>
                  <a:pt x="896201" y="-1243"/>
                  <a:pt x="1068921" y="1297"/>
                </a:cubicBezTo>
                <a:cubicBezTo>
                  <a:pt x="1219095" y="9076"/>
                  <a:pt x="1264122" y="4234"/>
                  <a:pt x="1517009" y="5583"/>
                </a:cubicBezTo>
                <a:cubicBezTo>
                  <a:pt x="1769896" y="6932"/>
                  <a:pt x="2136455" y="33995"/>
                  <a:pt x="2586244" y="9393"/>
                </a:cubicBezTo>
                <a:lnTo>
                  <a:pt x="2822464" y="17013"/>
                </a:lnTo>
                <a:cubicBezTo>
                  <a:pt x="2867726" y="18045"/>
                  <a:pt x="2841658" y="13362"/>
                  <a:pt x="2857814" y="15584"/>
                </a:cubicBezTo>
                <a:cubicBezTo>
                  <a:pt x="2873970" y="17806"/>
                  <a:pt x="2894003" y="27808"/>
                  <a:pt x="2919403" y="30348"/>
                </a:cubicBezTo>
                <a:cubicBezTo>
                  <a:pt x="2934643" y="35428"/>
                  <a:pt x="2958564" y="33047"/>
                  <a:pt x="2974864" y="38444"/>
                </a:cubicBezTo>
                <a:cubicBezTo>
                  <a:pt x="2991164" y="43841"/>
                  <a:pt x="3008421" y="47731"/>
                  <a:pt x="3017206" y="62733"/>
                </a:cubicBezTo>
                <a:cubicBezTo>
                  <a:pt x="3025991" y="77735"/>
                  <a:pt x="3025743" y="110675"/>
                  <a:pt x="3027576" y="128455"/>
                </a:cubicBezTo>
                <a:cubicBezTo>
                  <a:pt x="3029409" y="146235"/>
                  <a:pt x="3026829" y="151157"/>
                  <a:pt x="3028204" y="169413"/>
                </a:cubicBezTo>
                <a:cubicBezTo>
                  <a:pt x="3029579" y="187669"/>
                  <a:pt x="3035824" y="214992"/>
                  <a:pt x="3035824" y="237993"/>
                </a:cubicBezTo>
                <a:cubicBezTo>
                  <a:pt x="3035824" y="266048"/>
                  <a:pt x="3038364" y="301652"/>
                  <a:pt x="3028204" y="321813"/>
                </a:cubicBezTo>
                <a:cubicBezTo>
                  <a:pt x="3018044" y="341974"/>
                  <a:pt x="3015098" y="351500"/>
                  <a:pt x="2974864" y="358961"/>
                </a:cubicBezTo>
                <a:cubicBezTo>
                  <a:pt x="2934630" y="366422"/>
                  <a:pt x="2850299" y="364041"/>
                  <a:pt x="2786799" y="366581"/>
                </a:cubicBezTo>
                <a:cubicBezTo>
                  <a:pt x="2744109" y="373696"/>
                  <a:pt x="2712590" y="373248"/>
                  <a:pt x="2665194" y="374677"/>
                </a:cubicBezTo>
                <a:cubicBezTo>
                  <a:pt x="2617798" y="376106"/>
                  <a:pt x="2627500" y="375709"/>
                  <a:pt x="2502424" y="375153"/>
                </a:cubicBezTo>
                <a:lnTo>
                  <a:pt x="1914740" y="371343"/>
                </a:lnTo>
                <a:lnTo>
                  <a:pt x="1116055" y="375629"/>
                </a:lnTo>
                <a:lnTo>
                  <a:pt x="978424" y="375153"/>
                </a:lnTo>
                <a:cubicBezTo>
                  <a:pt x="926930" y="374201"/>
                  <a:pt x="873132" y="372455"/>
                  <a:pt x="807092" y="369915"/>
                </a:cubicBezTo>
                <a:cubicBezTo>
                  <a:pt x="774477" y="361761"/>
                  <a:pt x="761891" y="377402"/>
                  <a:pt x="727959" y="377693"/>
                </a:cubicBezTo>
                <a:cubicBezTo>
                  <a:pt x="694027" y="377984"/>
                  <a:pt x="645364" y="374200"/>
                  <a:pt x="603500" y="371660"/>
                </a:cubicBezTo>
                <a:cubicBezTo>
                  <a:pt x="561636" y="369120"/>
                  <a:pt x="545555" y="362480"/>
                  <a:pt x="476774" y="362453"/>
                </a:cubicBezTo>
                <a:cubicBezTo>
                  <a:pt x="407993" y="362427"/>
                  <a:pt x="287757" y="374041"/>
                  <a:pt x="190814" y="371501"/>
                </a:cubicBezTo>
                <a:cubicBezTo>
                  <a:pt x="178114" y="368961"/>
                  <a:pt x="107309" y="367559"/>
                  <a:pt x="81097" y="356738"/>
                </a:cubicBezTo>
                <a:cubicBezTo>
                  <a:pt x="54885" y="345917"/>
                  <a:pt x="66744" y="340065"/>
                  <a:pt x="33544" y="306573"/>
                </a:cubicBezTo>
                <a:cubicBezTo>
                  <a:pt x="28464" y="291333"/>
                  <a:pt x="22200" y="276438"/>
                  <a:pt x="18304" y="260853"/>
                </a:cubicBezTo>
                <a:cubicBezTo>
                  <a:pt x="14437" y="245386"/>
                  <a:pt x="6115" y="221483"/>
                  <a:pt x="3064" y="207513"/>
                </a:cubicBezTo>
                <a:cubicBezTo>
                  <a:pt x="13" y="193543"/>
                  <a:pt x="5080" y="187193"/>
                  <a:pt x="0" y="177033"/>
                </a:cubicBezTo>
                <a:cubicBezTo>
                  <a:pt x="2540" y="144013"/>
                  <a:pt x="8222" y="122899"/>
                  <a:pt x="12490" y="104167"/>
                </a:cubicBezTo>
                <a:cubicBezTo>
                  <a:pt x="16758" y="85435"/>
                  <a:pt x="13211" y="79163"/>
                  <a:pt x="25610" y="64638"/>
                </a:cubicBezTo>
                <a:cubicBezTo>
                  <a:pt x="38009" y="50113"/>
                  <a:pt x="31698" y="44606"/>
                  <a:pt x="86884" y="17013"/>
                </a:cubicBezTo>
                <a:cubicBezTo>
                  <a:pt x="95075" y="12917"/>
                  <a:pt x="100615" y="2503"/>
                  <a:pt x="109744" y="1773"/>
                </a:cubicBezTo>
                <a:cubicBezTo>
                  <a:pt x="165446" y="-2683"/>
                  <a:pt x="221504" y="1773"/>
                  <a:pt x="307864" y="93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>
            <a:defPPr>
              <a:defRPr lang="zh-TW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zh-TW" sz="1800" b="1" dirty="0">
                <a:solidFill>
                  <a:srgbClr val="2E3138"/>
                </a:solidFill>
                <a:latin typeface="inherit"/>
              </a:rPr>
              <a:t>Delay</a:t>
            </a:r>
            <a:endParaRPr lang="zh-TW" altLang="en-US" sz="18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1B7354-73E7-4B2E-A5DE-C5B60AE5E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89" y="3542289"/>
            <a:ext cx="5276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3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">
            <a:extLst>
              <a:ext uri="{FF2B5EF4-FFF2-40B4-BE49-F238E27FC236}">
                <a16:creationId xmlns:a16="http://schemas.microsoft.com/office/drawing/2014/main" id="{8FA82EAD-1356-4C06-B255-8B4AAB3213D5}"/>
              </a:ext>
            </a:extLst>
          </p:cNvPr>
          <p:cNvSpPr/>
          <p:nvPr/>
        </p:nvSpPr>
        <p:spPr>
          <a:xfrm>
            <a:off x="22" y="-19050"/>
            <a:ext cx="12191978" cy="812003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A92BC-5B99-45F1-964E-198DD6A7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30"/>
            <a:ext cx="11453602" cy="4956417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TW" b="1" dirty="0"/>
              <a:t>Stub response: </a:t>
            </a:r>
            <a:r>
              <a:rPr lang="en-US" altLang="zh-TW" b="1" i="1" dirty="0" err="1">
                <a:solidFill>
                  <a:srgbClr val="0070C0"/>
                </a:solidFill>
              </a:rPr>
              <a:t>cy.server</a:t>
            </a:r>
            <a:r>
              <a:rPr lang="en-US" altLang="zh-TW" b="1" i="1" dirty="0">
                <a:solidFill>
                  <a:srgbClr val="0070C0"/>
                </a:solidFill>
              </a:rPr>
              <a:t>(), </a:t>
            </a:r>
            <a:r>
              <a:rPr lang="en-US" altLang="zh-TW" b="1" i="1" dirty="0" err="1">
                <a:solidFill>
                  <a:srgbClr val="0070C0"/>
                </a:solidFill>
              </a:rPr>
              <a:t>cy.route</a:t>
            </a:r>
            <a:r>
              <a:rPr lang="en-US" altLang="zh-TW" b="1" i="1" dirty="0">
                <a:solidFill>
                  <a:srgbClr val="0070C0"/>
                </a:solidFill>
              </a:rPr>
              <a:t>()</a:t>
            </a:r>
          </a:p>
          <a:p>
            <a:pPr fontAlgn="base"/>
            <a:r>
              <a:rPr lang="zh-TW" altLang="en-US" dirty="0"/>
              <a:t>讓測試的</a:t>
            </a:r>
            <a:r>
              <a:rPr lang="en-US" altLang="zh-TW" dirty="0"/>
              <a:t>script</a:t>
            </a:r>
            <a:r>
              <a:rPr lang="zh-TW" altLang="en-US" dirty="0"/>
              <a:t>不受後端回傳的資料</a:t>
            </a:r>
            <a:r>
              <a:rPr lang="en-US" altLang="zh-TW" dirty="0"/>
              <a:t> or Db</a:t>
            </a:r>
            <a:r>
              <a:rPr lang="zh-TW" altLang="en-US" dirty="0"/>
              <a:t>資料的改變，導致測試失敗</a:t>
            </a:r>
            <a:endParaRPr lang="en-US" altLang="zh-TW" dirty="0"/>
          </a:p>
          <a:p>
            <a:pPr marL="0" indent="0" fontAlgn="base">
              <a:buNone/>
            </a:pPr>
            <a:endParaRPr lang="en-US" altLang="zh-TW" sz="2400" dirty="0">
              <a:solidFill>
                <a:srgbClr val="2E3138"/>
              </a:solidFill>
              <a:latin typeface="inheri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Network Traffic Control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자유형 72">
            <a:extLst>
              <a:ext uri="{FF2B5EF4-FFF2-40B4-BE49-F238E27FC236}">
                <a16:creationId xmlns:a16="http://schemas.microsoft.com/office/drawing/2014/main" id="{4BA6B8D1-76DB-40D8-A542-37B834BAA9DF}"/>
              </a:ext>
            </a:extLst>
          </p:cNvPr>
          <p:cNvSpPr/>
          <p:nvPr/>
        </p:nvSpPr>
        <p:spPr>
          <a:xfrm>
            <a:off x="483836" y="499501"/>
            <a:ext cx="2252958" cy="637455"/>
          </a:xfrm>
          <a:custGeom>
            <a:avLst/>
            <a:gdLst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533400 w 3048262"/>
              <a:gd name="connsiteY26" fmla="*/ 3370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7786 w 3048262"/>
              <a:gd name="connsiteY34" fmla="*/ 64638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47004 w 3036086"/>
              <a:gd name="connsiteY4" fmla="*/ 32253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7814 w 3036086"/>
              <a:gd name="connsiteY8" fmla="*/ 15584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4364 w 3036106"/>
              <a:gd name="connsiteY17" fmla="*/ 352293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65194 w 3036106"/>
              <a:gd name="connsiteY18" fmla="*/ 374677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82810"/>
              <a:gd name="connsiteX1" fmla="*/ 307864 w 3036106"/>
              <a:gd name="connsiteY1" fmla="*/ 9393 h 382810"/>
              <a:gd name="connsiteX2" fmla="*/ 437404 w 3036106"/>
              <a:gd name="connsiteY2" fmla="*/ 17013 h 382810"/>
              <a:gd name="connsiteX3" fmla="*/ 528844 w 3036106"/>
              <a:gd name="connsiteY3" fmla="*/ 12727 h 382810"/>
              <a:gd name="connsiteX4" fmla="*/ 1068921 w 3036106"/>
              <a:gd name="connsiteY4" fmla="*/ 1297 h 382810"/>
              <a:gd name="connsiteX5" fmla="*/ 1517009 w 3036106"/>
              <a:gd name="connsiteY5" fmla="*/ 5583 h 382810"/>
              <a:gd name="connsiteX6" fmla="*/ 2586244 w 3036106"/>
              <a:gd name="connsiteY6" fmla="*/ 9393 h 382810"/>
              <a:gd name="connsiteX7" fmla="*/ 2822464 w 3036106"/>
              <a:gd name="connsiteY7" fmla="*/ 17013 h 382810"/>
              <a:gd name="connsiteX8" fmla="*/ 2857814 w 3036106"/>
              <a:gd name="connsiteY8" fmla="*/ 15584 h 382810"/>
              <a:gd name="connsiteX9" fmla="*/ 2919403 w 3036106"/>
              <a:gd name="connsiteY9" fmla="*/ 30348 h 382810"/>
              <a:gd name="connsiteX10" fmla="*/ 2974864 w 3036106"/>
              <a:gd name="connsiteY10" fmla="*/ 38444 h 382810"/>
              <a:gd name="connsiteX11" fmla="*/ 3017206 w 3036106"/>
              <a:gd name="connsiteY11" fmla="*/ 62733 h 382810"/>
              <a:gd name="connsiteX12" fmla="*/ 3027576 w 3036106"/>
              <a:gd name="connsiteY12" fmla="*/ 128455 h 382810"/>
              <a:gd name="connsiteX13" fmla="*/ 3028204 w 3036106"/>
              <a:gd name="connsiteY13" fmla="*/ 169413 h 382810"/>
              <a:gd name="connsiteX14" fmla="*/ 3035824 w 3036106"/>
              <a:gd name="connsiteY14" fmla="*/ 237993 h 382810"/>
              <a:gd name="connsiteX15" fmla="*/ 3028204 w 3036106"/>
              <a:gd name="connsiteY15" fmla="*/ 321813 h 382810"/>
              <a:gd name="connsiteX16" fmla="*/ 2974864 w 3036106"/>
              <a:gd name="connsiteY16" fmla="*/ 358961 h 382810"/>
              <a:gd name="connsiteX17" fmla="*/ 2786799 w 3036106"/>
              <a:gd name="connsiteY17" fmla="*/ 366581 h 382810"/>
              <a:gd name="connsiteX18" fmla="*/ 2665194 w 3036106"/>
              <a:gd name="connsiteY18" fmla="*/ 374677 h 382810"/>
              <a:gd name="connsiteX19" fmla="*/ 2502424 w 3036106"/>
              <a:gd name="connsiteY19" fmla="*/ 375153 h 382810"/>
              <a:gd name="connsiteX20" fmla="*/ 1914740 w 3036106"/>
              <a:gd name="connsiteY20" fmla="*/ 371343 h 382810"/>
              <a:gd name="connsiteX21" fmla="*/ 1008904 w 3036106"/>
              <a:gd name="connsiteY21" fmla="*/ 382773 h 382810"/>
              <a:gd name="connsiteX22" fmla="*/ 978424 w 3036106"/>
              <a:gd name="connsiteY22" fmla="*/ 375153 h 382810"/>
              <a:gd name="connsiteX23" fmla="*/ 780304 w 3036106"/>
              <a:gd name="connsiteY23" fmla="*/ 367533 h 382810"/>
              <a:gd name="connsiteX24" fmla="*/ 727959 w 3036106"/>
              <a:gd name="connsiteY24" fmla="*/ 377693 h 382810"/>
              <a:gd name="connsiteX25" fmla="*/ 620546 w 3036106"/>
              <a:gd name="connsiteY25" fmla="*/ 357373 h 382810"/>
              <a:gd name="connsiteX26" fmla="*/ 476774 w 3036106"/>
              <a:gd name="connsiteY26" fmla="*/ 362453 h 382810"/>
              <a:gd name="connsiteX27" fmla="*/ 190814 w 3036106"/>
              <a:gd name="connsiteY27" fmla="*/ 371501 h 382810"/>
              <a:gd name="connsiteX28" fmla="*/ 81097 w 3036106"/>
              <a:gd name="connsiteY28" fmla="*/ 356738 h 382810"/>
              <a:gd name="connsiteX29" fmla="*/ 33544 w 3036106"/>
              <a:gd name="connsiteY29" fmla="*/ 306573 h 382810"/>
              <a:gd name="connsiteX30" fmla="*/ 18304 w 3036106"/>
              <a:gd name="connsiteY30" fmla="*/ 260853 h 382810"/>
              <a:gd name="connsiteX31" fmla="*/ 3064 w 3036106"/>
              <a:gd name="connsiteY31" fmla="*/ 207513 h 382810"/>
              <a:gd name="connsiteX32" fmla="*/ 0 w 3036106"/>
              <a:gd name="connsiteY32" fmla="*/ 177033 h 382810"/>
              <a:gd name="connsiteX33" fmla="*/ 12490 w 3036106"/>
              <a:gd name="connsiteY33" fmla="*/ 104167 h 382810"/>
              <a:gd name="connsiteX34" fmla="*/ 25610 w 3036106"/>
              <a:gd name="connsiteY34" fmla="*/ 64638 h 382810"/>
              <a:gd name="connsiteX35" fmla="*/ 86884 w 3036106"/>
              <a:gd name="connsiteY35" fmla="*/ 17013 h 382810"/>
              <a:gd name="connsiteX36" fmla="*/ 109744 w 3036106"/>
              <a:gd name="connsiteY36" fmla="*/ 1773 h 382810"/>
              <a:gd name="connsiteX37" fmla="*/ 307864 w 3036106"/>
              <a:gd name="connsiteY37" fmla="*/ 9393 h 382810"/>
              <a:gd name="connsiteX0" fmla="*/ 307864 w 3036106"/>
              <a:gd name="connsiteY0" fmla="*/ 9393 h 382819"/>
              <a:gd name="connsiteX1" fmla="*/ 307864 w 3036106"/>
              <a:gd name="connsiteY1" fmla="*/ 9393 h 382819"/>
              <a:gd name="connsiteX2" fmla="*/ 437404 w 3036106"/>
              <a:gd name="connsiteY2" fmla="*/ 17013 h 382819"/>
              <a:gd name="connsiteX3" fmla="*/ 528844 w 3036106"/>
              <a:gd name="connsiteY3" fmla="*/ 12727 h 382819"/>
              <a:gd name="connsiteX4" fmla="*/ 1068921 w 3036106"/>
              <a:gd name="connsiteY4" fmla="*/ 1297 h 382819"/>
              <a:gd name="connsiteX5" fmla="*/ 1517009 w 3036106"/>
              <a:gd name="connsiteY5" fmla="*/ 5583 h 382819"/>
              <a:gd name="connsiteX6" fmla="*/ 2586244 w 3036106"/>
              <a:gd name="connsiteY6" fmla="*/ 9393 h 382819"/>
              <a:gd name="connsiteX7" fmla="*/ 2822464 w 3036106"/>
              <a:gd name="connsiteY7" fmla="*/ 17013 h 382819"/>
              <a:gd name="connsiteX8" fmla="*/ 2857814 w 3036106"/>
              <a:gd name="connsiteY8" fmla="*/ 15584 h 382819"/>
              <a:gd name="connsiteX9" fmla="*/ 2919403 w 3036106"/>
              <a:gd name="connsiteY9" fmla="*/ 30348 h 382819"/>
              <a:gd name="connsiteX10" fmla="*/ 2974864 w 3036106"/>
              <a:gd name="connsiteY10" fmla="*/ 38444 h 382819"/>
              <a:gd name="connsiteX11" fmla="*/ 3017206 w 3036106"/>
              <a:gd name="connsiteY11" fmla="*/ 62733 h 382819"/>
              <a:gd name="connsiteX12" fmla="*/ 3027576 w 3036106"/>
              <a:gd name="connsiteY12" fmla="*/ 128455 h 382819"/>
              <a:gd name="connsiteX13" fmla="*/ 3028204 w 3036106"/>
              <a:gd name="connsiteY13" fmla="*/ 169413 h 382819"/>
              <a:gd name="connsiteX14" fmla="*/ 3035824 w 3036106"/>
              <a:gd name="connsiteY14" fmla="*/ 237993 h 382819"/>
              <a:gd name="connsiteX15" fmla="*/ 3028204 w 3036106"/>
              <a:gd name="connsiteY15" fmla="*/ 321813 h 382819"/>
              <a:gd name="connsiteX16" fmla="*/ 2974864 w 3036106"/>
              <a:gd name="connsiteY16" fmla="*/ 358961 h 382819"/>
              <a:gd name="connsiteX17" fmla="*/ 2786799 w 3036106"/>
              <a:gd name="connsiteY17" fmla="*/ 366581 h 382819"/>
              <a:gd name="connsiteX18" fmla="*/ 2665194 w 3036106"/>
              <a:gd name="connsiteY18" fmla="*/ 374677 h 382819"/>
              <a:gd name="connsiteX19" fmla="*/ 2502424 w 3036106"/>
              <a:gd name="connsiteY19" fmla="*/ 375153 h 382819"/>
              <a:gd name="connsiteX20" fmla="*/ 1914740 w 3036106"/>
              <a:gd name="connsiteY20" fmla="*/ 371343 h 382819"/>
              <a:gd name="connsiteX21" fmla="*/ 1008904 w 3036106"/>
              <a:gd name="connsiteY21" fmla="*/ 382773 h 382819"/>
              <a:gd name="connsiteX22" fmla="*/ 978424 w 3036106"/>
              <a:gd name="connsiteY22" fmla="*/ 375153 h 382819"/>
              <a:gd name="connsiteX23" fmla="*/ 807092 w 3036106"/>
              <a:gd name="connsiteY23" fmla="*/ 369915 h 382819"/>
              <a:gd name="connsiteX24" fmla="*/ 727959 w 3036106"/>
              <a:gd name="connsiteY24" fmla="*/ 377693 h 382819"/>
              <a:gd name="connsiteX25" fmla="*/ 620546 w 3036106"/>
              <a:gd name="connsiteY25" fmla="*/ 357373 h 382819"/>
              <a:gd name="connsiteX26" fmla="*/ 476774 w 3036106"/>
              <a:gd name="connsiteY26" fmla="*/ 362453 h 382819"/>
              <a:gd name="connsiteX27" fmla="*/ 190814 w 3036106"/>
              <a:gd name="connsiteY27" fmla="*/ 371501 h 382819"/>
              <a:gd name="connsiteX28" fmla="*/ 81097 w 3036106"/>
              <a:gd name="connsiteY28" fmla="*/ 356738 h 382819"/>
              <a:gd name="connsiteX29" fmla="*/ 33544 w 3036106"/>
              <a:gd name="connsiteY29" fmla="*/ 306573 h 382819"/>
              <a:gd name="connsiteX30" fmla="*/ 18304 w 3036106"/>
              <a:gd name="connsiteY30" fmla="*/ 260853 h 382819"/>
              <a:gd name="connsiteX31" fmla="*/ 3064 w 3036106"/>
              <a:gd name="connsiteY31" fmla="*/ 207513 h 382819"/>
              <a:gd name="connsiteX32" fmla="*/ 0 w 3036106"/>
              <a:gd name="connsiteY32" fmla="*/ 177033 h 382819"/>
              <a:gd name="connsiteX33" fmla="*/ 12490 w 3036106"/>
              <a:gd name="connsiteY33" fmla="*/ 104167 h 382819"/>
              <a:gd name="connsiteX34" fmla="*/ 25610 w 3036106"/>
              <a:gd name="connsiteY34" fmla="*/ 64638 h 382819"/>
              <a:gd name="connsiteX35" fmla="*/ 86884 w 3036106"/>
              <a:gd name="connsiteY35" fmla="*/ 17013 h 382819"/>
              <a:gd name="connsiteX36" fmla="*/ 109744 w 3036106"/>
              <a:gd name="connsiteY36" fmla="*/ 1773 h 382819"/>
              <a:gd name="connsiteX37" fmla="*/ 307864 w 3036106"/>
              <a:gd name="connsiteY37" fmla="*/ 9393 h 382819"/>
              <a:gd name="connsiteX0" fmla="*/ 307864 w 3036106"/>
              <a:gd name="connsiteY0" fmla="*/ 9393 h 377863"/>
              <a:gd name="connsiteX1" fmla="*/ 307864 w 3036106"/>
              <a:gd name="connsiteY1" fmla="*/ 9393 h 377863"/>
              <a:gd name="connsiteX2" fmla="*/ 437404 w 3036106"/>
              <a:gd name="connsiteY2" fmla="*/ 17013 h 377863"/>
              <a:gd name="connsiteX3" fmla="*/ 528844 w 3036106"/>
              <a:gd name="connsiteY3" fmla="*/ 12727 h 377863"/>
              <a:gd name="connsiteX4" fmla="*/ 1068921 w 3036106"/>
              <a:gd name="connsiteY4" fmla="*/ 1297 h 377863"/>
              <a:gd name="connsiteX5" fmla="*/ 1517009 w 3036106"/>
              <a:gd name="connsiteY5" fmla="*/ 5583 h 377863"/>
              <a:gd name="connsiteX6" fmla="*/ 2586244 w 3036106"/>
              <a:gd name="connsiteY6" fmla="*/ 9393 h 377863"/>
              <a:gd name="connsiteX7" fmla="*/ 2822464 w 3036106"/>
              <a:gd name="connsiteY7" fmla="*/ 17013 h 377863"/>
              <a:gd name="connsiteX8" fmla="*/ 2857814 w 3036106"/>
              <a:gd name="connsiteY8" fmla="*/ 15584 h 377863"/>
              <a:gd name="connsiteX9" fmla="*/ 2919403 w 3036106"/>
              <a:gd name="connsiteY9" fmla="*/ 30348 h 377863"/>
              <a:gd name="connsiteX10" fmla="*/ 2974864 w 3036106"/>
              <a:gd name="connsiteY10" fmla="*/ 38444 h 377863"/>
              <a:gd name="connsiteX11" fmla="*/ 3017206 w 3036106"/>
              <a:gd name="connsiteY11" fmla="*/ 62733 h 377863"/>
              <a:gd name="connsiteX12" fmla="*/ 3027576 w 3036106"/>
              <a:gd name="connsiteY12" fmla="*/ 128455 h 377863"/>
              <a:gd name="connsiteX13" fmla="*/ 3028204 w 3036106"/>
              <a:gd name="connsiteY13" fmla="*/ 169413 h 377863"/>
              <a:gd name="connsiteX14" fmla="*/ 3035824 w 3036106"/>
              <a:gd name="connsiteY14" fmla="*/ 237993 h 377863"/>
              <a:gd name="connsiteX15" fmla="*/ 3028204 w 3036106"/>
              <a:gd name="connsiteY15" fmla="*/ 321813 h 377863"/>
              <a:gd name="connsiteX16" fmla="*/ 2974864 w 3036106"/>
              <a:gd name="connsiteY16" fmla="*/ 358961 h 377863"/>
              <a:gd name="connsiteX17" fmla="*/ 2786799 w 3036106"/>
              <a:gd name="connsiteY17" fmla="*/ 366581 h 377863"/>
              <a:gd name="connsiteX18" fmla="*/ 2665194 w 3036106"/>
              <a:gd name="connsiteY18" fmla="*/ 374677 h 377863"/>
              <a:gd name="connsiteX19" fmla="*/ 2502424 w 3036106"/>
              <a:gd name="connsiteY19" fmla="*/ 375153 h 377863"/>
              <a:gd name="connsiteX20" fmla="*/ 1914740 w 3036106"/>
              <a:gd name="connsiteY20" fmla="*/ 371343 h 377863"/>
              <a:gd name="connsiteX21" fmla="*/ 1116055 w 3036106"/>
              <a:gd name="connsiteY21" fmla="*/ 375629 h 377863"/>
              <a:gd name="connsiteX22" fmla="*/ 978424 w 3036106"/>
              <a:gd name="connsiteY22" fmla="*/ 375153 h 377863"/>
              <a:gd name="connsiteX23" fmla="*/ 807092 w 3036106"/>
              <a:gd name="connsiteY23" fmla="*/ 369915 h 377863"/>
              <a:gd name="connsiteX24" fmla="*/ 727959 w 3036106"/>
              <a:gd name="connsiteY24" fmla="*/ 377693 h 377863"/>
              <a:gd name="connsiteX25" fmla="*/ 620546 w 3036106"/>
              <a:gd name="connsiteY25" fmla="*/ 357373 h 377863"/>
              <a:gd name="connsiteX26" fmla="*/ 476774 w 3036106"/>
              <a:gd name="connsiteY26" fmla="*/ 362453 h 377863"/>
              <a:gd name="connsiteX27" fmla="*/ 190814 w 3036106"/>
              <a:gd name="connsiteY27" fmla="*/ 371501 h 377863"/>
              <a:gd name="connsiteX28" fmla="*/ 81097 w 3036106"/>
              <a:gd name="connsiteY28" fmla="*/ 356738 h 377863"/>
              <a:gd name="connsiteX29" fmla="*/ 33544 w 3036106"/>
              <a:gd name="connsiteY29" fmla="*/ 306573 h 377863"/>
              <a:gd name="connsiteX30" fmla="*/ 18304 w 3036106"/>
              <a:gd name="connsiteY30" fmla="*/ 260853 h 377863"/>
              <a:gd name="connsiteX31" fmla="*/ 3064 w 3036106"/>
              <a:gd name="connsiteY31" fmla="*/ 207513 h 377863"/>
              <a:gd name="connsiteX32" fmla="*/ 0 w 3036106"/>
              <a:gd name="connsiteY32" fmla="*/ 177033 h 377863"/>
              <a:gd name="connsiteX33" fmla="*/ 12490 w 3036106"/>
              <a:gd name="connsiteY33" fmla="*/ 104167 h 377863"/>
              <a:gd name="connsiteX34" fmla="*/ 25610 w 3036106"/>
              <a:gd name="connsiteY34" fmla="*/ 64638 h 377863"/>
              <a:gd name="connsiteX35" fmla="*/ 86884 w 3036106"/>
              <a:gd name="connsiteY35" fmla="*/ 17013 h 377863"/>
              <a:gd name="connsiteX36" fmla="*/ 109744 w 3036106"/>
              <a:gd name="connsiteY36" fmla="*/ 1773 h 377863"/>
              <a:gd name="connsiteX37" fmla="*/ 307864 w 3036106"/>
              <a:gd name="connsiteY37" fmla="*/ 9393 h 377863"/>
              <a:gd name="connsiteX0" fmla="*/ 307864 w 3036106"/>
              <a:gd name="connsiteY0" fmla="*/ 9393 h 377708"/>
              <a:gd name="connsiteX1" fmla="*/ 307864 w 3036106"/>
              <a:gd name="connsiteY1" fmla="*/ 9393 h 377708"/>
              <a:gd name="connsiteX2" fmla="*/ 437404 w 3036106"/>
              <a:gd name="connsiteY2" fmla="*/ 17013 h 377708"/>
              <a:gd name="connsiteX3" fmla="*/ 528844 w 3036106"/>
              <a:gd name="connsiteY3" fmla="*/ 12727 h 377708"/>
              <a:gd name="connsiteX4" fmla="*/ 1068921 w 3036106"/>
              <a:gd name="connsiteY4" fmla="*/ 1297 h 377708"/>
              <a:gd name="connsiteX5" fmla="*/ 1517009 w 3036106"/>
              <a:gd name="connsiteY5" fmla="*/ 5583 h 377708"/>
              <a:gd name="connsiteX6" fmla="*/ 2586244 w 3036106"/>
              <a:gd name="connsiteY6" fmla="*/ 9393 h 377708"/>
              <a:gd name="connsiteX7" fmla="*/ 2822464 w 3036106"/>
              <a:gd name="connsiteY7" fmla="*/ 17013 h 377708"/>
              <a:gd name="connsiteX8" fmla="*/ 2857814 w 3036106"/>
              <a:gd name="connsiteY8" fmla="*/ 15584 h 377708"/>
              <a:gd name="connsiteX9" fmla="*/ 2919403 w 3036106"/>
              <a:gd name="connsiteY9" fmla="*/ 30348 h 377708"/>
              <a:gd name="connsiteX10" fmla="*/ 2974864 w 3036106"/>
              <a:gd name="connsiteY10" fmla="*/ 38444 h 377708"/>
              <a:gd name="connsiteX11" fmla="*/ 3017206 w 3036106"/>
              <a:gd name="connsiteY11" fmla="*/ 62733 h 377708"/>
              <a:gd name="connsiteX12" fmla="*/ 3027576 w 3036106"/>
              <a:gd name="connsiteY12" fmla="*/ 128455 h 377708"/>
              <a:gd name="connsiteX13" fmla="*/ 3028204 w 3036106"/>
              <a:gd name="connsiteY13" fmla="*/ 169413 h 377708"/>
              <a:gd name="connsiteX14" fmla="*/ 3035824 w 3036106"/>
              <a:gd name="connsiteY14" fmla="*/ 237993 h 377708"/>
              <a:gd name="connsiteX15" fmla="*/ 3028204 w 3036106"/>
              <a:gd name="connsiteY15" fmla="*/ 321813 h 377708"/>
              <a:gd name="connsiteX16" fmla="*/ 2974864 w 3036106"/>
              <a:gd name="connsiteY16" fmla="*/ 358961 h 377708"/>
              <a:gd name="connsiteX17" fmla="*/ 2786799 w 3036106"/>
              <a:gd name="connsiteY17" fmla="*/ 366581 h 377708"/>
              <a:gd name="connsiteX18" fmla="*/ 2665194 w 3036106"/>
              <a:gd name="connsiteY18" fmla="*/ 374677 h 377708"/>
              <a:gd name="connsiteX19" fmla="*/ 2502424 w 3036106"/>
              <a:gd name="connsiteY19" fmla="*/ 375153 h 377708"/>
              <a:gd name="connsiteX20" fmla="*/ 1914740 w 3036106"/>
              <a:gd name="connsiteY20" fmla="*/ 371343 h 377708"/>
              <a:gd name="connsiteX21" fmla="*/ 1116055 w 3036106"/>
              <a:gd name="connsiteY21" fmla="*/ 375629 h 377708"/>
              <a:gd name="connsiteX22" fmla="*/ 978424 w 3036106"/>
              <a:gd name="connsiteY22" fmla="*/ 375153 h 377708"/>
              <a:gd name="connsiteX23" fmla="*/ 807092 w 3036106"/>
              <a:gd name="connsiteY23" fmla="*/ 369915 h 377708"/>
              <a:gd name="connsiteX24" fmla="*/ 727959 w 3036106"/>
              <a:gd name="connsiteY24" fmla="*/ 377693 h 377708"/>
              <a:gd name="connsiteX25" fmla="*/ 603500 w 3036106"/>
              <a:gd name="connsiteY25" fmla="*/ 371660 h 377708"/>
              <a:gd name="connsiteX26" fmla="*/ 476774 w 3036106"/>
              <a:gd name="connsiteY26" fmla="*/ 362453 h 377708"/>
              <a:gd name="connsiteX27" fmla="*/ 190814 w 3036106"/>
              <a:gd name="connsiteY27" fmla="*/ 371501 h 377708"/>
              <a:gd name="connsiteX28" fmla="*/ 81097 w 3036106"/>
              <a:gd name="connsiteY28" fmla="*/ 356738 h 377708"/>
              <a:gd name="connsiteX29" fmla="*/ 33544 w 3036106"/>
              <a:gd name="connsiteY29" fmla="*/ 306573 h 377708"/>
              <a:gd name="connsiteX30" fmla="*/ 18304 w 3036106"/>
              <a:gd name="connsiteY30" fmla="*/ 260853 h 377708"/>
              <a:gd name="connsiteX31" fmla="*/ 3064 w 3036106"/>
              <a:gd name="connsiteY31" fmla="*/ 207513 h 377708"/>
              <a:gd name="connsiteX32" fmla="*/ 0 w 3036106"/>
              <a:gd name="connsiteY32" fmla="*/ 177033 h 377708"/>
              <a:gd name="connsiteX33" fmla="*/ 12490 w 3036106"/>
              <a:gd name="connsiteY33" fmla="*/ 104167 h 377708"/>
              <a:gd name="connsiteX34" fmla="*/ 25610 w 3036106"/>
              <a:gd name="connsiteY34" fmla="*/ 64638 h 377708"/>
              <a:gd name="connsiteX35" fmla="*/ 86884 w 3036106"/>
              <a:gd name="connsiteY35" fmla="*/ 17013 h 377708"/>
              <a:gd name="connsiteX36" fmla="*/ 109744 w 3036106"/>
              <a:gd name="connsiteY36" fmla="*/ 1773 h 377708"/>
              <a:gd name="connsiteX37" fmla="*/ 307864 w 3036106"/>
              <a:gd name="connsiteY37" fmla="*/ 9393 h 37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6106" h="377708">
                <a:moveTo>
                  <a:pt x="307864" y="9393"/>
                </a:moveTo>
                <a:lnTo>
                  <a:pt x="307864" y="9393"/>
                </a:lnTo>
                <a:cubicBezTo>
                  <a:pt x="351044" y="11933"/>
                  <a:pt x="400574" y="16457"/>
                  <a:pt x="437404" y="17013"/>
                </a:cubicBezTo>
                <a:cubicBezTo>
                  <a:pt x="474234" y="17569"/>
                  <a:pt x="423591" y="15346"/>
                  <a:pt x="528844" y="12727"/>
                </a:cubicBezTo>
                <a:cubicBezTo>
                  <a:pt x="634097" y="10108"/>
                  <a:pt x="896201" y="-1243"/>
                  <a:pt x="1068921" y="1297"/>
                </a:cubicBezTo>
                <a:cubicBezTo>
                  <a:pt x="1219095" y="9076"/>
                  <a:pt x="1264122" y="4234"/>
                  <a:pt x="1517009" y="5583"/>
                </a:cubicBezTo>
                <a:cubicBezTo>
                  <a:pt x="1769896" y="6932"/>
                  <a:pt x="2136455" y="33995"/>
                  <a:pt x="2586244" y="9393"/>
                </a:cubicBezTo>
                <a:lnTo>
                  <a:pt x="2822464" y="17013"/>
                </a:lnTo>
                <a:cubicBezTo>
                  <a:pt x="2867726" y="18045"/>
                  <a:pt x="2841658" y="13362"/>
                  <a:pt x="2857814" y="15584"/>
                </a:cubicBezTo>
                <a:cubicBezTo>
                  <a:pt x="2873970" y="17806"/>
                  <a:pt x="2894003" y="27808"/>
                  <a:pt x="2919403" y="30348"/>
                </a:cubicBezTo>
                <a:cubicBezTo>
                  <a:pt x="2934643" y="35428"/>
                  <a:pt x="2958564" y="33047"/>
                  <a:pt x="2974864" y="38444"/>
                </a:cubicBezTo>
                <a:cubicBezTo>
                  <a:pt x="2991164" y="43841"/>
                  <a:pt x="3008421" y="47731"/>
                  <a:pt x="3017206" y="62733"/>
                </a:cubicBezTo>
                <a:cubicBezTo>
                  <a:pt x="3025991" y="77735"/>
                  <a:pt x="3025743" y="110675"/>
                  <a:pt x="3027576" y="128455"/>
                </a:cubicBezTo>
                <a:cubicBezTo>
                  <a:pt x="3029409" y="146235"/>
                  <a:pt x="3026829" y="151157"/>
                  <a:pt x="3028204" y="169413"/>
                </a:cubicBezTo>
                <a:cubicBezTo>
                  <a:pt x="3029579" y="187669"/>
                  <a:pt x="3035824" y="214992"/>
                  <a:pt x="3035824" y="237993"/>
                </a:cubicBezTo>
                <a:cubicBezTo>
                  <a:pt x="3035824" y="266048"/>
                  <a:pt x="3038364" y="301652"/>
                  <a:pt x="3028204" y="321813"/>
                </a:cubicBezTo>
                <a:cubicBezTo>
                  <a:pt x="3018044" y="341974"/>
                  <a:pt x="3015098" y="351500"/>
                  <a:pt x="2974864" y="358961"/>
                </a:cubicBezTo>
                <a:cubicBezTo>
                  <a:pt x="2934630" y="366422"/>
                  <a:pt x="2850299" y="364041"/>
                  <a:pt x="2786799" y="366581"/>
                </a:cubicBezTo>
                <a:cubicBezTo>
                  <a:pt x="2744109" y="373696"/>
                  <a:pt x="2712590" y="373248"/>
                  <a:pt x="2665194" y="374677"/>
                </a:cubicBezTo>
                <a:cubicBezTo>
                  <a:pt x="2617798" y="376106"/>
                  <a:pt x="2627500" y="375709"/>
                  <a:pt x="2502424" y="375153"/>
                </a:cubicBezTo>
                <a:lnTo>
                  <a:pt x="1914740" y="371343"/>
                </a:lnTo>
                <a:lnTo>
                  <a:pt x="1116055" y="375629"/>
                </a:lnTo>
                <a:lnTo>
                  <a:pt x="978424" y="375153"/>
                </a:lnTo>
                <a:cubicBezTo>
                  <a:pt x="926930" y="374201"/>
                  <a:pt x="873132" y="372455"/>
                  <a:pt x="807092" y="369915"/>
                </a:cubicBezTo>
                <a:cubicBezTo>
                  <a:pt x="774477" y="361761"/>
                  <a:pt x="761891" y="377402"/>
                  <a:pt x="727959" y="377693"/>
                </a:cubicBezTo>
                <a:cubicBezTo>
                  <a:pt x="694027" y="377984"/>
                  <a:pt x="645364" y="374200"/>
                  <a:pt x="603500" y="371660"/>
                </a:cubicBezTo>
                <a:cubicBezTo>
                  <a:pt x="561636" y="369120"/>
                  <a:pt x="545555" y="362480"/>
                  <a:pt x="476774" y="362453"/>
                </a:cubicBezTo>
                <a:cubicBezTo>
                  <a:pt x="407993" y="362427"/>
                  <a:pt x="287757" y="374041"/>
                  <a:pt x="190814" y="371501"/>
                </a:cubicBezTo>
                <a:cubicBezTo>
                  <a:pt x="178114" y="368961"/>
                  <a:pt x="107309" y="367559"/>
                  <a:pt x="81097" y="356738"/>
                </a:cubicBezTo>
                <a:cubicBezTo>
                  <a:pt x="54885" y="345917"/>
                  <a:pt x="66744" y="340065"/>
                  <a:pt x="33544" y="306573"/>
                </a:cubicBezTo>
                <a:cubicBezTo>
                  <a:pt x="28464" y="291333"/>
                  <a:pt x="22200" y="276438"/>
                  <a:pt x="18304" y="260853"/>
                </a:cubicBezTo>
                <a:cubicBezTo>
                  <a:pt x="14437" y="245386"/>
                  <a:pt x="6115" y="221483"/>
                  <a:pt x="3064" y="207513"/>
                </a:cubicBezTo>
                <a:cubicBezTo>
                  <a:pt x="13" y="193543"/>
                  <a:pt x="5080" y="187193"/>
                  <a:pt x="0" y="177033"/>
                </a:cubicBezTo>
                <a:cubicBezTo>
                  <a:pt x="2540" y="144013"/>
                  <a:pt x="8222" y="122899"/>
                  <a:pt x="12490" y="104167"/>
                </a:cubicBezTo>
                <a:cubicBezTo>
                  <a:pt x="16758" y="85435"/>
                  <a:pt x="13211" y="79163"/>
                  <a:pt x="25610" y="64638"/>
                </a:cubicBezTo>
                <a:cubicBezTo>
                  <a:pt x="38009" y="50113"/>
                  <a:pt x="31698" y="44606"/>
                  <a:pt x="86884" y="17013"/>
                </a:cubicBezTo>
                <a:cubicBezTo>
                  <a:pt x="95075" y="12917"/>
                  <a:pt x="100615" y="2503"/>
                  <a:pt x="109744" y="1773"/>
                </a:cubicBezTo>
                <a:cubicBezTo>
                  <a:pt x="165446" y="-2683"/>
                  <a:pt x="221504" y="1773"/>
                  <a:pt x="307864" y="939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>
            <a:defPPr>
              <a:defRPr lang="zh-TW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zh-TW" sz="2000" b="1" dirty="0">
                <a:solidFill>
                  <a:srgbClr val="2E3138"/>
                </a:solidFill>
                <a:latin typeface="+mj-lt"/>
              </a:rPr>
              <a:t>Server &amp; route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77C02E-1417-44C6-A687-9EABECB03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64" y="2479338"/>
            <a:ext cx="5352756" cy="153017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FFC9BA9-F796-4951-88E7-CD34CB77D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264" y="4168758"/>
            <a:ext cx="6219653" cy="25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81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">
            <a:extLst>
              <a:ext uri="{FF2B5EF4-FFF2-40B4-BE49-F238E27FC236}">
                <a16:creationId xmlns:a16="http://schemas.microsoft.com/office/drawing/2014/main" id="{8FA82EAD-1356-4C06-B255-8B4AAB3213D5}"/>
              </a:ext>
            </a:extLst>
          </p:cNvPr>
          <p:cNvSpPr/>
          <p:nvPr/>
        </p:nvSpPr>
        <p:spPr>
          <a:xfrm>
            <a:off x="22" y="-19050"/>
            <a:ext cx="12191978" cy="812003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A92BC-5B99-45F1-964E-198DD6A7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30"/>
            <a:ext cx="11453602" cy="4956417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TW" b="1" dirty="0"/>
              <a:t>Stub response: </a:t>
            </a:r>
            <a:r>
              <a:rPr lang="en-US" altLang="zh-TW" b="1" i="1" dirty="0" err="1">
                <a:solidFill>
                  <a:srgbClr val="0070C0"/>
                </a:solidFill>
              </a:rPr>
              <a:t>cy.server</a:t>
            </a:r>
            <a:r>
              <a:rPr lang="en-US" altLang="zh-TW" b="1" i="1" dirty="0">
                <a:solidFill>
                  <a:srgbClr val="0070C0"/>
                </a:solidFill>
              </a:rPr>
              <a:t>(), </a:t>
            </a:r>
            <a:r>
              <a:rPr lang="en-US" altLang="zh-TW" b="1" i="1" dirty="0" err="1">
                <a:solidFill>
                  <a:srgbClr val="0070C0"/>
                </a:solidFill>
              </a:rPr>
              <a:t>cy.route</a:t>
            </a:r>
            <a:r>
              <a:rPr lang="en-US" altLang="zh-TW" b="1" i="1" dirty="0">
                <a:solidFill>
                  <a:srgbClr val="0070C0"/>
                </a:solidFill>
              </a:rPr>
              <a:t>()</a:t>
            </a:r>
            <a:r>
              <a:rPr lang="zh-TW" altLang="en-US" b="1" i="1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with static resource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zh-TW" altLang="en-US" sz="2400" dirty="0">
                <a:solidFill>
                  <a:srgbClr val="2E3138"/>
                </a:solidFill>
                <a:latin typeface="inherit"/>
              </a:rPr>
              <a:t>將</a:t>
            </a:r>
            <a:r>
              <a:rPr lang="en-US" altLang="zh-TW" sz="2400" dirty="0">
                <a:solidFill>
                  <a:srgbClr val="2E3138"/>
                </a:solidFill>
                <a:latin typeface="inherit"/>
              </a:rPr>
              <a:t>static</a:t>
            </a:r>
            <a:r>
              <a:rPr lang="zh-TW" altLang="en-US" sz="2400" dirty="0">
                <a:solidFill>
                  <a:srgbClr val="2E3138"/>
                </a:solidFill>
                <a:latin typeface="inherit"/>
              </a:rPr>
              <a:t> </a:t>
            </a:r>
            <a:r>
              <a:rPr lang="en-US" altLang="zh-TW" sz="2400" dirty="0">
                <a:solidFill>
                  <a:srgbClr val="2E3138"/>
                </a:solidFill>
                <a:latin typeface="inherit"/>
              </a:rPr>
              <a:t>mock</a:t>
            </a:r>
            <a:r>
              <a:rPr lang="zh-TW" altLang="en-US" sz="2400" dirty="0">
                <a:solidFill>
                  <a:srgbClr val="2E3138"/>
                </a:solidFill>
                <a:latin typeface="inherit"/>
              </a:rPr>
              <a:t> </a:t>
            </a:r>
            <a:r>
              <a:rPr lang="en-US" altLang="zh-TW" sz="2400" dirty="0">
                <a:solidFill>
                  <a:srgbClr val="2E3138"/>
                </a:solidFill>
                <a:latin typeface="inherit"/>
              </a:rPr>
              <a:t>data</a:t>
            </a:r>
            <a:r>
              <a:rPr lang="zh-TW" altLang="en-US" sz="2400" dirty="0">
                <a:solidFill>
                  <a:srgbClr val="2E3138"/>
                </a:solidFill>
                <a:latin typeface="inherit"/>
              </a:rPr>
              <a:t>放在搭配 </a:t>
            </a:r>
            <a:r>
              <a:rPr lang="en-US" altLang="zh-TW" sz="2400" b="1" i="1" dirty="0">
                <a:solidFill>
                  <a:srgbClr val="0070C0"/>
                </a:solidFill>
                <a:latin typeface="inherit"/>
              </a:rPr>
              <a:t>fixture</a:t>
            </a:r>
            <a:r>
              <a:rPr lang="en-US" altLang="zh-TW" sz="2400" dirty="0">
                <a:solidFill>
                  <a:srgbClr val="2E3138"/>
                </a:solidFill>
                <a:latin typeface="inherit"/>
              </a:rPr>
              <a:t> folder</a:t>
            </a:r>
            <a:r>
              <a:rPr lang="zh-TW" altLang="en-US" sz="2400" dirty="0">
                <a:solidFill>
                  <a:srgbClr val="2E3138"/>
                </a:solidFill>
                <a:latin typeface="inherit"/>
              </a:rPr>
              <a:t>中，搭配</a:t>
            </a:r>
            <a:r>
              <a:rPr lang="en-US" altLang="zh-TW" sz="2400" b="1" i="1" dirty="0" err="1">
                <a:solidFill>
                  <a:srgbClr val="0070C0"/>
                </a:solidFill>
                <a:latin typeface="inherit"/>
              </a:rPr>
              <a:t>cy.fixture</a:t>
            </a:r>
            <a:r>
              <a:rPr lang="en-US" altLang="zh-TW" sz="2400" b="1" i="1" dirty="0">
                <a:solidFill>
                  <a:srgbClr val="0070C0"/>
                </a:solidFill>
                <a:latin typeface="inherit"/>
              </a:rPr>
              <a:t>().as()</a:t>
            </a:r>
            <a:r>
              <a:rPr lang="zh-TW" altLang="en-US" sz="2400" dirty="0">
                <a:solidFill>
                  <a:srgbClr val="2E3138"/>
                </a:solidFill>
                <a:latin typeface="inherit"/>
              </a:rPr>
              <a:t>，來使用更簡潔</a:t>
            </a:r>
            <a:endParaRPr lang="en-US" altLang="zh-TW" sz="2400" dirty="0">
              <a:solidFill>
                <a:srgbClr val="2E3138"/>
              </a:solidFill>
              <a:latin typeface="inherit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zh-TW" altLang="en-US" sz="2400" dirty="0">
                <a:solidFill>
                  <a:srgbClr val="2E3138"/>
                </a:solidFill>
                <a:latin typeface="inherit"/>
              </a:rPr>
              <a:t>也可以在</a:t>
            </a:r>
            <a:r>
              <a:rPr lang="en-US" altLang="zh-TW" sz="2400" dirty="0">
                <a:solidFill>
                  <a:srgbClr val="2E3138"/>
                </a:solidFill>
                <a:latin typeface="inherit"/>
              </a:rPr>
              <a:t>route()</a:t>
            </a:r>
            <a:r>
              <a:rPr lang="zh-TW" altLang="en-US" sz="2400" dirty="0">
                <a:solidFill>
                  <a:srgbClr val="2E3138"/>
                </a:solidFill>
                <a:latin typeface="inherit"/>
              </a:rPr>
              <a:t>裡直接利用</a:t>
            </a:r>
            <a:r>
              <a:rPr lang="en-US" altLang="zh-TW" sz="2400" dirty="0">
                <a:solidFill>
                  <a:srgbClr val="2E3138"/>
                </a:solidFill>
                <a:latin typeface="inherit"/>
              </a:rPr>
              <a:t>Using </a:t>
            </a:r>
            <a:r>
              <a:rPr lang="en-US" altLang="zh-TW" sz="2400" b="1" i="1" dirty="0">
                <a:solidFill>
                  <a:srgbClr val="0070C0"/>
                </a:solidFill>
                <a:latin typeface="inherit"/>
              </a:rPr>
              <a:t>fixture</a:t>
            </a:r>
            <a:r>
              <a:rPr lang="en-US" altLang="zh-TW" sz="2400" dirty="0">
                <a:solidFill>
                  <a:srgbClr val="2E3138"/>
                </a:solidFill>
                <a:latin typeface="inherit"/>
              </a:rPr>
              <a:t> or </a:t>
            </a:r>
            <a:r>
              <a:rPr lang="en-US" altLang="zh-TW" sz="2400" b="1" i="1" dirty="0" err="1">
                <a:solidFill>
                  <a:srgbClr val="0070C0"/>
                </a:solidFill>
                <a:latin typeface="inherit"/>
              </a:rPr>
              <a:t>fx</a:t>
            </a:r>
            <a:r>
              <a:rPr lang="en-US" altLang="zh-TW" sz="2400" dirty="0">
                <a:solidFill>
                  <a:srgbClr val="2E3138"/>
                </a:solidFill>
                <a:latin typeface="inherit"/>
              </a:rPr>
              <a:t> shortcuts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Network Traffic Control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자유형 72">
            <a:extLst>
              <a:ext uri="{FF2B5EF4-FFF2-40B4-BE49-F238E27FC236}">
                <a16:creationId xmlns:a16="http://schemas.microsoft.com/office/drawing/2014/main" id="{4BA6B8D1-76DB-40D8-A542-37B834BAA9DF}"/>
              </a:ext>
            </a:extLst>
          </p:cNvPr>
          <p:cNvSpPr/>
          <p:nvPr/>
        </p:nvSpPr>
        <p:spPr>
          <a:xfrm>
            <a:off x="483836" y="499501"/>
            <a:ext cx="2252958" cy="637455"/>
          </a:xfrm>
          <a:custGeom>
            <a:avLst/>
            <a:gdLst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533400 w 3048262"/>
              <a:gd name="connsiteY26" fmla="*/ 3370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7786 w 3048262"/>
              <a:gd name="connsiteY34" fmla="*/ 64638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47004 w 3036086"/>
              <a:gd name="connsiteY4" fmla="*/ 32253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7814 w 3036086"/>
              <a:gd name="connsiteY8" fmla="*/ 15584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4364 w 3036106"/>
              <a:gd name="connsiteY17" fmla="*/ 352293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65194 w 3036106"/>
              <a:gd name="connsiteY18" fmla="*/ 374677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82810"/>
              <a:gd name="connsiteX1" fmla="*/ 307864 w 3036106"/>
              <a:gd name="connsiteY1" fmla="*/ 9393 h 382810"/>
              <a:gd name="connsiteX2" fmla="*/ 437404 w 3036106"/>
              <a:gd name="connsiteY2" fmla="*/ 17013 h 382810"/>
              <a:gd name="connsiteX3" fmla="*/ 528844 w 3036106"/>
              <a:gd name="connsiteY3" fmla="*/ 12727 h 382810"/>
              <a:gd name="connsiteX4" fmla="*/ 1068921 w 3036106"/>
              <a:gd name="connsiteY4" fmla="*/ 1297 h 382810"/>
              <a:gd name="connsiteX5" fmla="*/ 1517009 w 3036106"/>
              <a:gd name="connsiteY5" fmla="*/ 5583 h 382810"/>
              <a:gd name="connsiteX6" fmla="*/ 2586244 w 3036106"/>
              <a:gd name="connsiteY6" fmla="*/ 9393 h 382810"/>
              <a:gd name="connsiteX7" fmla="*/ 2822464 w 3036106"/>
              <a:gd name="connsiteY7" fmla="*/ 17013 h 382810"/>
              <a:gd name="connsiteX8" fmla="*/ 2857814 w 3036106"/>
              <a:gd name="connsiteY8" fmla="*/ 15584 h 382810"/>
              <a:gd name="connsiteX9" fmla="*/ 2919403 w 3036106"/>
              <a:gd name="connsiteY9" fmla="*/ 30348 h 382810"/>
              <a:gd name="connsiteX10" fmla="*/ 2974864 w 3036106"/>
              <a:gd name="connsiteY10" fmla="*/ 38444 h 382810"/>
              <a:gd name="connsiteX11" fmla="*/ 3017206 w 3036106"/>
              <a:gd name="connsiteY11" fmla="*/ 62733 h 382810"/>
              <a:gd name="connsiteX12" fmla="*/ 3027576 w 3036106"/>
              <a:gd name="connsiteY12" fmla="*/ 128455 h 382810"/>
              <a:gd name="connsiteX13" fmla="*/ 3028204 w 3036106"/>
              <a:gd name="connsiteY13" fmla="*/ 169413 h 382810"/>
              <a:gd name="connsiteX14" fmla="*/ 3035824 w 3036106"/>
              <a:gd name="connsiteY14" fmla="*/ 237993 h 382810"/>
              <a:gd name="connsiteX15" fmla="*/ 3028204 w 3036106"/>
              <a:gd name="connsiteY15" fmla="*/ 321813 h 382810"/>
              <a:gd name="connsiteX16" fmla="*/ 2974864 w 3036106"/>
              <a:gd name="connsiteY16" fmla="*/ 358961 h 382810"/>
              <a:gd name="connsiteX17" fmla="*/ 2786799 w 3036106"/>
              <a:gd name="connsiteY17" fmla="*/ 366581 h 382810"/>
              <a:gd name="connsiteX18" fmla="*/ 2665194 w 3036106"/>
              <a:gd name="connsiteY18" fmla="*/ 374677 h 382810"/>
              <a:gd name="connsiteX19" fmla="*/ 2502424 w 3036106"/>
              <a:gd name="connsiteY19" fmla="*/ 375153 h 382810"/>
              <a:gd name="connsiteX20" fmla="*/ 1914740 w 3036106"/>
              <a:gd name="connsiteY20" fmla="*/ 371343 h 382810"/>
              <a:gd name="connsiteX21" fmla="*/ 1008904 w 3036106"/>
              <a:gd name="connsiteY21" fmla="*/ 382773 h 382810"/>
              <a:gd name="connsiteX22" fmla="*/ 978424 w 3036106"/>
              <a:gd name="connsiteY22" fmla="*/ 375153 h 382810"/>
              <a:gd name="connsiteX23" fmla="*/ 780304 w 3036106"/>
              <a:gd name="connsiteY23" fmla="*/ 367533 h 382810"/>
              <a:gd name="connsiteX24" fmla="*/ 727959 w 3036106"/>
              <a:gd name="connsiteY24" fmla="*/ 377693 h 382810"/>
              <a:gd name="connsiteX25" fmla="*/ 620546 w 3036106"/>
              <a:gd name="connsiteY25" fmla="*/ 357373 h 382810"/>
              <a:gd name="connsiteX26" fmla="*/ 476774 w 3036106"/>
              <a:gd name="connsiteY26" fmla="*/ 362453 h 382810"/>
              <a:gd name="connsiteX27" fmla="*/ 190814 w 3036106"/>
              <a:gd name="connsiteY27" fmla="*/ 371501 h 382810"/>
              <a:gd name="connsiteX28" fmla="*/ 81097 w 3036106"/>
              <a:gd name="connsiteY28" fmla="*/ 356738 h 382810"/>
              <a:gd name="connsiteX29" fmla="*/ 33544 w 3036106"/>
              <a:gd name="connsiteY29" fmla="*/ 306573 h 382810"/>
              <a:gd name="connsiteX30" fmla="*/ 18304 w 3036106"/>
              <a:gd name="connsiteY30" fmla="*/ 260853 h 382810"/>
              <a:gd name="connsiteX31" fmla="*/ 3064 w 3036106"/>
              <a:gd name="connsiteY31" fmla="*/ 207513 h 382810"/>
              <a:gd name="connsiteX32" fmla="*/ 0 w 3036106"/>
              <a:gd name="connsiteY32" fmla="*/ 177033 h 382810"/>
              <a:gd name="connsiteX33" fmla="*/ 12490 w 3036106"/>
              <a:gd name="connsiteY33" fmla="*/ 104167 h 382810"/>
              <a:gd name="connsiteX34" fmla="*/ 25610 w 3036106"/>
              <a:gd name="connsiteY34" fmla="*/ 64638 h 382810"/>
              <a:gd name="connsiteX35" fmla="*/ 86884 w 3036106"/>
              <a:gd name="connsiteY35" fmla="*/ 17013 h 382810"/>
              <a:gd name="connsiteX36" fmla="*/ 109744 w 3036106"/>
              <a:gd name="connsiteY36" fmla="*/ 1773 h 382810"/>
              <a:gd name="connsiteX37" fmla="*/ 307864 w 3036106"/>
              <a:gd name="connsiteY37" fmla="*/ 9393 h 382810"/>
              <a:gd name="connsiteX0" fmla="*/ 307864 w 3036106"/>
              <a:gd name="connsiteY0" fmla="*/ 9393 h 382819"/>
              <a:gd name="connsiteX1" fmla="*/ 307864 w 3036106"/>
              <a:gd name="connsiteY1" fmla="*/ 9393 h 382819"/>
              <a:gd name="connsiteX2" fmla="*/ 437404 w 3036106"/>
              <a:gd name="connsiteY2" fmla="*/ 17013 h 382819"/>
              <a:gd name="connsiteX3" fmla="*/ 528844 w 3036106"/>
              <a:gd name="connsiteY3" fmla="*/ 12727 h 382819"/>
              <a:gd name="connsiteX4" fmla="*/ 1068921 w 3036106"/>
              <a:gd name="connsiteY4" fmla="*/ 1297 h 382819"/>
              <a:gd name="connsiteX5" fmla="*/ 1517009 w 3036106"/>
              <a:gd name="connsiteY5" fmla="*/ 5583 h 382819"/>
              <a:gd name="connsiteX6" fmla="*/ 2586244 w 3036106"/>
              <a:gd name="connsiteY6" fmla="*/ 9393 h 382819"/>
              <a:gd name="connsiteX7" fmla="*/ 2822464 w 3036106"/>
              <a:gd name="connsiteY7" fmla="*/ 17013 h 382819"/>
              <a:gd name="connsiteX8" fmla="*/ 2857814 w 3036106"/>
              <a:gd name="connsiteY8" fmla="*/ 15584 h 382819"/>
              <a:gd name="connsiteX9" fmla="*/ 2919403 w 3036106"/>
              <a:gd name="connsiteY9" fmla="*/ 30348 h 382819"/>
              <a:gd name="connsiteX10" fmla="*/ 2974864 w 3036106"/>
              <a:gd name="connsiteY10" fmla="*/ 38444 h 382819"/>
              <a:gd name="connsiteX11" fmla="*/ 3017206 w 3036106"/>
              <a:gd name="connsiteY11" fmla="*/ 62733 h 382819"/>
              <a:gd name="connsiteX12" fmla="*/ 3027576 w 3036106"/>
              <a:gd name="connsiteY12" fmla="*/ 128455 h 382819"/>
              <a:gd name="connsiteX13" fmla="*/ 3028204 w 3036106"/>
              <a:gd name="connsiteY13" fmla="*/ 169413 h 382819"/>
              <a:gd name="connsiteX14" fmla="*/ 3035824 w 3036106"/>
              <a:gd name="connsiteY14" fmla="*/ 237993 h 382819"/>
              <a:gd name="connsiteX15" fmla="*/ 3028204 w 3036106"/>
              <a:gd name="connsiteY15" fmla="*/ 321813 h 382819"/>
              <a:gd name="connsiteX16" fmla="*/ 2974864 w 3036106"/>
              <a:gd name="connsiteY16" fmla="*/ 358961 h 382819"/>
              <a:gd name="connsiteX17" fmla="*/ 2786799 w 3036106"/>
              <a:gd name="connsiteY17" fmla="*/ 366581 h 382819"/>
              <a:gd name="connsiteX18" fmla="*/ 2665194 w 3036106"/>
              <a:gd name="connsiteY18" fmla="*/ 374677 h 382819"/>
              <a:gd name="connsiteX19" fmla="*/ 2502424 w 3036106"/>
              <a:gd name="connsiteY19" fmla="*/ 375153 h 382819"/>
              <a:gd name="connsiteX20" fmla="*/ 1914740 w 3036106"/>
              <a:gd name="connsiteY20" fmla="*/ 371343 h 382819"/>
              <a:gd name="connsiteX21" fmla="*/ 1008904 w 3036106"/>
              <a:gd name="connsiteY21" fmla="*/ 382773 h 382819"/>
              <a:gd name="connsiteX22" fmla="*/ 978424 w 3036106"/>
              <a:gd name="connsiteY22" fmla="*/ 375153 h 382819"/>
              <a:gd name="connsiteX23" fmla="*/ 807092 w 3036106"/>
              <a:gd name="connsiteY23" fmla="*/ 369915 h 382819"/>
              <a:gd name="connsiteX24" fmla="*/ 727959 w 3036106"/>
              <a:gd name="connsiteY24" fmla="*/ 377693 h 382819"/>
              <a:gd name="connsiteX25" fmla="*/ 620546 w 3036106"/>
              <a:gd name="connsiteY25" fmla="*/ 357373 h 382819"/>
              <a:gd name="connsiteX26" fmla="*/ 476774 w 3036106"/>
              <a:gd name="connsiteY26" fmla="*/ 362453 h 382819"/>
              <a:gd name="connsiteX27" fmla="*/ 190814 w 3036106"/>
              <a:gd name="connsiteY27" fmla="*/ 371501 h 382819"/>
              <a:gd name="connsiteX28" fmla="*/ 81097 w 3036106"/>
              <a:gd name="connsiteY28" fmla="*/ 356738 h 382819"/>
              <a:gd name="connsiteX29" fmla="*/ 33544 w 3036106"/>
              <a:gd name="connsiteY29" fmla="*/ 306573 h 382819"/>
              <a:gd name="connsiteX30" fmla="*/ 18304 w 3036106"/>
              <a:gd name="connsiteY30" fmla="*/ 260853 h 382819"/>
              <a:gd name="connsiteX31" fmla="*/ 3064 w 3036106"/>
              <a:gd name="connsiteY31" fmla="*/ 207513 h 382819"/>
              <a:gd name="connsiteX32" fmla="*/ 0 w 3036106"/>
              <a:gd name="connsiteY32" fmla="*/ 177033 h 382819"/>
              <a:gd name="connsiteX33" fmla="*/ 12490 w 3036106"/>
              <a:gd name="connsiteY33" fmla="*/ 104167 h 382819"/>
              <a:gd name="connsiteX34" fmla="*/ 25610 w 3036106"/>
              <a:gd name="connsiteY34" fmla="*/ 64638 h 382819"/>
              <a:gd name="connsiteX35" fmla="*/ 86884 w 3036106"/>
              <a:gd name="connsiteY35" fmla="*/ 17013 h 382819"/>
              <a:gd name="connsiteX36" fmla="*/ 109744 w 3036106"/>
              <a:gd name="connsiteY36" fmla="*/ 1773 h 382819"/>
              <a:gd name="connsiteX37" fmla="*/ 307864 w 3036106"/>
              <a:gd name="connsiteY37" fmla="*/ 9393 h 382819"/>
              <a:gd name="connsiteX0" fmla="*/ 307864 w 3036106"/>
              <a:gd name="connsiteY0" fmla="*/ 9393 h 377863"/>
              <a:gd name="connsiteX1" fmla="*/ 307864 w 3036106"/>
              <a:gd name="connsiteY1" fmla="*/ 9393 h 377863"/>
              <a:gd name="connsiteX2" fmla="*/ 437404 w 3036106"/>
              <a:gd name="connsiteY2" fmla="*/ 17013 h 377863"/>
              <a:gd name="connsiteX3" fmla="*/ 528844 w 3036106"/>
              <a:gd name="connsiteY3" fmla="*/ 12727 h 377863"/>
              <a:gd name="connsiteX4" fmla="*/ 1068921 w 3036106"/>
              <a:gd name="connsiteY4" fmla="*/ 1297 h 377863"/>
              <a:gd name="connsiteX5" fmla="*/ 1517009 w 3036106"/>
              <a:gd name="connsiteY5" fmla="*/ 5583 h 377863"/>
              <a:gd name="connsiteX6" fmla="*/ 2586244 w 3036106"/>
              <a:gd name="connsiteY6" fmla="*/ 9393 h 377863"/>
              <a:gd name="connsiteX7" fmla="*/ 2822464 w 3036106"/>
              <a:gd name="connsiteY7" fmla="*/ 17013 h 377863"/>
              <a:gd name="connsiteX8" fmla="*/ 2857814 w 3036106"/>
              <a:gd name="connsiteY8" fmla="*/ 15584 h 377863"/>
              <a:gd name="connsiteX9" fmla="*/ 2919403 w 3036106"/>
              <a:gd name="connsiteY9" fmla="*/ 30348 h 377863"/>
              <a:gd name="connsiteX10" fmla="*/ 2974864 w 3036106"/>
              <a:gd name="connsiteY10" fmla="*/ 38444 h 377863"/>
              <a:gd name="connsiteX11" fmla="*/ 3017206 w 3036106"/>
              <a:gd name="connsiteY11" fmla="*/ 62733 h 377863"/>
              <a:gd name="connsiteX12" fmla="*/ 3027576 w 3036106"/>
              <a:gd name="connsiteY12" fmla="*/ 128455 h 377863"/>
              <a:gd name="connsiteX13" fmla="*/ 3028204 w 3036106"/>
              <a:gd name="connsiteY13" fmla="*/ 169413 h 377863"/>
              <a:gd name="connsiteX14" fmla="*/ 3035824 w 3036106"/>
              <a:gd name="connsiteY14" fmla="*/ 237993 h 377863"/>
              <a:gd name="connsiteX15" fmla="*/ 3028204 w 3036106"/>
              <a:gd name="connsiteY15" fmla="*/ 321813 h 377863"/>
              <a:gd name="connsiteX16" fmla="*/ 2974864 w 3036106"/>
              <a:gd name="connsiteY16" fmla="*/ 358961 h 377863"/>
              <a:gd name="connsiteX17" fmla="*/ 2786799 w 3036106"/>
              <a:gd name="connsiteY17" fmla="*/ 366581 h 377863"/>
              <a:gd name="connsiteX18" fmla="*/ 2665194 w 3036106"/>
              <a:gd name="connsiteY18" fmla="*/ 374677 h 377863"/>
              <a:gd name="connsiteX19" fmla="*/ 2502424 w 3036106"/>
              <a:gd name="connsiteY19" fmla="*/ 375153 h 377863"/>
              <a:gd name="connsiteX20" fmla="*/ 1914740 w 3036106"/>
              <a:gd name="connsiteY20" fmla="*/ 371343 h 377863"/>
              <a:gd name="connsiteX21" fmla="*/ 1116055 w 3036106"/>
              <a:gd name="connsiteY21" fmla="*/ 375629 h 377863"/>
              <a:gd name="connsiteX22" fmla="*/ 978424 w 3036106"/>
              <a:gd name="connsiteY22" fmla="*/ 375153 h 377863"/>
              <a:gd name="connsiteX23" fmla="*/ 807092 w 3036106"/>
              <a:gd name="connsiteY23" fmla="*/ 369915 h 377863"/>
              <a:gd name="connsiteX24" fmla="*/ 727959 w 3036106"/>
              <a:gd name="connsiteY24" fmla="*/ 377693 h 377863"/>
              <a:gd name="connsiteX25" fmla="*/ 620546 w 3036106"/>
              <a:gd name="connsiteY25" fmla="*/ 357373 h 377863"/>
              <a:gd name="connsiteX26" fmla="*/ 476774 w 3036106"/>
              <a:gd name="connsiteY26" fmla="*/ 362453 h 377863"/>
              <a:gd name="connsiteX27" fmla="*/ 190814 w 3036106"/>
              <a:gd name="connsiteY27" fmla="*/ 371501 h 377863"/>
              <a:gd name="connsiteX28" fmla="*/ 81097 w 3036106"/>
              <a:gd name="connsiteY28" fmla="*/ 356738 h 377863"/>
              <a:gd name="connsiteX29" fmla="*/ 33544 w 3036106"/>
              <a:gd name="connsiteY29" fmla="*/ 306573 h 377863"/>
              <a:gd name="connsiteX30" fmla="*/ 18304 w 3036106"/>
              <a:gd name="connsiteY30" fmla="*/ 260853 h 377863"/>
              <a:gd name="connsiteX31" fmla="*/ 3064 w 3036106"/>
              <a:gd name="connsiteY31" fmla="*/ 207513 h 377863"/>
              <a:gd name="connsiteX32" fmla="*/ 0 w 3036106"/>
              <a:gd name="connsiteY32" fmla="*/ 177033 h 377863"/>
              <a:gd name="connsiteX33" fmla="*/ 12490 w 3036106"/>
              <a:gd name="connsiteY33" fmla="*/ 104167 h 377863"/>
              <a:gd name="connsiteX34" fmla="*/ 25610 w 3036106"/>
              <a:gd name="connsiteY34" fmla="*/ 64638 h 377863"/>
              <a:gd name="connsiteX35" fmla="*/ 86884 w 3036106"/>
              <a:gd name="connsiteY35" fmla="*/ 17013 h 377863"/>
              <a:gd name="connsiteX36" fmla="*/ 109744 w 3036106"/>
              <a:gd name="connsiteY36" fmla="*/ 1773 h 377863"/>
              <a:gd name="connsiteX37" fmla="*/ 307864 w 3036106"/>
              <a:gd name="connsiteY37" fmla="*/ 9393 h 377863"/>
              <a:gd name="connsiteX0" fmla="*/ 307864 w 3036106"/>
              <a:gd name="connsiteY0" fmla="*/ 9393 h 377708"/>
              <a:gd name="connsiteX1" fmla="*/ 307864 w 3036106"/>
              <a:gd name="connsiteY1" fmla="*/ 9393 h 377708"/>
              <a:gd name="connsiteX2" fmla="*/ 437404 w 3036106"/>
              <a:gd name="connsiteY2" fmla="*/ 17013 h 377708"/>
              <a:gd name="connsiteX3" fmla="*/ 528844 w 3036106"/>
              <a:gd name="connsiteY3" fmla="*/ 12727 h 377708"/>
              <a:gd name="connsiteX4" fmla="*/ 1068921 w 3036106"/>
              <a:gd name="connsiteY4" fmla="*/ 1297 h 377708"/>
              <a:gd name="connsiteX5" fmla="*/ 1517009 w 3036106"/>
              <a:gd name="connsiteY5" fmla="*/ 5583 h 377708"/>
              <a:gd name="connsiteX6" fmla="*/ 2586244 w 3036106"/>
              <a:gd name="connsiteY6" fmla="*/ 9393 h 377708"/>
              <a:gd name="connsiteX7" fmla="*/ 2822464 w 3036106"/>
              <a:gd name="connsiteY7" fmla="*/ 17013 h 377708"/>
              <a:gd name="connsiteX8" fmla="*/ 2857814 w 3036106"/>
              <a:gd name="connsiteY8" fmla="*/ 15584 h 377708"/>
              <a:gd name="connsiteX9" fmla="*/ 2919403 w 3036106"/>
              <a:gd name="connsiteY9" fmla="*/ 30348 h 377708"/>
              <a:gd name="connsiteX10" fmla="*/ 2974864 w 3036106"/>
              <a:gd name="connsiteY10" fmla="*/ 38444 h 377708"/>
              <a:gd name="connsiteX11" fmla="*/ 3017206 w 3036106"/>
              <a:gd name="connsiteY11" fmla="*/ 62733 h 377708"/>
              <a:gd name="connsiteX12" fmla="*/ 3027576 w 3036106"/>
              <a:gd name="connsiteY12" fmla="*/ 128455 h 377708"/>
              <a:gd name="connsiteX13" fmla="*/ 3028204 w 3036106"/>
              <a:gd name="connsiteY13" fmla="*/ 169413 h 377708"/>
              <a:gd name="connsiteX14" fmla="*/ 3035824 w 3036106"/>
              <a:gd name="connsiteY14" fmla="*/ 237993 h 377708"/>
              <a:gd name="connsiteX15" fmla="*/ 3028204 w 3036106"/>
              <a:gd name="connsiteY15" fmla="*/ 321813 h 377708"/>
              <a:gd name="connsiteX16" fmla="*/ 2974864 w 3036106"/>
              <a:gd name="connsiteY16" fmla="*/ 358961 h 377708"/>
              <a:gd name="connsiteX17" fmla="*/ 2786799 w 3036106"/>
              <a:gd name="connsiteY17" fmla="*/ 366581 h 377708"/>
              <a:gd name="connsiteX18" fmla="*/ 2665194 w 3036106"/>
              <a:gd name="connsiteY18" fmla="*/ 374677 h 377708"/>
              <a:gd name="connsiteX19" fmla="*/ 2502424 w 3036106"/>
              <a:gd name="connsiteY19" fmla="*/ 375153 h 377708"/>
              <a:gd name="connsiteX20" fmla="*/ 1914740 w 3036106"/>
              <a:gd name="connsiteY20" fmla="*/ 371343 h 377708"/>
              <a:gd name="connsiteX21" fmla="*/ 1116055 w 3036106"/>
              <a:gd name="connsiteY21" fmla="*/ 375629 h 377708"/>
              <a:gd name="connsiteX22" fmla="*/ 978424 w 3036106"/>
              <a:gd name="connsiteY22" fmla="*/ 375153 h 377708"/>
              <a:gd name="connsiteX23" fmla="*/ 807092 w 3036106"/>
              <a:gd name="connsiteY23" fmla="*/ 369915 h 377708"/>
              <a:gd name="connsiteX24" fmla="*/ 727959 w 3036106"/>
              <a:gd name="connsiteY24" fmla="*/ 377693 h 377708"/>
              <a:gd name="connsiteX25" fmla="*/ 603500 w 3036106"/>
              <a:gd name="connsiteY25" fmla="*/ 371660 h 377708"/>
              <a:gd name="connsiteX26" fmla="*/ 476774 w 3036106"/>
              <a:gd name="connsiteY26" fmla="*/ 362453 h 377708"/>
              <a:gd name="connsiteX27" fmla="*/ 190814 w 3036106"/>
              <a:gd name="connsiteY27" fmla="*/ 371501 h 377708"/>
              <a:gd name="connsiteX28" fmla="*/ 81097 w 3036106"/>
              <a:gd name="connsiteY28" fmla="*/ 356738 h 377708"/>
              <a:gd name="connsiteX29" fmla="*/ 33544 w 3036106"/>
              <a:gd name="connsiteY29" fmla="*/ 306573 h 377708"/>
              <a:gd name="connsiteX30" fmla="*/ 18304 w 3036106"/>
              <a:gd name="connsiteY30" fmla="*/ 260853 h 377708"/>
              <a:gd name="connsiteX31" fmla="*/ 3064 w 3036106"/>
              <a:gd name="connsiteY31" fmla="*/ 207513 h 377708"/>
              <a:gd name="connsiteX32" fmla="*/ 0 w 3036106"/>
              <a:gd name="connsiteY32" fmla="*/ 177033 h 377708"/>
              <a:gd name="connsiteX33" fmla="*/ 12490 w 3036106"/>
              <a:gd name="connsiteY33" fmla="*/ 104167 h 377708"/>
              <a:gd name="connsiteX34" fmla="*/ 25610 w 3036106"/>
              <a:gd name="connsiteY34" fmla="*/ 64638 h 377708"/>
              <a:gd name="connsiteX35" fmla="*/ 86884 w 3036106"/>
              <a:gd name="connsiteY35" fmla="*/ 17013 h 377708"/>
              <a:gd name="connsiteX36" fmla="*/ 109744 w 3036106"/>
              <a:gd name="connsiteY36" fmla="*/ 1773 h 377708"/>
              <a:gd name="connsiteX37" fmla="*/ 307864 w 3036106"/>
              <a:gd name="connsiteY37" fmla="*/ 9393 h 37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6106" h="377708">
                <a:moveTo>
                  <a:pt x="307864" y="9393"/>
                </a:moveTo>
                <a:lnTo>
                  <a:pt x="307864" y="9393"/>
                </a:lnTo>
                <a:cubicBezTo>
                  <a:pt x="351044" y="11933"/>
                  <a:pt x="400574" y="16457"/>
                  <a:pt x="437404" y="17013"/>
                </a:cubicBezTo>
                <a:cubicBezTo>
                  <a:pt x="474234" y="17569"/>
                  <a:pt x="423591" y="15346"/>
                  <a:pt x="528844" y="12727"/>
                </a:cubicBezTo>
                <a:cubicBezTo>
                  <a:pt x="634097" y="10108"/>
                  <a:pt x="896201" y="-1243"/>
                  <a:pt x="1068921" y="1297"/>
                </a:cubicBezTo>
                <a:cubicBezTo>
                  <a:pt x="1219095" y="9076"/>
                  <a:pt x="1264122" y="4234"/>
                  <a:pt x="1517009" y="5583"/>
                </a:cubicBezTo>
                <a:cubicBezTo>
                  <a:pt x="1769896" y="6932"/>
                  <a:pt x="2136455" y="33995"/>
                  <a:pt x="2586244" y="9393"/>
                </a:cubicBezTo>
                <a:lnTo>
                  <a:pt x="2822464" y="17013"/>
                </a:lnTo>
                <a:cubicBezTo>
                  <a:pt x="2867726" y="18045"/>
                  <a:pt x="2841658" y="13362"/>
                  <a:pt x="2857814" y="15584"/>
                </a:cubicBezTo>
                <a:cubicBezTo>
                  <a:pt x="2873970" y="17806"/>
                  <a:pt x="2894003" y="27808"/>
                  <a:pt x="2919403" y="30348"/>
                </a:cubicBezTo>
                <a:cubicBezTo>
                  <a:pt x="2934643" y="35428"/>
                  <a:pt x="2958564" y="33047"/>
                  <a:pt x="2974864" y="38444"/>
                </a:cubicBezTo>
                <a:cubicBezTo>
                  <a:pt x="2991164" y="43841"/>
                  <a:pt x="3008421" y="47731"/>
                  <a:pt x="3017206" y="62733"/>
                </a:cubicBezTo>
                <a:cubicBezTo>
                  <a:pt x="3025991" y="77735"/>
                  <a:pt x="3025743" y="110675"/>
                  <a:pt x="3027576" y="128455"/>
                </a:cubicBezTo>
                <a:cubicBezTo>
                  <a:pt x="3029409" y="146235"/>
                  <a:pt x="3026829" y="151157"/>
                  <a:pt x="3028204" y="169413"/>
                </a:cubicBezTo>
                <a:cubicBezTo>
                  <a:pt x="3029579" y="187669"/>
                  <a:pt x="3035824" y="214992"/>
                  <a:pt x="3035824" y="237993"/>
                </a:cubicBezTo>
                <a:cubicBezTo>
                  <a:pt x="3035824" y="266048"/>
                  <a:pt x="3038364" y="301652"/>
                  <a:pt x="3028204" y="321813"/>
                </a:cubicBezTo>
                <a:cubicBezTo>
                  <a:pt x="3018044" y="341974"/>
                  <a:pt x="3015098" y="351500"/>
                  <a:pt x="2974864" y="358961"/>
                </a:cubicBezTo>
                <a:cubicBezTo>
                  <a:pt x="2934630" y="366422"/>
                  <a:pt x="2850299" y="364041"/>
                  <a:pt x="2786799" y="366581"/>
                </a:cubicBezTo>
                <a:cubicBezTo>
                  <a:pt x="2744109" y="373696"/>
                  <a:pt x="2712590" y="373248"/>
                  <a:pt x="2665194" y="374677"/>
                </a:cubicBezTo>
                <a:cubicBezTo>
                  <a:pt x="2617798" y="376106"/>
                  <a:pt x="2627500" y="375709"/>
                  <a:pt x="2502424" y="375153"/>
                </a:cubicBezTo>
                <a:lnTo>
                  <a:pt x="1914740" y="371343"/>
                </a:lnTo>
                <a:lnTo>
                  <a:pt x="1116055" y="375629"/>
                </a:lnTo>
                <a:lnTo>
                  <a:pt x="978424" y="375153"/>
                </a:lnTo>
                <a:cubicBezTo>
                  <a:pt x="926930" y="374201"/>
                  <a:pt x="873132" y="372455"/>
                  <a:pt x="807092" y="369915"/>
                </a:cubicBezTo>
                <a:cubicBezTo>
                  <a:pt x="774477" y="361761"/>
                  <a:pt x="761891" y="377402"/>
                  <a:pt x="727959" y="377693"/>
                </a:cubicBezTo>
                <a:cubicBezTo>
                  <a:pt x="694027" y="377984"/>
                  <a:pt x="645364" y="374200"/>
                  <a:pt x="603500" y="371660"/>
                </a:cubicBezTo>
                <a:cubicBezTo>
                  <a:pt x="561636" y="369120"/>
                  <a:pt x="545555" y="362480"/>
                  <a:pt x="476774" y="362453"/>
                </a:cubicBezTo>
                <a:cubicBezTo>
                  <a:pt x="407993" y="362427"/>
                  <a:pt x="287757" y="374041"/>
                  <a:pt x="190814" y="371501"/>
                </a:cubicBezTo>
                <a:cubicBezTo>
                  <a:pt x="178114" y="368961"/>
                  <a:pt x="107309" y="367559"/>
                  <a:pt x="81097" y="356738"/>
                </a:cubicBezTo>
                <a:cubicBezTo>
                  <a:pt x="54885" y="345917"/>
                  <a:pt x="66744" y="340065"/>
                  <a:pt x="33544" y="306573"/>
                </a:cubicBezTo>
                <a:cubicBezTo>
                  <a:pt x="28464" y="291333"/>
                  <a:pt x="22200" y="276438"/>
                  <a:pt x="18304" y="260853"/>
                </a:cubicBezTo>
                <a:cubicBezTo>
                  <a:pt x="14437" y="245386"/>
                  <a:pt x="6115" y="221483"/>
                  <a:pt x="3064" y="207513"/>
                </a:cubicBezTo>
                <a:cubicBezTo>
                  <a:pt x="13" y="193543"/>
                  <a:pt x="5080" y="187193"/>
                  <a:pt x="0" y="177033"/>
                </a:cubicBezTo>
                <a:cubicBezTo>
                  <a:pt x="2540" y="144013"/>
                  <a:pt x="8222" y="122899"/>
                  <a:pt x="12490" y="104167"/>
                </a:cubicBezTo>
                <a:cubicBezTo>
                  <a:pt x="16758" y="85435"/>
                  <a:pt x="13211" y="79163"/>
                  <a:pt x="25610" y="64638"/>
                </a:cubicBezTo>
                <a:cubicBezTo>
                  <a:pt x="38009" y="50113"/>
                  <a:pt x="31698" y="44606"/>
                  <a:pt x="86884" y="17013"/>
                </a:cubicBezTo>
                <a:cubicBezTo>
                  <a:pt x="95075" y="12917"/>
                  <a:pt x="100615" y="2503"/>
                  <a:pt x="109744" y="1773"/>
                </a:cubicBezTo>
                <a:cubicBezTo>
                  <a:pt x="165446" y="-2683"/>
                  <a:pt x="221504" y="1773"/>
                  <a:pt x="307864" y="939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>
            <a:defPPr>
              <a:defRPr lang="zh-TW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zh-TW" sz="2000" b="1" dirty="0">
                <a:solidFill>
                  <a:srgbClr val="2E3138"/>
                </a:solidFill>
                <a:latin typeface="+mj-lt"/>
              </a:rPr>
              <a:t>Server &amp; route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DF5647-2D33-4FD6-B1DA-55E31509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291" y="2834158"/>
            <a:ext cx="6724481" cy="30353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775F0FD-8C2F-4564-BC67-43CC3412B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291" y="6089337"/>
            <a:ext cx="6724481" cy="5383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0FB39E4-7BF8-43D6-872E-3CE78F9E9D8C}"/>
              </a:ext>
            </a:extLst>
          </p:cNvPr>
          <p:cNvSpPr/>
          <p:nvPr/>
        </p:nvSpPr>
        <p:spPr>
          <a:xfrm>
            <a:off x="8326704" y="2834158"/>
            <a:ext cx="563071" cy="4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4E7C54-CD58-4046-B0FD-052900C3C172}"/>
              </a:ext>
            </a:extLst>
          </p:cNvPr>
          <p:cNvSpPr/>
          <p:nvPr/>
        </p:nvSpPr>
        <p:spPr>
          <a:xfrm>
            <a:off x="8326703" y="6089337"/>
            <a:ext cx="563071" cy="4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228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">
            <a:extLst>
              <a:ext uri="{FF2B5EF4-FFF2-40B4-BE49-F238E27FC236}">
                <a16:creationId xmlns:a16="http://schemas.microsoft.com/office/drawing/2014/main" id="{8FA82EAD-1356-4C06-B255-8B4AAB3213D5}"/>
              </a:ext>
            </a:extLst>
          </p:cNvPr>
          <p:cNvSpPr/>
          <p:nvPr/>
        </p:nvSpPr>
        <p:spPr>
          <a:xfrm>
            <a:off x="22" y="-19050"/>
            <a:ext cx="12191978" cy="812003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Stub response </a:t>
            </a:r>
            <a:r>
              <a:rPr lang="zh-TW" altLang="en-US" dirty="0"/>
              <a:t>小練習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4464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">
            <a:extLst>
              <a:ext uri="{FF2B5EF4-FFF2-40B4-BE49-F238E27FC236}">
                <a16:creationId xmlns:a16="http://schemas.microsoft.com/office/drawing/2014/main" id="{8FA82EAD-1356-4C06-B255-8B4AAB3213D5}"/>
              </a:ext>
            </a:extLst>
          </p:cNvPr>
          <p:cNvSpPr/>
          <p:nvPr/>
        </p:nvSpPr>
        <p:spPr>
          <a:xfrm>
            <a:off x="22" y="-19050"/>
            <a:ext cx="12191978" cy="812003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A92BC-5B99-45F1-964E-198DD6A7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30"/>
            <a:ext cx="11453602" cy="4956417"/>
          </a:xfrm>
        </p:spPr>
        <p:txBody>
          <a:bodyPr/>
          <a:lstStyle/>
          <a:p>
            <a:pPr fontAlgn="base"/>
            <a:r>
              <a:rPr lang="en-US" altLang="zh-TW" b="1" dirty="0">
                <a:latin typeface="Calibri (本文)"/>
              </a:rPr>
              <a:t>Duplicate URL prefix</a:t>
            </a:r>
          </a:p>
          <a:p>
            <a:pPr lvl="1" fontAlgn="base"/>
            <a:r>
              <a:rPr lang="zh-TW" altLang="en-US" dirty="0">
                <a:solidFill>
                  <a:srgbClr val="2E3138"/>
                </a:solidFill>
                <a:latin typeface="Calibri (本文)"/>
              </a:rPr>
              <a:t>還記得可以設定在哪個</a:t>
            </a:r>
            <a:r>
              <a:rPr lang="en-US" altLang="zh-TW" dirty="0">
                <a:solidFill>
                  <a:srgbClr val="2E3138"/>
                </a:solidFill>
                <a:latin typeface="Calibri (本文)"/>
              </a:rPr>
              <a:t>json</a:t>
            </a:r>
            <a:r>
              <a:rPr lang="zh-TW" altLang="en-US" dirty="0">
                <a:solidFill>
                  <a:srgbClr val="2E3138"/>
                </a:solidFill>
                <a:latin typeface="Calibri (本文)"/>
              </a:rPr>
              <a:t> </a:t>
            </a:r>
            <a:r>
              <a:rPr lang="en-US" altLang="zh-TW" dirty="0">
                <a:solidFill>
                  <a:srgbClr val="2E3138"/>
                </a:solidFill>
                <a:latin typeface="Calibri (本文)"/>
              </a:rPr>
              <a:t>file</a:t>
            </a:r>
            <a:r>
              <a:rPr lang="zh-TW" altLang="en-US" dirty="0">
                <a:solidFill>
                  <a:srgbClr val="2E3138"/>
                </a:solidFill>
                <a:latin typeface="Calibri (本文)"/>
              </a:rPr>
              <a:t>裡嗎</a:t>
            </a:r>
            <a:r>
              <a:rPr lang="en-US" altLang="zh-TW" dirty="0">
                <a:solidFill>
                  <a:srgbClr val="2E3138"/>
                </a:solidFill>
                <a:latin typeface="Calibri (本文)"/>
              </a:rPr>
              <a:t>?</a:t>
            </a:r>
          </a:p>
          <a:p>
            <a:pPr lvl="1" fontAlgn="base"/>
            <a:endParaRPr lang="en-US" altLang="zh-TW" dirty="0">
              <a:solidFill>
                <a:srgbClr val="2E3138"/>
              </a:solidFill>
              <a:latin typeface="Calibri (本文)"/>
            </a:endParaRPr>
          </a:p>
          <a:p>
            <a:pPr fontAlgn="base"/>
            <a:r>
              <a:rPr lang="en-US" altLang="zh-TW" b="1" dirty="0">
                <a:latin typeface="Calibri (本文)"/>
              </a:rPr>
              <a:t>Duplicate</a:t>
            </a:r>
            <a:r>
              <a:rPr lang="zh-TW" altLang="en-US" b="1" dirty="0">
                <a:latin typeface="Calibri (本文)"/>
              </a:rPr>
              <a:t> </a:t>
            </a:r>
            <a:r>
              <a:rPr lang="en-US" altLang="zh-TW" b="1" dirty="0">
                <a:latin typeface="Calibri (本文)"/>
              </a:rPr>
              <a:t>common function</a:t>
            </a:r>
          </a:p>
          <a:p>
            <a:pPr lvl="1" fontAlgn="base"/>
            <a:r>
              <a:rPr lang="zh-TW" altLang="en-US" dirty="0">
                <a:solidFill>
                  <a:srgbClr val="2E3138"/>
                </a:solidFill>
                <a:latin typeface="Calibri (本文)"/>
              </a:rPr>
              <a:t>還記得可以怎麼寫嗎</a:t>
            </a:r>
            <a:r>
              <a:rPr lang="en-US" altLang="zh-TW" dirty="0">
                <a:solidFill>
                  <a:srgbClr val="2E3138"/>
                </a:solidFill>
                <a:latin typeface="Calibri (本文)"/>
              </a:rPr>
              <a:t>?</a:t>
            </a:r>
          </a:p>
          <a:p>
            <a:pPr lvl="1" fontAlgn="base"/>
            <a:r>
              <a:rPr lang="en-US" altLang="zh-TW" dirty="0">
                <a:solidFill>
                  <a:srgbClr val="2E3138"/>
                </a:solidFill>
                <a:latin typeface="Calibri (本文)"/>
              </a:rPr>
              <a:t>Common command</a:t>
            </a:r>
            <a:r>
              <a:rPr lang="zh-TW" altLang="en-US" dirty="0">
                <a:solidFill>
                  <a:srgbClr val="2E3138"/>
                </a:solidFill>
                <a:latin typeface="Calibri (本文)"/>
              </a:rPr>
              <a:t>放在 </a:t>
            </a:r>
            <a:r>
              <a:rPr lang="en-US" altLang="zh-TW" b="1" i="1" dirty="0">
                <a:solidFill>
                  <a:srgbClr val="0070C0"/>
                </a:solidFill>
                <a:latin typeface="Calibri (本文)"/>
              </a:rPr>
              <a:t>support</a:t>
            </a:r>
            <a:r>
              <a:rPr lang="en-US" altLang="zh-TW" dirty="0">
                <a:solidFill>
                  <a:srgbClr val="2E3138"/>
                </a:solidFill>
                <a:latin typeface="Calibri (本文)"/>
              </a:rPr>
              <a:t> folder – </a:t>
            </a:r>
            <a:r>
              <a:rPr lang="en-US" altLang="zh-TW" b="1" dirty="0">
                <a:solidFill>
                  <a:srgbClr val="2E3138"/>
                </a:solidFill>
                <a:latin typeface="Calibri (本文)"/>
              </a:rPr>
              <a:t>commands.js</a:t>
            </a:r>
            <a:r>
              <a:rPr lang="en-US" altLang="zh-TW" dirty="0">
                <a:solidFill>
                  <a:srgbClr val="2E3138"/>
                </a:solidFill>
                <a:latin typeface="Calibri (本文)"/>
              </a:rPr>
              <a:t> file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Duplicate URL and function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74B0CB6-94AD-48E8-A122-B9665E400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406" y="4177747"/>
            <a:ext cx="6789219" cy="179134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EFE08E4-B0D2-43DB-8DEF-5A868832C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464" y="4186109"/>
            <a:ext cx="2217219" cy="77558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D66FB2-8D36-4E5E-BCAC-DF0262C374DC}"/>
              </a:ext>
            </a:extLst>
          </p:cNvPr>
          <p:cNvSpPr txBox="1"/>
          <p:nvPr/>
        </p:nvSpPr>
        <p:spPr>
          <a:xfrm>
            <a:off x="6725097" y="1764063"/>
            <a:ext cx="46287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err="1"/>
              <a:t>cypress.json</a:t>
            </a:r>
            <a:r>
              <a:rPr lang="en-US" altLang="zh-TW" sz="2200" dirty="0"/>
              <a:t> </a:t>
            </a:r>
            <a:r>
              <a:rPr lang="zh-TW" altLang="en-US" sz="2200" dirty="0"/>
              <a:t>加上</a:t>
            </a:r>
            <a:r>
              <a:rPr lang="en-US" altLang="zh-TW" sz="2200" dirty="0" err="1"/>
              <a:t>baseHref</a:t>
            </a:r>
            <a:r>
              <a:rPr lang="en-US" altLang="zh-TW" sz="2200" dirty="0"/>
              <a:t>: ‘$</a:t>
            </a:r>
            <a:r>
              <a:rPr lang="en-US" altLang="zh-TW" sz="2200" dirty="0" err="1"/>
              <a:t>urlPrefix</a:t>
            </a:r>
            <a:r>
              <a:rPr lang="en-US" altLang="zh-TW" sz="2200" dirty="0"/>
              <a:t>’</a:t>
            </a:r>
            <a:endParaRPr lang="zh-TW" altLang="en-US" sz="22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9238A5DD-C2E0-4B56-8F0B-3B3D83D9D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067" y="3870038"/>
            <a:ext cx="16859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2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">
            <a:extLst>
              <a:ext uri="{FF2B5EF4-FFF2-40B4-BE49-F238E27FC236}">
                <a16:creationId xmlns:a16="http://schemas.microsoft.com/office/drawing/2014/main" id="{8FA82EAD-1356-4C06-B255-8B4AAB3213D5}"/>
              </a:ext>
            </a:extLst>
          </p:cNvPr>
          <p:cNvSpPr/>
          <p:nvPr/>
        </p:nvSpPr>
        <p:spPr>
          <a:xfrm>
            <a:off x="22" y="-19050"/>
            <a:ext cx="12191978" cy="812003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Common command</a:t>
            </a:r>
            <a:r>
              <a:rPr lang="zh-TW" altLang="en-US" dirty="0"/>
              <a:t>小練習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7968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7"/>
          <p:cNvSpPr txBox="1"/>
          <p:nvPr/>
        </p:nvSpPr>
        <p:spPr>
          <a:xfrm>
            <a:off x="4867711" y="2757725"/>
            <a:ext cx="428673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sng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05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Calibri"/>
                <a:ea typeface="微軟正黑體"/>
                <a:cs typeface="Aharoni" panose="02010803020104030203" pitchFamily="2" charset="-79"/>
              </a:rPr>
              <a:t>Testing Result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Calibri"/>
              <a:ea typeface="微軟正黑體"/>
              <a:cs typeface="Aharoni" panose="02010803020104030203" pitchFamily="2" charset="-79"/>
            </a:endParaRPr>
          </a:p>
        </p:txBody>
      </p:sp>
      <p:sp>
        <p:nvSpPr>
          <p:cNvPr id="9" name="직사각형 10"/>
          <p:cNvSpPr/>
          <p:nvPr/>
        </p:nvSpPr>
        <p:spPr>
          <a:xfrm>
            <a:off x="413893" y="1332399"/>
            <a:ext cx="5394256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야놀자 야체 B"/>
                <a:cs typeface="+mn-cs"/>
              </a:rPr>
              <a:t>Agenda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야놀자 야체 B"/>
              <a:cs typeface="+mn-cs"/>
            </a:endParaRPr>
          </a:p>
        </p:txBody>
      </p:sp>
      <p:sp>
        <p:nvSpPr>
          <p:cNvPr id="12" name="TextBox 37">
            <a:extLst>
              <a:ext uri="{FF2B5EF4-FFF2-40B4-BE49-F238E27FC236}">
                <a16:creationId xmlns:a16="http://schemas.microsoft.com/office/drawing/2014/main" id="{1EA58B51-862E-4809-AB7F-82B5BD665C37}"/>
              </a:ext>
            </a:extLst>
          </p:cNvPr>
          <p:cNvSpPr txBox="1"/>
          <p:nvPr/>
        </p:nvSpPr>
        <p:spPr>
          <a:xfrm>
            <a:off x="9206721" y="2757725"/>
            <a:ext cx="428673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06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Aharoni" panose="02010803020104030203" pitchFamily="2" charset="-79"/>
              </a:rPr>
              <a:t>Plugin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軟正黑體"/>
              <a:cs typeface="Aharoni" panose="02010803020104030203" pitchFamily="2" charset="-79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181F4FCE-9869-413B-91B0-44BF1FE58D8A}"/>
              </a:ext>
            </a:extLst>
          </p:cNvPr>
          <p:cNvSpPr txBox="1"/>
          <p:nvPr/>
        </p:nvSpPr>
        <p:spPr>
          <a:xfrm>
            <a:off x="841910" y="2757725"/>
            <a:ext cx="428673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04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微軟正黑體"/>
                <a:cs typeface="Aharoni" panose="02010803020104030203" pitchFamily="2" charset="-79"/>
              </a:rPr>
              <a:t>Network request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微軟正黑體"/>
              <a:cs typeface="Aharoni" panose="02010803020104030203" pitchFamily="2" charset="-79"/>
            </a:endParaRPr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46C4ABCE-ACC2-4EFC-8ACA-694F5D73BD13}"/>
              </a:ext>
            </a:extLst>
          </p:cNvPr>
          <p:cNvSpPr txBox="1"/>
          <p:nvPr/>
        </p:nvSpPr>
        <p:spPr>
          <a:xfrm>
            <a:off x="4867711" y="4009478"/>
            <a:ext cx="2531379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Aharoni" panose="02010803020104030203" pitchFamily="2" charset="-79"/>
              </a:rPr>
              <a:t>Run E2E with headless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white"/>
                </a:solidFill>
                <a:latin typeface="Calibri"/>
                <a:ea typeface="微軟正黑體"/>
                <a:cs typeface="Aharoni" panose="02010803020104030203" pitchFamily="2" charset="-79"/>
              </a:rPr>
              <a:t>Testing report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Aharoni" panose="02010803020104030203" pitchFamily="2" charset="-79"/>
              </a:rPr>
              <a:t>Visual testing diff report</a:t>
            </a:r>
          </a:p>
        </p:txBody>
      </p:sp>
    </p:spTree>
    <p:extLst>
      <p:ext uri="{BB962C8B-B14F-4D97-AF65-F5344CB8AC3E}">
        <p14:creationId xmlns:p14="http://schemas.microsoft.com/office/powerpoint/2010/main" val="142302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>
            <a:off x="4927230" y="4861854"/>
            <a:ext cx="2337539" cy="342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7C604B"/>
                </a:solidFill>
              </a:rPr>
              <a:t>          </a:t>
            </a:r>
            <a:r>
              <a:rPr lang="en-US" altLang="ko-KR" sz="1200" b="1" dirty="0">
                <a:solidFill>
                  <a:srgbClr val="7C604B"/>
                </a:solidFill>
              </a:rPr>
              <a:t>Tissue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65963" y="4861854"/>
            <a:ext cx="1044535" cy="3429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CPSD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58827" y="2492900"/>
            <a:ext cx="7674343" cy="1085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prstClr val="white"/>
                </a:solidFill>
              </a:rPr>
              <a:t>End-to-End Testing: Cypress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4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D124D4-78B1-4977-B67E-5475AD3D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跑整個</a:t>
            </a:r>
            <a:r>
              <a:rPr lang="en-US" altLang="zh-TW" dirty="0"/>
              <a:t>project</a:t>
            </a:r>
            <a:r>
              <a:rPr lang="zh-TW" altLang="en-US" dirty="0"/>
              <a:t> </a:t>
            </a:r>
            <a:r>
              <a:rPr lang="en-US" altLang="zh-TW" dirty="0"/>
              <a:t>spec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/>
            <a:r>
              <a:rPr lang="en-US" altLang="zh-TW" b="1" i="1" dirty="0" err="1">
                <a:solidFill>
                  <a:srgbClr val="0070C0"/>
                </a:solidFill>
              </a:rPr>
              <a:t>npx</a:t>
            </a:r>
            <a:r>
              <a:rPr lang="en-US" altLang="zh-TW" b="1" i="1" dirty="0">
                <a:solidFill>
                  <a:srgbClr val="0070C0"/>
                </a:solidFill>
              </a:rPr>
              <a:t> cypress run</a:t>
            </a:r>
          </a:p>
          <a:p>
            <a:pPr lvl="1"/>
            <a:r>
              <a:rPr lang="en-US" altLang="zh-TW" b="1" i="1" dirty="0" err="1">
                <a:solidFill>
                  <a:srgbClr val="0070C0"/>
                </a:solidFill>
              </a:rPr>
              <a:t>npm</a:t>
            </a:r>
            <a:r>
              <a:rPr lang="en-US" altLang="zh-TW" b="1" i="1" dirty="0">
                <a:solidFill>
                  <a:srgbClr val="0070C0"/>
                </a:solidFill>
              </a:rPr>
              <a:t> run </a:t>
            </a:r>
            <a:r>
              <a:rPr lang="en-US" altLang="zh-TW" b="1" i="1" dirty="0" err="1">
                <a:solidFill>
                  <a:srgbClr val="0070C0"/>
                </a:solidFill>
              </a:rPr>
              <a:t>cypress:run</a:t>
            </a:r>
            <a:r>
              <a:rPr lang="en-US" altLang="zh-TW" b="1" i="1" dirty="0">
                <a:solidFill>
                  <a:srgbClr val="0070C0"/>
                </a:solidFill>
              </a:rPr>
              <a:t> </a:t>
            </a:r>
            <a:r>
              <a:rPr lang="en-US" altLang="zh-TW" b="1" i="1" dirty="0"/>
              <a:t>(</a:t>
            </a:r>
            <a:r>
              <a:rPr lang="zh-TW" altLang="en-US" b="1" i="1" dirty="0"/>
              <a:t>*在</a:t>
            </a:r>
            <a:r>
              <a:rPr lang="en-US" altLang="zh-TW" b="1" i="1" dirty="0" err="1"/>
              <a:t>package.json</a:t>
            </a:r>
            <a:r>
              <a:rPr lang="zh-TW" altLang="en-US" b="1" i="1" dirty="0"/>
              <a:t>裡面有設定</a:t>
            </a:r>
            <a:r>
              <a:rPr lang="en-US" altLang="zh-TW" b="1" i="1" dirty="0"/>
              <a:t>)</a:t>
            </a:r>
          </a:p>
          <a:p>
            <a:r>
              <a:rPr lang="zh-TW" altLang="en-US" dirty="0"/>
              <a:t>跑特定資料夾的</a:t>
            </a:r>
            <a:r>
              <a:rPr lang="en-US" altLang="zh-TW" dirty="0"/>
              <a:t>spec file</a:t>
            </a:r>
          </a:p>
          <a:p>
            <a:pPr lvl="1"/>
            <a:r>
              <a:rPr lang="en-US" altLang="zh-TW" b="1" i="1" dirty="0" err="1">
                <a:solidFill>
                  <a:srgbClr val="0070C0"/>
                </a:solidFill>
              </a:rPr>
              <a:t>npx</a:t>
            </a:r>
            <a:r>
              <a:rPr lang="en-US" altLang="zh-TW" b="1" i="1" dirty="0">
                <a:solidFill>
                  <a:srgbClr val="0070C0"/>
                </a:solidFill>
              </a:rPr>
              <a:t> cypress run --spec “cypress/integration/examples/**/*”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</a:p>
          <a:p>
            <a:r>
              <a:rPr lang="zh-TW" altLang="en-US" dirty="0"/>
              <a:t>跑某個</a:t>
            </a:r>
            <a:r>
              <a:rPr lang="en-US" altLang="zh-TW" dirty="0"/>
              <a:t>spec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/>
            <a:r>
              <a:rPr lang="en-US" altLang="zh-TW" b="1" i="1" dirty="0" err="1">
                <a:solidFill>
                  <a:srgbClr val="0070C0"/>
                </a:solidFill>
              </a:rPr>
              <a:t>npx</a:t>
            </a:r>
            <a:r>
              <a:rPr lang="en-US" altLang="zh-TW" b="1" i="1" dirty="0">
                <a:solidFill>
                  <a:srgbClr val="0070C0"/>
                </a:solidFill>
              </a:rPr>
              <a:t> cypress run --spec “cypress/integration/examples/actions.spec.js”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082B41D-2987-459B-8CD5-7DB9FFEE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Test with headless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EED449-FD47-4E39-943C-F45DD2DD2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08" y="4960418"/>
            <a:ext cx="3997410" cy="16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5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D124D4-78B1-4977-B67E-5475AD3D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Test Result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082B41D-2987-459B-8CD5-7DB9FFEE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Test with headless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5987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">
            <a:extLst>
              <a:ext uri="{FF2B5EF4-FFF2-40B4-BE49-F238E27FC236}">
                <a16:creationId xmlns:a16="http://schemas.microsoft.com/office/drawing/2014/main" id="{8FA82EAD-1356-4C06-B255-8B4AAB3213D5}"/>
              </a:ext>
            </a:extLst>
          </p:cNvPr>
          <p:cNvSpPr/>
          <p:nvPr/>
        </p:nvSpPr>
        <p:spPr>
          <a:xfrm>
            <a:off x="22" y="-19050"/>
            <a:ext cx="12191978" cy="812003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A92BC-5B99-45F1-964E-198DD6A7F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當測試失敗的時候會截圖，讓你看到當下</a:t>
            </a:r>
            <a:r>
              <a:rPr lang="en-US" altLang="zh-TW" dirty="0"/>
              <a:t>fail</a:t>
            </a:r>
            <a:r>
              <a:rPr lang="zh-TW" altLang="en-US" dirty="0"/>
              <a:t>的原因</a:t>
            </a:r>
            <a:endParaRPr lang="en-US" altLang="zh-TW" dirty="0"/>
          </a:p>
          <a:p>
            <a:pPr lvl="1"/>
            <a:r>
              <a:rPr lang="zh-TW" altLang="en-US" dirty="0"/>
              <a:t>用</a:t>
            </a:r>
            <a:r>
              <a:rPr lang="en-US" altLang="zh-TW" b="1" i="1" dirty="0" err="1">
                <a:solidFill>
                  <a:srgbClr val="0070C0"/>
                </a:solidFill>
              </a:rPr>
              <a:t>cy.screenshot</a:t>
            </a:r>
            <a:r>
              <a:rPr lang="en-US" altLang="zh-TW" b="1" i="1" dirty="0">
                <a:solidFill>
                  <a:srgbClr val="0070C0"/>
                </a:solidFill>
              </a:rPr>
              <a:t>()</a:t>
            </a:r>
            <a:r>
              <a:rPr lang="zh-TW" altLang="en-US" b="1" i="1" dirty="0">
                <a:solidFill>
                  <a:srgbClr val="0070C0"/>
                </a:solidFill>
              </a:rPr>
              <a:t> </a:t>
            </a:r>
            <a:r>
              <a:rPr lang="zh-TW" altLang="en-US" dirty="0"/>
              <a:t>也可以手動</a:t>
            </a:r>
            <a:r>
              <a:rPr lang="en-US" altLang="zh-TW" dirty="0"/>
              <a:t>trigger </a:t>
            </a:r>
            <a:r>
              <a:rPr lang="zh-TW" altLang="en-US" dirty="0"/>
              <a:t>截圖</a:t>
            </a:r>
            <a:endParaRPr lang="en-US" altLang="zh-TW" dirty="0"/>
          </a:p>
          <a:p>
            <a:pPr lvl="1"/>
            <a:r>
              <a:rPr lang="zh-TW" altLang="en-US" dirty="0"/>
              <a:t>預設節圖會在</a:t>
            </a:r>
            <a:r>
              <a:rPr lang="en-US" altLang="zh-TW" b="1" i="1" dirty="0">
                <a:solidFill>
                  <a:srgbClr val="0070C0"/>
                </a:solidFill>
              </a:rPr>
              <a:t>screenshots</a:t>
            </a:r>
            <a:r>
              <a:rPr lang="zh-TW" altLang="en-US" dirty="0"/>
              <a:t>資料夾</a:t>
            </a:r>
            <a:endParaRPr lang="en-US" altLang="zh-TW" dirty="0"/>
          </a:p>
          <a:p>
            <a:pPr lvl="1"/>
            <a:r>
              <a:rPr lang="zh-TW" altLang="en-US" dirty="0"/>
              <a:t>但提供的</a:t>
            </a:r>
            <a:r>
              <a:rPr lang="en-US" altLang="zh-TW" dirty="0"/>
              <a:t>template</a:t>
            </a:r>
            <a:r>
              <a:rPr lang="zh-TW" altLang="en-US" dirty="0"/>
              <a:t>裡因為</a:t>
            </a:r>
            <a:r>
              <a:rPr lang="en-US" altLang="zh-TW" dirty="0"/>
              <a:t>adopt</a:t>
            </a:r>
            <a:r>
              <a:rPr lang="zh-TW" altLang="en-US" dirty="0"/>
              <a:t> </a:t>
            </a:r>
            <a:r>
              <a:rPr lang="en-US" altLang="zh-TW" dirty="0"/>
              <a:t>visual testing script</a:t>
            </a:r>
            <a:r>
              <a:rPr lang="zh-TW" altLang="en-US" dirty="0"/>
              <a:t>，所以截圖位置在</a:t>
            </a:r>
            <a:endParaRPr lang="en-US" altLang="zh-TW" dirty="0"/>
          </a:p>
          <a:p>
            <a:pPr lvl="2"/>
            <a:r>
              <a:rPr lang="en-US" altLang="zh-TW" dirty="0"/>
              <a:t>cypress\report\</a:t>
            </a:r>
            <a:r>
              <a:rPr lang="en-US" altLang="zh-TW" dirty="0" err="1"/>
              <a:t>mochawesome</a:t>
            </a:r>
            <a:r>
              <a:rPr lang="en-US" altLang="zh-TW" dirty="0"/>
              <a:t>-report\assets\testcase-spec folder</a:t>
            </a:r>
            <a:r>
              <a:rPr lang="zh-TW" altLang="en-US" dirty="0"/>
              <a:t>裡</a:t>
            </a:r>
            <a:endParaRPr lang="en-US" altLang="zh-TW" dirty="0"/>
          </a:p>
          <a:p>
            <a:pPr lvl="2"/>
            <a:endParaRPr lang="en-US" altLang="zh-TW" dirty="0"/>
          </a:p>
          <a:p>
            <a:r>
              <a:rPr lang="zh-TW" altLang="en-US" dirty="0"/>
              <a:t>測試的過程會自動錄影，在</a:t>
            </a:r>
            <a:r>
              <a:rPr lang="en-US" altLang="zh-TW" b="1" i="1" dirty="0">
                <a:solidFill>
                  <a:srgbClr val="0070C0"/>
                </a:solidFill>
              </a:rPr>
              <a:t>video</a:t>
            </a:r>
            <a:r>
              <a:rPr lang="zh-TW" altLang="en-US" dirty="0"/>
              <a:t>資料夾裡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Cypress Screenshot and Video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3C68D5-3888-4235-B1FA-6EFCFD9F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407" y="3497656"/>
            <a:ext cx="3206945" cy="314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20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D124D4-78B1-4977-B67E-5475AD3D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Test Result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082B41D-2987-459B-8CD5-7DB9FFEE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Mochawesome</a:t>
            </a:r>
            <a:r>
              <a:rPr lang="en-US" altLang="zh-TW" dirty="0"/>
              <a:t> Report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4626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D124D4-78B1-4977-B67E-5475AD3D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b="1" i="1" dirty="0">
                <a:solidFill>
                  <a:srgbClr val="0070C0"/>
                </a:solidFill>
              </a:rPr>
              <a:t>node </a:t>
            </a:r>
            <a:r>
              <a:rPr lang="en-US" altLang="zh-TW" b="1" i="1" dirty="0" err="1">
                <a:solidFill>
                  <a:srgbClr val="0070C0"/>
                </a:solidFill>
              </a:rPr>
              <a:t>cypress_runner</a:t>
            </a:r>
            <a:endParaRPr lang="zh-TW" altLang="en-US" b="1" i="1" dirty="0">
              <a:solidFill>
                <a:srgbClr val="0070C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082B41D-2987-459B-8CD5-7DB9FFEE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Testing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D8259B-C50F-4C79-9032-60C2E896F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74" y="1910023"/>
            <a:ext cx="1053601" cy="105360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FB26EDD-2354-48FA-BF75-74BEDF953E92}"/>
              </a:ext>
            </a:extLst>
          </p:cNvPr>
          <p:cNvSpPr txBox="1"/>
          <p:nvPr/>
        </p:nvSpPr>
        <p:spPr>
          <a:xfrm>
            <a:off x="3319406" y="2252157"/>
            <a:ext cx="555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第一次執行時，建立</a:t>
            </a:r>
            <a:r>
              <a:rPr lang="en-US" altLang="zh-TW" dirty="0"/>
              <a:t>base</a:t>
            </a:r>
            <a:r>
              <a:rPr lang="zh-TW" altLang="en-US" dirty="0"/>
              <a:t> </a:t>
            </a:r>
            <a:r>
              <a:rPr lang="en-US" altLang="zh-TW" dirty="0"/>
              <a:t>line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in </a:t>
            </a:r>
            <a:r>
              <a:rPr lang="en-US" altLang="zh-TW" b="1" dirty="0">
                <a:solidFill>
                  <a:srgbClr val="0070C0"/>
                </a:solidFill>
              </a:rPr>
              <a:t>snapshots</a:t>
            </a:r>
            <a:r>
              <a:rPr lang="en-US" altLang="zh-TW" dirty="0"/>
              <a:t> folder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24693B9-6696-4ACF-A964-39F6DA5D5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74" y="3649482"/>
            <a:ext cx="978088" cy="9780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53AF5E2-EB57-406A-991B-37EAF1D93AFB}"/>
              </a:ext>
            </a:extLst>
          </p:cNvPr>
          <p:cNvSpPr txBox="1"/>
          <p:nvPr/>
        </p:nvSpPr>
        <p:spPr>
          <a:xfrm>
            <a:off x="3319406" y="3867180"/>
            <a:ext cx="781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base</a:t>
            </a:r>
            <a:r>
              <a:rPr lang="zh-TW" altLang="en-US" dirty="0"/>
              <a:t> </a:t>
            </a:r>
            <a:r>
              <a:rPr lang="en-US" altLang="zh-TW" dirty="0"/>
              <a:t>line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  <a:r>
              <a:rPr lang="zh-TW" altLang="en-US" dirty="0"/>
              <a:t>後，執行</a:t>
            </a:r>
            <a:r>
              <a:rPr lang="en-US" altLang="zh-TW" dirty="0"/>
              <a:t>test</a:t>
            </a:r>
            <a:r>
              <a:rPr lang="zh-TW" altLang="en-US" dirty="0"/>
              <a:t> </a:t>
            </a:r>
            <a:r>
              <a:rPr lang="en-US" altLang="zh-TW" dirty="0"/>
              <a:t>script</a:t>
            </a:r>
            <a:r>
              <a:rPr lang="zh-TW" altLang="en-US" dirty="0"/>
              <a:t>，都會比較</a:t>
            </a:r>
            <a:r>
              <a:rPr lang="en-US" altLang="zh-TW" dirty="0"/>
              <a:t>current</a:t>
            </a:r>
            <a:r>
              <a:rPr lang="zh-TW" altLang="en-US" dirty="0"/>
              <a:t> 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r>
              <a:rPr lang="zh-TW" altLang="en-US" dirty="0"/>
              <a:t> </a:t>
            </a:r>
            <a:r>
              <a:rPr lang="en-US" altLang="zh-TW" dirty="0"/>
              <a:t>line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836F27D-4514-4752-9CFA-49D3A5DBEA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38" y="5442797"/>
            <a:ext cx="1093759" cy="109375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D2B85FE-C580-4BE8-8C15-BB8155653063}"/>
              </a:ext>
            </a:extLst>
          </p:cNvPr>
          <p:cNvSpPr txBox="1"/>
          <p:nvPr/>
        </p:nvSpPr>
        <p:spPr>
          <a:xfrm>
            <a:off x="3319406" y="5888404"/>
            <a:ext cx="824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當發現不一致的時候，</a:t>
            </a:r>
            <a:r>
              <a:rPr lang="en-US" altLang="zh-TW" dirty="0"/>
              <a:t>test case fail</a:t>
            </a:r>
            <a:r>
              <a:rPr lang="zh-TW" altLang="en-US" dirty="0"/>
              <a:t>並且</a:t>
            </a:r>
            <a:r>
              <a:rPr lang="en-US" altLang="zh-TW" dirty="0"/>
              <a:t>append diff comparison image</a:t>
            </a:r>
            <a:r>
              <a:rPr lang="zh-TW" altLang="en-US" dirty="0"/>
              <a:t>在</a:t>
            </a:r>
            <a:r>
              <a:rPr lang="en-US" altLang="zh-TW" dirty="0"/>
              <a:t>report</a:t>
            </a:r>
            <a:r>
              <a:rPr lang="zh-TW" altLang="en-US" dirty="0"/>
              <a:t>裡</a:t>
            </a:r>
          </a:p>
        </p:txBody>
      </p:sp>
    </p:spTree>
    <p:extLst>
      <p:ext uri="{BB962C8B-B14F-4D97-AF65-F5344CB8AC3E}">
        <p14:creationId xmlns:p14="http://schemas.microsoft.com/office/powerpoint/2010/main" val="1097553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187668"/>
            <a:ext cx="10781963" cy="5160579"/>
          </a:xfrm>
        </p:spPr>
        <p:txBody>
          <a:bodyPr/>
          <a:lstStyle/>
          <a:p>
            <a:r>
              <a:rPr lang="en-US" altLang="zh-TW" b="1" dirty="0"/>
              <a:t>Chrome version</a:t>
            </a:r>
          </a:p>
          <a:p>
            <a:pPr lvl="1"/>
            <a:r>
              <a:rPr lang="en-US" altLang="zh-TW" dirty="0"/>
              <a:t>On Windows, Cypress scans the following locations to try to find each browser:</a:t>
            </a:r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fontAlgn="base"/>
            <a:endParaRPr lang="en-US" altLang="zh-TW" dirty="0"/>
          </a:p>
          <a:p>
            <a:pPr fontAlgn="base"/>
            <a:r>
              <a:rPr lang="en-US" altLang="zh-TW" dirty="0"/>
              <a:t>Download specific Chrome version - </a:t>
            </a:r>
            <a:r>
              <a:rPr lang="en-US" altLang="zh-TW" dirty="0">
                <a:hlinkClick r:id="rId2"/>
              </a:rPr>
              <a:t>https://chromium.cypress.io/</a:t>
            </a:r>
            <a:endParaRPr lang="en-US" altLang="zh-TW" dirty="0"/>
          </a:p>
          <a:p>
            <a:pPr lvl="1"/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Chrome Testing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68EF81E-0BE9-4748-8C07-B64CC7A8A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68869"/>
              </p:ext>
            </p:extLst>
          </p:nvPr>
        </p:nvGraphicFramePr>
        <p:xfrm>
          <a:off x="1778466" y="2093316"/>
          <a:ext cx="9269835" cy="2117957"/>
        </p:xfrm>
        <a:graphic>
          <a:graphicData uri="http://schemas.openxmlformats.org/drawingml/2006/table">
            <a:tbl>
              <a:tblPr/>
              <a:tblGrid>
                <a:gridCol w="1946246">
                  <a:extLst>
                    <a:ext uri="{9D8B030D-6E8A-4147-A177-3AD203B41FA5}">
                      <a16:colId xmlns:a16="http://schemas.microsoft.com/office/drawing/2014/main" val="4063888082"/>
                    </a:ext>
                  </a:extLst>
                </a:gridCol>
                <a:gridCol w="7323589">
                  <a:extLst>
                    <a:ext uri="{9D8B030D-6E8A-4147-A177-3AD203B41FA5}">
                      <a16:colId xmlns:a16="http://schemas.microsoft.com/office/drawing/2014/main" val="606391907"/>
                    </a:ext>
                  </a:extLst>
                </a:gridCol>
              </a:tblGrid>
              <a:tr h="497185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  <a:latin typeface="+mj-lt"/>
                        </a:rPr>
                        <a:t>Browser Name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  <a:latin typeface="+mj-lt"/>
                        </a:rPr>
                        <a:t>Expected Path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28200"/>
                  </a:ext>
                </a:extLst>
              </a:tr>
              <a:tr h="421936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+mj-lt"/>
                        </a:rPr>
                        <a:t>chrome</a:t>
                      </a:r>
                    </a:p>
                  </a:txBody>
                  <a:tcPr marL="47625" marR="47625" marT="71438" marB="71438" anchor="ctr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  <a:latin typeface="+mj-lt"/>
                        </a:rPr>
                        <a:t>C:/Program Files (x86)/Google/Chrome/Application/chrome.exe</a:t>
                      </a:r>
                    </a:p>
                  </a:txBody>
                  <a:tcPr marL="47625" marR="47625" marT="71438" marB="71438" anchor="ctr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454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+mj-lt"/>
                        </a:rPr>
                        <a:t>chromium</a:t>
                      </a:r>
                    </a:p>
                  </a:txBody>
                  <a:tcPr marL="47625" marR="47625" marT="71438" marB="71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  <a:latin typeface="+mj-lt"/>
                        </a:rPr>
                        <a:t>C:/Program Files (x86)/Google/chrome-win32/chrome.exe</a:t>
                      </a:r>
                    </a:p>
                  </a:txBody>
                  <a:tcPr marL="47625" marR="47625" marT="71438" marB="71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779575"/>
                  </a:ext>
                </a:extLst>
              </a:tr>
              <a:tr h="747727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+mj-lt"/>
                        </a:rPr>
                        <a:t>canary</a:t>
                      </a:r>
                    </a:p>
                  </a:txBody>
                  <a:tcPr marL="47625" marR="47625" marT="71438" marB="71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  <a:latin typeface="+mj-lt"/>
                        </a:rPr>
                        <a:t>%APPDATA%/../Local/Google/Chrome </a:t>
                      </a:r>
                      <a:r>
                        <a:rPr lang="en-US" dirty="0" err="1">
                          <a:effectLst/>
                          <a:latin typeface="+mj-lt"/>
                        </a:rPr>
                        <a:t>SxS</a:t>
                      </a:r>
                      <a:r>
                        <a:rPr lang="en-US" dirty="0">
                          <a:effectLst/>
                          <a:latin typeface="+mj-lt"/>
                        </a:rPr>
                        <a:t>/Application/chrome.exe</a:t>
                      </a:r>
                    </a:p>
                  </a:txBody>
                  <a:tcPr marL="47625" marR="47625" marT="71438" marB="71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086606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A13FD192-12A2-4B55-8B90-82C4417FA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66" y="5116921"/>
            <a:ext cx="3693853" cy="15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12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7"/>
          <p:cNvSpPr txBox="1"/>
          <p:nvPr/>
        </p:nvSpPr>
        <p:spPr>
          <a:xfrm>
            <a:off x="4867711" y="2757725"/>
            <a:ext cx="428673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05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微軟正黑體"/>
                <a:cs typeface="Aharoni" panose="02010803020104030203" pitchFamily="2" charset="-79"/>
              </a:rPr>
              <a:t>Testing Result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微軟正黑體"/>
              <a:cs typeface="Aharoni" panose="02010803020104030203" pitchFamily="2" charset="-79"/>
            </a:endParaRPr>
          </a:p>
        </p:txBody>
      </p:sp>
      <p:sp>
        <p:nvSpPr>
          <p:cNvPr id="9" name="직사각형 10"/>
          <p:cNvSpPr/>
          <p:nvPr/>
        </p:nvSpPr>
        <p:spPr>
          <a:xfrm>
            <a:off x="413893" y="1332399"/>
            <a:ext cx="5394256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야놀자 야체 B"/>
                <a:cs typeface="+mn-cs"/>
              </a:rPr>
              <a:t>Agenda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야놀자 야체 B"/>
              <a:cs typeface="+mn-cs"/>
            </a:endParaRPr>
          </a:p>
        </p:txBody>
      </p:sp>
      <p:sp>
        <p:nvSpPr>
          <p:cNvPr id="12" name="TextBox 37">
            <a:extLst>
              <a:ext uri="{FF2B5EF4-FFF2-40B4-BE49-F238E27FC236}">
                <a16:creationId xmlns:a16="http://schemas.microsoft.com/office/drawing/2014/main" id="{1EA58B51-862E-4809-AB7F-82B5BD665C37}"/>
              </a:ext>
            </a:extLst>
          </p:cNvPr>
          <p:cNvSpPr txBox="1"/>
          <p:nvPr/>
        </p:nvSpPr>
        <p:spPr>
          <a:xfrm>
            <a:off x="8762104" y="2757725"/>
            <a:ext cx="428673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sng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06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Calibri"/>
                <a:ea typeface="微軟正黑體"/>
                <a:cs typeface="Aharoni" panose="02010803020104030203" pitchFamily="2" charset="-79"/>
              </a:rPr>
              <a:t>Plugin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Calibri"/>
              <a:ea typeface="微軟正黑體"/>
              <a:cs typeface="Aharoni" panose="02010803020104030203" pitchFamily="2" charset="-79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181F4FCE-9869-413B-91B0-44BF1FE58D8A}"/>
              </a:ext>
            </a:extLst>
          </p:cNvPr>
          <p:cNvSpPr txBox="1"/>
          <p:nvPr/>
        </p:nvSpPr>
        <p:spPr>
          <a:xfrm>
            <a:off x="841910" y="2757725"/>
            <a:ext cx="428673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04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Aharoni" panose="02010803020104030203" pitchFamily="2" charset="-79"/>
              </a:rPr>
              <a:t>Network request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軟正黑體"/>
              <a:cs typeface="Aharoni" panose="02010803020104030203" pitchFamily="2" charset="-79"/>
            </a:endParaRPr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46C4ABCE-ACC2-4EFC-8ACA-694F5D73BD13}"/>
              </a:ext>
            </a:extLst>
          </p:cNvPr>
          <p:cNvSpPr txBox="1"/>
          <p:nvPr/>
        </p:nvSpPr>
        <p:spPr>
          <a:xfrm>
            <a:off x="8762104" y="3992700"/>
            <a:ext cx="2531379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Aharoni" panose="02010803020104030203" pitchFamily="2" charset="-79"/>
              </a:rPr>
              <a:t>TypeScript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white"/>
                </a:solidFill>
                <a:latin typeface="Calibri"/>
                <a:ea typeface="微軟正黑體"/>
                <a:cs typeface="Aharoni" panose="02010803020104030203" pitchFamily="2" charset="-79"/>
              </a:rPr>
              <a:t>Cucumber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Aharoni" panose="02010803020104030203" pitchFamily="2" charset="-79"/>
              </a:rPr>
              <a:t>Other plugin settings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EB04610-3033-47A9-B518-E919770E8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74218" y="3516230"/>
            <a:ext cx="1254853" cy="125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>
            <a:extLst>
              <a:ext uri="{FF2B5EF4-FFF2-40B4-BE49-F238E27FC236}">
                <a16:creationId xmlns:a16="http://schemas.microsoft.com/office/drawing/2014/main" id="{D60EC3A9-CB9D-45F8-AD77-E10AD7EA75F4}"/>
              </a:ext>
            </a:extLst>
          </p:cNvPr>
          <p:cNvSpPr txBox="1"/>
          <p:nvPr/>
        </p:nvSpPr>
        <p:spPr>
          <a:xfrm>
            <a:off x="425748" y="430247"/>
            <a:ext cx="6929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Roboto" pitchFamily="2" charset="0"/>
                <a:cs typeface="+mn-cs"/>
              </a:rPr>
              <a:t>Cypress Training Summary</a:t>
            </a:r>
            <a:endParaRPr kumimoji="0" lang="en-ID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Roboto" pitchFamily="2" charset="0"/>
              <a:cs typeface="+mn-cs"/>
            </a:endParaRPr>
          </a:p>
        </p:txBody>
      </p:sp>
      <p:grpSp>
        <p:nvGrpSpPr>
          <p:cNvPr id="28" name="그룹 25">
            <a:extLst>
              <a:ext uri="{FF2B5EF4-FFF2-40B4-BE49-F238E27FC236}">
                <a16:creationId xmlns:a16="http://schemas.microsoft.com/office/drawing/2014/main" id="{14A760E5-C94F-4ACA-9A1D-5D4661A96156}"/>
              </a:ext>
            </a:extLst>
          </p:cNvPr>
          <p:cNvGrpSpPr/>
          <p:nvPr/>
        </p:nvGrpSpPr>
        <p:grpSpPr>
          <a:xfrm>
            <a:off x="1278471" y="3851871"/>
            <a:ext cx="1323763" cy="372138"/>
            <a:chOff x="1635164" y="2479457"/>
            <a:chExt cx="1323935" cy="372052"/>
          </a:xfrm>
        </p:grpSpPr>
        <p:sp>
          <p:nvSpPr>
            <p:cNvPr id="29" name="모서리가 둥근 직사각형 10">
              <a:extLst>
                <a:ext uri="{FF2B5EF4-FFF2-40B4-BE49-F238E27FC236}">
                  <a16:creationId xmlns:a16="http://schemas.microsoft.com/office/drawing/2014/main" id="{1C6AC5BC-81E1-4B2F-A272-A97E3FAB4505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120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30" name="모서리가 둥근 직사각형 10">
              <a:extLst>
                <a:ext uri="{FF2B5EF4-FFF2-40B4-BE49-F238E27FC236}">
                  <a16:creationId xmlns:a16="http://schemas.microsoft.com/office/drawing/2014/main" id="{F8ACF779-78B2-418D-94DB-CD51ABB659B9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1200" b="1" dirty="0">
                  <a:solidFill>
                    <a:schemeClr val="accent6">
                      <a:lumMod val="50000"/>
                    </a:schemeClr>
                  </a:solidFill>
                </a:rPr>
                <a:t>Concept </a:t>
              </a:r>
            </a:p>
          </p:txBody>
        </p:sp>
      </p:grpSp>
      <p:sp>
        <p:nvSpPr>
          <p:cNvPr id="31" name="직사각형 26">
            <a:extLst>
              <a:ext uri="{FF2B5EF4-FFF2-40B4-BE49-F238E27FC236}">
                <a16:creationId xmlns:a16="http://schemas.microsoft.com/office/drawing/2014/main" id="{336F7BC9-0D1C-411A-9C63-F6A421D678EF}"/>
              </a:ext>
            </a:extLst>
          </p:cNvPr>
          <p:cNvSpPr/>
          <p:nvPr/>
        </p:nvSpPr>
        <p:spPr>
          <a:xfrm>
            <a:off x="679943" y="4483267"/>
            <a:ext cx="2520814" cy="339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latinLnBrk="1">
              <a:lnSpc>
                <a:spcPct val="150000"/>
              </a:lnSpc>
            </a:pPr>
            <a:r>
              <a:rPr lang="zh-TW" altLang="en-US" sz="1200" b="1" dirty="0"/>
              <a:t>測試金字塔，最重要</a:t>
            </a:r>
            <a:r>
              <a:rPr lang="en-US" altLang="zh-TW" sz="1200" b="1" dirty="0"/>
              <a:t>flow</a:t>
            </a:r>
            <a:r>
              <a:rPr lang="zh-TW" altLang="en-US" sz="1200" b="1" dirty="0"/>
              <a:t>有哪些</a:t>
            </a:r>
            <a:endParaRPr lang="en-US" altLang="zh-TW" sz="1200" b="1" dirty="0"/>
          </a:p>
        </p:txBody>
      </p:sp>
      <p:pic>
        <p:nvPicPr>
          <p:cNvPr id="44" name="그림 1">
            <a:extLst>
              <a:ext uri="{FF2B5EF4-FFF2-40B4-BE49-F238E27FC236}">
                <a16:creationId xmlns:a16="http://schemas.microsoft.com/office/drawing/2014/main" id="{DE4285F2-652C-4FA9-A081-138EED07A2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2215" y="2167230"/>
            <a:ext cx="1058220" cy="1058220"/>
          </a:xfrm>
          <a:prstGeom prst="rect">
            <a:avLst/>
          </a:prstGeom>
        </p:spPr>
      </p:pic>
      <p:pic>
        <p:nvPicPr>
          <p:cNvPr id="52" name="그림 2">
            <a:extLst>
              <a:ext uri="{FF2B5EF4-FFF2-40B4-BE49-F238E27FC236}">
                <a16:creationId xmlns:a16="http://schemas.microsoft.com/office/drawing/2014/main" id="{2EFBD5EF-8A30-4B66-A860-076A8C377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287" y="2167228"/>
            <a:ext cx="1056508" cy="1056508"/>
          </a:xfrm>
          <a:prstGeom prst="rect">
            <a:avLst/>
          </a:prstGeom>
        </p:spPr>
      </p:pic>
      <p:pic>
        <p:nvPicPr>
          <p:cNvPr id="53" name="그림 5">
            <a:extLst>
              <a:ext uri="{FF2B5EF4-FFF2-40B4-BE49-F238E27FC236}">
                <a16:creationId xmlns:a16="http://schemas.microsoft.com/office/drawing/2014/main" id="{D359CD4D-2BC8-49B8-9A3E-BB1ACD827B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172" y="2167230"/>
            <a:ext cx="1057649" cy="1057649"/>
          </a:xfrm>
          <a:prstGeom prst="rect">
            <a:avLst/>
          </a:prstGeom>
        </p:spPr>
      </p:pic>
      <p:pic>
        <p:nvPicPr>
          <p:cNvPr id="54" name="그림 6">
            <a:extLst>
              <a:ext uri="{FF2B5EF4-FFF2-40B4-BE49-F238E27FC236}">
                <a16:creationId xmlns:a16="http://schemas.microsoft.com/office/drawing/2014/main" id="{B69A81E2-AF33-4579-B378-92A8D183D2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4901" y="2167228"/>
            <a:ext cx="1054803" cy="1054803"/>
          </a:xfrm>
          <a:prstGeom prst="rect">
            <a:avLst/>
          </a:prstGeom>
        </p:spPr>
      </p:pic>
      <p:grpSp>
        <p:nvGrpSpPr>
          <p:cNvPr id="55" name="그룹 46">
            <a:extLst>
              <a:ext uri="{FF2B5EF4-FFF2-40B4-BE49-F238E27FC236}">
                <a16:creationId xmlns:a16="http://schemas.microsoft.com/office/drawing/2014/main" id="{F4F8E52C-4C8C-4833-9147-60492020E7E7}"/>
              </a:ext>
            </a:extLst>
          </p:cNvPr>
          <p:cNvGrpSpPr/>
          <p:nvPr/>
        </p:nvGrpSpPr>
        <p:grpSpPr>
          <a:xfrm>
            <a:off x="4032778" y="3851871"/>
            <a:ext cx="1323763" cy="372138"/>
            <a:chOff x="1635164" y="2479457"/>
            <a:chExt cx="1323935" cy="372052"/>
          </a:xfrm>
        </p:grpSpPr>
        <p:sp>
          <p:nvSpPr>
            <p:cNvPr id="56" name="모서리가 둥근 직사각형 10">
              <a:extLst>
                <a:ext uri="{FF2B5EF4-FFF2-40B4-BE49-F238E27FC236}">
                  <a16:creationId xmlns:a16="http://schemas.microsoft.com/office/drawing/2014/main" id="{0CE39465-7E94-4087-A6F2-09BD1477AA5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120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7" name="모서리가 둥근 직사각형 10">
              <a:extLst>
                <a:ext uri="{FF2B5EF4-FFF2-40B4-BE49-F238E27FC236}">
                  <a16:creationId xmlns:a16="http://schemas.microsoft.com/office/drawing/2014/main" id="{791C87EB-7948-4FE4-9084-DABC63EB68A4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1200" b="1" dirty="0">
                  <a:solidFill>
                    <a:schemeClr val="accent6">
                      <a:lumMod val="50000"/>
                    </a:schemeClr>
                  </a:solidFill>
                </a:rPr>
                <a:t>Script </a:t>
              </a:r>
            </a:p>
          </p:txBody>
        </p:sp>
      </p:grpSp>
      <p:sp>
        <p:nvSpPr>
          <p:cNvPr id="59" name="직사각형 49">
            <a:extLst>
              <a:ext uri="{FF2B5EF4-FFF2-40B4-BE49-F238E27FC236}">
                <a16:creationId xmlns:a16="http://schemas.microsoft.com/office/drawing/2014/main" id="{2B4FED88-504E-4852-BB9E-9DF12D3AE1E1}"/>
              </a:ext>
            </a:extLst>
          </p:cNvPr>
          <p:cNvSpPr/>
          <p:nvPr/>
        </p:nvSpPr>
        <p:spPr>
          <a:xfrm>
            <a:off x="3434251" y="4483267"/>
            <a:ext cx="2520814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latinLnBrk="1">
              <a:lnSpc>
                <a:spcPct val="150000"/>
              </a:lnSpc>
            </a:pPr>
            <a:r>
              <a:rPr lang="zh-TW" altLang="en-US" sz="1200" b="1" dirty="0"/>
              <a:t>官方教學資源非常豐富，</a:t>
            </a:r>
            <a:endParaRPr lang="en-US" altLang="zh-TW" sz="1200" b="1" dirty="0"/>
          </a:p>
          <a:p>
            <a:pPr algn="ctr" defTabSz="914400" latinLnBrk="1">
              <a:lnSpc>
                <a:spcPct val="150000"/>
              </a:lnSpc>
            </a:pPr>
            <a:r>
              <a:rPr lang="zh-TW" altLang="en-US" sz="1200" b="1" dirty="0"/>
              <a:t>可以搭配服用學習</a:t>
            </a:r>
            <a:endParaRPr lang="ko-KR" altLang="en-US" sz="1200" b="1" dirty="0"/>
          </a:p>
        </p:txBody>
      </p:sp>
      <p:grpSp>
        <p:nvGrpSpPr>
          <p:cNvPr id="61" name="그룹 50">
            <a:extLst>
              <a:ext uri="{FF2B5EF4-FFF2-40B4-BE49-F238E27FC236}">
                <a16:creationId xmlns:a16="http://schemas.microsoft.com/office/drawing/2014/main" id="{7D61740F-9FAD-4D68-9427-DBD55CF4A4E0}"/>
              </a:ext>
            </a:extLst>
          </p:cNvPr>
          <p:cNvGrpSpPr/>
          <p:nvPr/>
        </p:nvGrpSpPr>
        <p:grpSpPr>
          <a:xfrm>
            <a:off x="6787086" y="3851871"/>
            <a:ext cx="1323763" cy="372138"/>
            <a:chOff x="1635164" y="2479457"/>
            <a:chExt cx="1323935" cy="372052"/>
          </a:xfrm>
        </p:grpSpPr>
        <p:sp>
          <p:nvSpPr>
            <p:cNvPr id="63" name="모서리가 둥근 직사각형 10">
              <a:extLst>
                <a:ext uri="{FF2B5EF4-FFF2-40B4-BE49-F238E27FC236}">
                  <a16:creationId xmlns:a16="http://schemas.microsoft.com/office/drawing/2014/main" id="{59036078-65A5-4A66-9914-6B39AEB7D404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120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65" name="모서리가 둥근 직사각형 10">
              <a:extLst>
                <a:ext uri="{FF2B5EF4-FFF2-40B4-BE49-F238E27FC236}">
                  <a16:creationId xmlns:a16="http://schemas.microsoft.com/office/drawing/2014/main" id="{0C43D09F-6818-47DA-B010-66501EFD1552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1200" b="1" dirty="0">
                  <a:solidFill>
                    <a:schemeClr val="accent6">
                      <a:lumMod val="50000"/>
                    </a:schemeClr>
                  </a:solidFill>
                </a:rPr>
                <a:t>Network </a:t>
              </a:r>
            </a:p>
          </p:txBody>
        </p:sp>
      </p:grpSp>
      <p:sp>
        <p:nvSpPr>
          <p:cNvPr id="67" name="직사각형 53">
            <a:extLst>
              <a:ext uri="{FF2B5EF4-FFF2-40B4-BE49-F238E27FC236}">
                <a16:creationId xmlns:a16="http://schemas.microsoft.com/office/drawing/2014/main" id="{151FBE83-70C0-4FAD-992A-5576D4767E28}"/>
              </a:ext>
            </a:extLst>
          </p:cNvPr>
          <p:cNvSpPr/>
          <p:nvPr/>
        </p:nvSpPr>
        <p:spPr>
          <a:xfrm>
            <a:off x="6188558" y="4483267"/>
            <a:ext cx="2520814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latinLnBrk="1">
              <a:lnSpc>
                <a:spcPct val="150000"/>
              </a:lnSpc>
            </a:pPr>
            <a:r>
              <a:rPr lang="en-US" altLang="zh-TW" sz="1200" b="1" dirty="0"/>
              <a:t>Stub Response</a:t>
            </a:r>
          </a:p>
          <a:p>
            <a:pPr algn="ctr" defTabSz="914400" latinLnBrk="1">
              <a:lnSpc>
                <a:spcPct val="150000"/>
              </a:lnSpc>
            </a:pPr>
            <a:r>
              <a:rPr lang="zh-TW" altLang="en-US" sz="1200" b="1" dirty="0"/>
              <a:t>就不用擔心需要一直改</a:t>
            </a:r>
            <a:r>
              <a:rPr lang="en-US" altLang="zh-TW" sz="1200" b="1" dirty="0"/>
              <a:t>script</a:t>
            </a:r>
            <a:endParaRPr lang="ko-KR" altLang="en-US" sz="1200" b="1" dirty="0"/>
          </a:p>
        </p:txBody>
      </p:sp>
      <p:grpSp>
        <p:nvGrpSpPr>
          <p:cNvPr id="69" name="그룹 54">
            <a:extLst>
              <a:ext uri="{FF2B5EF4-FFF2-40B4-BE49-F238E27FC236}">
                <a16:creationId xmlns:a16="http://schemas.microsoft.com/office/drawing/2014/main" id="{17CF8ECB-7241-472B-B11D-C417C6501B4E}"/>
              </a:ext>
            </a:extLst>
          </p:cNvPr>
          <p:cNvGrpSpPr/>
          <p:nvPr/>
        </p:nvGrpSpPr>
        <p:grpSpPr>
          <a:xfrm>
            <a:off x="9541393" y="3851871"/>
            <a:ext cx="1323763" cy="372138"/>
            <a:chOff x="1635164" y="2479457"/>
            <a:chExt cx="1323935" cy="372052"/>
          </a:xfrm>
        </p:grpSpPr>
        <p:sp>
          <p:nvSpPr>
            <p:cNvPr id="70" name="모서리가 둥근 직사각형 10">
              <a:extLst>
                <a:ext uri="{FF2B5EF4-FFF2-40B4-BE49-F238E27FC236}">
                  <a16:creationId xmlns:a16="http://schemas.microsoft.com/office/drawing/2014/main" id="{7376DBC2-369D-4A37-ABC2-B6EE25DB26C0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120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71" name="모서리가 둥근 직사각형 10">
              <a:extLst>
                <a:ext uri="{FF2B5EF4-FFF2-40B4-BE49-F238E27FC236}">
                  <a16:creationId xmlns:a16="http://schemas.microsoft.com/office/drawing/2014/main" id="{1DBE3D47-D37B-4D00-8755-2645F7FD7915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1200" b="1" dirty="0">
                  <a:solidFill>
                    <a:schemeClr val="accent6">
                      <a:lumMod val="50000"/>
                    </a:schemeClr>
                  </a:solidFill>
                </a:rPr>
                <a:t>Report </a:t>
              </a:r>
            </a:p>
          </p:txBody>
        </p:sp>
      </p:grpSp>
      <p:sp>
        <p:nvSpPr>
          <p:cNvPr id="72" name="직사각형 57">
            <a:extLst>
              <a:ext uri="{FF2B5EF4-FFF2-40B4-BE49-F238E27FC236}">
                <a16:creationId xmlns:a16="http://schemas.microsoft.com/office/drawing/2014/main" id="{C57E30F8-433C-43AC-AC77-04F68589F1B7}"/>
              </a:ext>
            </a:extLst>
          </p:cNvPr>
          <p:cNvSpPr/>
          <p:nvPr/>
        </p:nvSpPr>
        <p:spPr>
          <a:xfrm>
            <a:off x="8942866" y="4483267"/>
            <a:ext cx="2520814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latinLnBrk="1">
              <a:lnSpc>
                <a:spcPct val="150000"/>
              </a:lnSpc>
            </a:pPr>
            <a:r>
              <a:rPr lang="zh-TW" altLang="en-US" sz="1200" b="1" dirty="0"/>
              <a:t>精美的測試結果</a:t>
            </a:r>
            <a:endParaRPr lang="en-US" altLang="zh-TW" sz="1200" b="1" dirty="0"/>
          </a:p>
          <a:p>
            <a:pPr algn="ctr" defTabSz="914400" latinLnBrk="1">
              <a:lnSpc>
                <a:spcPct val="150000"/>
              </a:lnSpc>
            </a:pPr>
            <a:r>
              <a:rPr lang="zh-TW" altLang="en-US" sz="1200" b="1" dirty="0"/>
              <a:t>搭配</a:t>
            </a:r>
            <a:r>
              <a:rPr lang="en-US" altLang="zh-TW" sz="1200" b="1" dirty="0"/>
              <a:t>visual different report</a:t>
            </a:r>
          </a:p>
          <a:p>
            <a:pPr algn="ctr" defTabSz="914400" latinLnBrk="1">
              <a:lnSpc>
                <a:spcPct val="150000"/>
              </a:lnSpc>
            </a:pPr>
            <a:r>
              <a:rPr lang="zh-TW" altLang="en-US" sz="1200" b="1" dirty="0"/>
              <a:t>更容易知道錯誤在哪裡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0705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">
            <a:extLst>
              <a:ext uri="{FF2B5EF4-FFF2-40B4-BE49-F238E27FC236}">
                <a16:creationId xmlns:a16="http://schemas.microsoft.com/office/drawing/2014/main" id="{11B780D6-7416-4A8A-9958-4B988462C233}"/>
              </a:ext>
            </a:extLst>
          </p:cNvPr>
          <p:cNvSpPr txBox="1"/>
          <p:nvPr/>
        </p:nvSpPr>
        <p:spPr>
          <a:xfrm>
            <a:off x="3820597" y="2828835"/>
            <a:ext cx="3177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isten ITC" panose="03050502040202030202" pitchFamily="66" charset="0"/>
                <a:ea typeface="幼圆" panose="02010509060101010101" pitchFamily="49" charset="-122"/>
                <a:cs typeface="+mn-cs"/>
              </a:rPr>
              <a:t>Thank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isten ITC" panose="03050502040202030202" pitchFamily="66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7778F1C0-1AFA-478A-ADB2-2AEBF594C2A3}"/>
              </a:ext>
            </a:extLst>
          </p:cNvPr>
          <p:cNvSpPr txBox="1"/>
          <p:nvPr/>
        </p:nvSpPr>
        <p:spPr>
          <a:xfrm>
            <a:off x="7171403" y="2828835"/>
            <a:ext cx="213286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isten ITC" panose="03050502040202030202" pitchFamily="66" charset="0"/>
                <a:ea typeface="幼圆" panose="02010509060101010101" pitchFamily="49" charset="-122"/>
                <a:cs typeface="+mn-cs"/>
              </a:rPr>
              <a:t>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isten ITC" panose="03050502040202030202" pitchFamily="66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046694B-23B4-4A20-BEEF-C33B6DFF1F4B}"/>
              </a:ext>
            </a:extLst>
          </p:cNvPr>
          <p:cNvSpPr/>
          <p:nvPr/>
        </p:nvSpPr>
        <p:spPr>
          <a:xfrm>
            <a:off x="7407355" y="267643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5C028A-8B87-4EEB-9F20-7A808C60C8DF}"/>
              </a:ext>
            </a:extLst>
          </p:cNvPr>
          <p:cNvSpPr/>
          <p:nvPr/>
        </p:nvSpPr>
        <p:spPr>
          <a:xfrm>
            <a:off x="7875437" y="266554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37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>
            <a:extLst>
              <a:ext uri="{FF2B5EF4-FFF2-40B4-BE49-F238E27FC236}">
                <a16:creationId xmlns:a16="http://schemas.microsoft.com/office/drawing/2014/main" id="{D60EC3A9-CB9D-45F8-AD77-E10AD7EA75F4}"/>
              </a:ext>
            </a:extLst>
          </p:cNvPr>
          <p:cNvSpPr txBox="1"/>
          <p:nvPr/>
        </p:nvSpPr>
        <p:spPr>
          <a:xfrm>
            <a:off x="425748" y="430247"/>
            <a:ext cx="4897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ea typeface="Roboto" pitchFamily="2" charset="0"/>
              </a:rPr>
              <a:t>Cypress Training</a:t>
            </a:r>
            <a:endParaRPr lang="en-ID" sz="7200" b="1" dirty="0">
              <a:solidFill>
                <a:schemeClr val="bg1"/>
              </a:solidFill>
              <a:ea typeface="Roboto" pitchFamily="2" charset="0"/>
            </a:endParaRPr>
          </a:p>
        </p:txBody>
      </p:sp>
      <p:cxnSp>
        <p:nvCxnSpPr>
          <p:cNvPr id="32" name="Straight Connector 23">
            <a:extLst>
              <a:ext uri="{FF2B5EF4-FFF2-40B4-BE49-F238E27FC236}">
                <a16:creationId xmlns:a16="http://schemas.microsoft.com/office/drawing/2014/main" id="{42E64B06-0661-45B6-8183-1B969988CD81}"/>
              </a:ext>
            </a:extLst>
          </p:cNvPr>
          <p:cNvCxnSpPr/>
          <p:nvPr/>
        </p:nvCxnSpPr>
        <p:spPr>
          <a:xfrm>
            <a:off x="2200804" y="1966796"/>
            <a:ext cx="2166115" cy="0"/>
          </a:xfrm>
          <a:prstGeom prst="line">
            <a:avLst/>
          </a:prstGeom>
          <a:ln w="19050" cap="rnd">
            <a:solidFill>
              <a:schemeClr val="bg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0071B273-F670-45B7-9D9B-2E11566D8A46}"/>
              </a:ext>
            </a:extLst>
          </p:cNvPr>
          <p:cNvCxnSpPr/>
          <p:nvPr/>
        </p:nvCxnSpPr>
        <p:spPr>
          <a:xfrm>
            <a:off x="5474470" y="1966796"/>
            <a:ext cx="2166115" cy="0"/>
          </a:xfrm>
          <a:prstGeom prst="line">
            <a:avLst/>
          </a:prstGeom>
          <a:ln w="19050" cap="rnd">
            <a:solidFill>
              <a:schemeClr val="bg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id="{8E14A4DE-3367-43ED-BE1E-4E28B9E8C429}"/>
              </a:ext>
            </a:extLst>
          </p:cNvPr>
          <p:cNvCxnSpPr/>
          <p:nvPr/>
        </p:nvCxnSpPr>
        <p:spPr>
          <a:xfrm flipH="1">
            <a:off x="5428256" y="4737463"/>
            <a:ext cx="2166115" cy="0"/>
          </a:xfrm>
          <a:prstGeom prst="line">
            <a:avLst/>
          </a:prstGeom>
          <a:ln w="19050" cap="rnd">
            <a:solidFill>
              <a:schemeClr val="bg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6">
            <a:extLst>
              <a:ext uri="{FF2B5EF4-FFF2-40B4-BE49-F238E27FC236}">
                <a16:creationId xmlns:a16="http://schemas.microsoft.com/office/drawing/2014/main" id="{97407761-9B85-4907-9539-B29E19FE37F8}"/>
              </a:ext>
            </a:extLst>
          </p:cNvPr>
          <p:cNvCxnSpPr/>
          <p:nvPr/>
        </p:nvCxnSpPr>
        <p:spPr>
          <a:xfrm flipH="1">
            <a:off x="2154591" y="4737463"/>
            <a:ext cx="2166115" cy="0"/>
          </a:xfrm>
          <a:prstGeom prst="line">
            <a:avLst/>
          </a:prstGeom>
          <a:ln w="19050" cap="rnd">
            <a:solidFill>
              <a:schemeClr val="bg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7">
            <a:extLst>
              <a:ext uri="{FF2B5EF4-FFF2-40B4-BE49-F238E27FC236}">
                <a16:creationId xmlns:a16="http://schemas.microsoft.com/office/drawing/2014/main" id="{100D5782-5DF0-4BD2-9720-5BECCA0B2E5F}"/>
              </a:ext>
            </a:extLst>
          </p:cNvPr>
          <p:cNvSpPr txBox="1"/>
          <p:nvPr/>
        </p:nvSpPr>
        <p:spPr>
          <a:xfrm>
            <a:off x="1303071" y="2336582"/>
            <a:ext cx="1355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Testing Concept</a:t>
            </a:r>
            <a:endParaRPr lang="id-ID" sz="1400" b="1" dirty="0"/>
          </a:p>
        </p:txBody>
      </p:sp>
      <p:sp>
        <p:nvSpPr>
          <p:cNvPr id="37" name="TextBox 28">
            <a:extLst>
              <a:ext uri="{FF2B5EF4-FFF2-40B4-BE49-F238E27FC236}">
                <a16:creationId xmlns:a16="http://schemas.microsoft.com/office/drawing/2014/main" id="{3E76CCDC-5C87-4092-8FB8-65DA23C3C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071" y="2583257"/>
            <a:ext cx="2939870" cy="57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100" dirty="0">
                <a:latin typeface="+mn-lt"/>
                <a:cs typeface="Arial" panose="020B0604020202020204" pitchFamily="34" charset="0"/>
              </a:rPr>
              <a:t>Front end testing basic concept: TDD, BDD</a:t>
            </a:r>
          </a:p>
          <a:p>
            <a:pPr>
              <a:lnSpc>
                <a:spcPts val="2000"/>
              </a:lnSpc>
            </a:pPr>
            <a:r>
              <a:rPr lang="en-US" sz="1100" dirty="0">
                <a:latin typeface="+mn-lt"/>
                <a:cs typeface="Arial" panose="020B0604020202020204" pitchFamily="34" charset="0"/>
              </a:rPr>
              <a:t>Testing pyramid</a:t>
            </a:r>
          </a:p>
        </p:txBody>
      </p:sp>
      <p:sp>
        <p:nvSpPr>
          <p:cNvPr id="38" name="TextBox 29">
            <a:extLst>
              <a:ext uri="{FF2B5EF4-FFF2-40B4-BE49-F238E27FC236}">
                <a16:creationId xmlns:a16="http://schemas.microsoft.com/office/drawing/2014/main" id="{CF6A50DF-01C1-44F1-A0C6-2DBECB609553}"/>
              </a:ext>
            </a:extLst>
          </p:cNvPr>
          <p:cNvSpPr txBox="1"/>
          <p:nvPr/>
        </p:nvSpPr>
        <p:spPr>
          <a:xfrm>
            <a:off x="4615158" y="2336582"/>
            <a:ext cx="172733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Cypress Introduction</a:t>
            </a:r>
            <a:endParaRPr lang="id-ID" sz="1400" b="1" dirty="0"/>
          </a:p>
        </p:txBody>
      </p:sp>
      <p:sp>
        <p:nvSpPr>
          <p:cNvPr id="39" name="TextBox 30">
            <a:extLst>
              <a:ext uri="{FF2B5EF4-FFF2-40B4-BE49-F238E27FC236}">
                <a16:creationId xmlns:a16="http://schemas.microsoft.com/office/drawing/2014/main" id="{6E225AF6-49E1-47C7-842F-8DFAF4526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5158" y="2583257"/>
            <a:ext cx="2939870" cy="57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100" dirty="0">
                <a:latin typeface="+mn-lt"/>
                <a:cs typeface="Arial" panose="020B0604020202020204" pitchFamily="34" charset="0"/>
              </a:rPr>
              <a:t>What is Cypress?</a:t>
            </a:r>
          </a:p>
          <a:p>
            <a:pPr>
              <a:lnSpc>
                <a:spcPts val="2000"/>
              </a:lnSpc>
            </a:pPr>
            <a:r>
              <a:rPr lang="en-US" sz="1100" dirty="0">
                <a:latin typeface="+mn-lt"/>
                <a:cs typeface="Arial" panose="020B0604020202020204" pitchFamily="34" charset="0"/>
              </a:rPr>
              <a:t>The feature of Cypress</a:t>
            </a:r>
          </a:p>
        </p:txBody>
      </p:sp>
      <p:sp>
        <p:nvSpPr>
          <p:cNvPr id="40" name="TextBox 31">
            <a:extLst>
              <a:ext uri="{FF2B5EF4-FFF2-40B4-BE49-F238E27FC236}">
                <a16:creationId xmlns:a16="http://schemas.microsoft.com/office/drawing/2014/main" id="{3FB7656D-7F79-4BB4-86CA-E6FD75D9FC7B}"/>
              </a:ext>
            </a:extLst>
          </p:cNvPr>
          <p:cNvSpPr txBox="1"/>
          <p:nvPr/>
        </p:nvSpPr>
        <p:spPr>
          <a:xfrm>
            <a:off x="7854264" y="2336582"/>
            <a:ext cx="159473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Basic Testing Script</a:t>
            </a:r>
            <a:endParaRPr lang="id-ID" sz="1400" b="1" dirty="0"/>
          </a:p>
        </p:txBody>
      </p:sp>
      <p:sp>
        <p:nvSpPr>
          <p:cNvPr id="41" name="TextBox 32">
            <a:extLst>
              <a:ext uri="{FF2B5EF4-FFF2-40B4-BE49-F238E27FC236}">
                <a16:creationId xmlns:a16="http://schemas.microsoft.com/office/drawing/2014/main" id="{FE569D66-1257-4AFB-9F76-214E38E13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264" y="2583257"/>
            <a:ext cx="2851499" cy="57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100" dirty="0">
                <a:latin typeface="+mn-lt"/>
                <a:cs typeface="Arial" panose="020B0604020202020204" pitchFamily="34" charset="0"/>
              </a:rPr>
              <a:t>Use exercise to be familiar with Cypress testing script (test case, query element, assertion)</a:t>
            </a:r>
          </a:p>
        </p:txBody>
      </p:sp>
      <p:sp>
        <p:nvSpPr>
          <p:cNvPr id="42" name="TextBox 33">
            <a:extLst>
              <a:ext uri="{FF2B5EF4-FFF2-40B4-BE49-F238E27FC236}">
                <a16:creationId xmlns:a16="http://schemas.microsoft.com/office/drawing/2014/main" id="{5799C42E-58B6-452A-91C3-B00549A5CC57}"/>
              </a:ext>
            </a:extLst>
          </p:cNvPr>
          <p:cNvSpPr txBox="1"/>
          <p:nvPr/>
        </p:nvSpPr>
        <p:spPr>
          <a:xfrm>
            <a:off x="1303071" y="5065013"/>
            <a:ext cx="7280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Plugin  </a:t>
            </a:r>
            <a:endParaRPr lang="id-ID" sz="1400" b="1" dirty="0"/>
          </a:p>
        </p:txBody>
      </p:sp>
      <p:sp>
        <p:nvSpPr>
          <p:cNvPr id="43" name="TextBox 34">
            <a:extLst>
              <a:ext uri="{FF2B5EF4-FFF2-40B4-BE49-F238E27FC236}">
                <a16:creationId xmlns:a16="http://schemas.microsoft.com/office/drawing/2014/main" id="{9D76C778-E51B-4A84-8409-8BD67EC7B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071" y="5311688"/>
            <a:ext cx="2939870" cy="83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100" dirty="0">
                <a:latin typeface="+mn-lt"/>
                <a:cs typeface="Arial" panose="020B0604020202020204" pitchFamily="34" charset="0"/>
              </a:rPr>
              <a:t>Use TypeScript as test language</a:t>
            </a:r>
          </a:p>
          <a:p>
            <a:pPr>
              <a:lnSpc>
                <a:spcPts val="2000"/>
              </a:lnSpc>
            </a:pPr>
            <a:r>
              <a:rPr lang="en-US" sz="1100" dirty="0">
                <a:latin typeface="+mn-lt"/>
                <a:cs typeface="Arial" panose="020B0604020202020204" pitchFamily="34" charset="0"/>
              </a:rPr>
              <a:t>Use Cucumber as Test script</a:t>
            </a:r>
          </a:p>
          <a:p>
            <a:pPr>
              <a:lnSpc>
                <a:spcPts val="2000"/>
              </a:lnSpc>
            </a:pPr>
            <a:r>
              <a:rPr lang="en-US" sz="1100" dirty="0">
                <a:latin typeface="+mn-lt"/>
                <a:cs typeface="Arial" panose="020B0604020202020204" pitchFamily="34" charset="0"/>
              </a:rPr>
              <a:t>Other tips…</a:t>
            </a:r>
          </a:p>
        </p:txBody>
      </p:sp>
      <p:sp>
        <p:nvSpPr>
          <p:cNvPr id="45" name="TextBox 35">
            <a:extLst>
              <a:ext uri="{FF2B5EF4-FFF2-40B4-BE49-F238E27FC236}">
                <a16:creationId xmlns:a16="http://schemas.microsoft.com/office/drawing/2014/main" id="{AA7E30CB-206C-45BB-B69E-1CE0A09A235D}"/>
              </a:ext>
            </a:extLst>
          </p:cNvPr>
          <p:cNvSpPr txBox="1"/>
          <p:nvPr/>
        </p:nvSpPr>
        <p:spPr>
          <a:xfrm>
            <a:off x="4615158" y="5065013"/>
            <a:ext cx="121674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Testing report</a:t>
            </a:r>
            <a:endParaRPr lang="id-ID" sz="1400" b="1" dirty="0"/>
          </a:p>
        </p:txBody>
      </p:sp>
      <p:sp>
        <p:nvSpPr>
          <p:cNvPr id="46" name="TextBox 36">
            <a:extLst>
              <a:ext uri="{FF2B5EF4-FFF2-40B4-BE49-F238E27FC236}">
                <a16:creationId xmlns:a16="http://schemas.microsoft.com/office/drawing/2014/main" id="{C008AF93-3983-474E-9312-01E7CC474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5158" y="5311688"/>
            <a:ext cx="2939870" cy="57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100" dirty="0">
                <a:latin typeface="+mn-lt"/>
                <a:cs typeface="Arial" panose="020B0604020202020204" pitchFamily="34" charset="0"/>
              </a:rPr>
              <a:t>How to get test result report and visual difference report. </a:t>
            </a:r>
            <a:r>
              <a:rPr lang="en-US" altLang="zh-TW" sz="1100" dirty="0">
                <a:latin typeface="+mn-lt"/>
                <a:cs typeface="Arial" panose="020B0604020202020204" pitchFamily="34" charset="0"/>
              </a:rPr>
              <a:t>Make E2E can merge into CI flow</a:t>
            </a:r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7" name="TextBox 37">
            <a:extLst>
              <a:ext uri="{FF2B5EF4-FFF2-40B4-BE49-F238E27FC236}">
                <a16:creationId xmlns:a16="http://schemas.microsoft.com/office/drawing/2014/main" id="{5A311ED4-3C8E-4D95-96B4-261C6320584B}"/>
              </a:ext>
            </a:extLst>
          </p:cNvPr>
          <p:cNvSpPr txBox="1"/>
          <p:nvPr/>
        </p:nvSpPr>
        <p:spPr>
          <a:xfrm>
            <a:off x="7854264" y="5065013"/>
            <a:ext cx="9350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Mock Test</a:t>
            </a:r>
            <a:endParaRPr lang="id-ID" sz="1400" b="1" dirty="0"/>
          </a:p>
        </p:txBody>
      </p:sp>
      <p:sp>
        <p:nvSpPr>
          <p:cNvPr id="48" name="TextBox 38">
            <a:extLst>
              <a:ext uri="{FF2B5EF4-FFF2-40B4-BE49-F238E27FC236}">
                <a16:creationId xmlns:a16="http://schemas.microsoft.com/office/drawing/2014/main" id="{D8CF3077-D2EE-44DB-93A8-98DD5D83C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264" y="5311688"/>
            <a:ext cx="2754394" cy="57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100" dirty="0">
                <a:latin typeface="+mn-lt"/>
                <a:cs typeface="Arial" panose="020B0604020202020204" pitchFamily="34" charset="0"/>
              </a:rPr>
              <a:t>Test double to make testing without data limitation</a:t>
            </a:r>
          </a:p>
        </p:txBody>
      </p:sp>
      <p:cxnSp>
        <p:nvCxnSpPr>
          <p:cNvPr id="49" name="Straight Connector 39">
            <a:extLst>
              <a:ext uri="{FF2B5EF4-FFF2-40B4-BE49-F238E27FC236}">
                <a16:creationId xmlns:a16="http://schemas.microsoft.com/office/drawing/2014/main" id="{7DCF5509-3670-4467-B316-992BEA49ADEA}"/>
              </a:ext>
            </a:extLst>
          </p:cNvPr>
          <p:cNvCxnSpPr/>
          <p:nvPr/>
        </p:nvCxnSpPr>
        <p:spPr>
          <a:xfrm>
            <a:off x="8712053" y="1966796"/>
            <a:ext cx="2166115" cy="0"/>
          </a:xfrm>
          <a:prstGeom prst="line">
            <a:avLst/>
          </a:prstGeom>
          <a:ln w="19050" cap="rnd">
            <a:solidFill>
              <a:schemeClr val="bg2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2DB6946D-C7CB-4965-8C10-15E764BC7D1A}"/>
              </a:ext>
            </a:extLst>
          </p:cNvPr>
          <p:cNvCxnSpPr/>
          <p:nvPr/>
        </p:nvCxnSpPr>
        <p:spPr>
          <a:xfrm>
            <a:off x="8712053" y="4737463"/>
            <a:ext cx="2166115" cy="0"/>
          </a:xfrm>
          <a:prstGeom prst="line">
            <a:avLst/>
          </a:prstGeom>
          <a:ln w="19050" cap="rnd">
            <a:solidFill>
              <a:schemeClr val="bg2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41">
            <a:extLst>
              <a:ext uri="{FF2B5EF4-FFF2-40B4-BE49-F238E27FC236}">
                <a16:creationId xmlns:a16="http://schemas.microsoft.com/office/drawing/2014/main" id="{E2EBD36E-3FA8-416B-9E62-C8D4801254CF}"/>
              </a:ext>
            </a:extLst>
          </p:cNvPr>
          <p:cNvCxnSpPr/>
          <p:nvPr/>
        </p:nvCxnSpPr>
        <p:spPr>
          <a:xfrm>
            <a:off x="10878168" y="1964480"/>
            <a:ext cx="0" cy="1946890"/>
          </a:xfrm>
          <a:prstGeom prst="line">
            <a:avLst/>
          </a:prstGeom>
          <a:ln w="1905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圖片 57">
            <a:extLst>
              <a:ext uri="{FF2B5EF4-FFF2-40B4-BE49-F238E27FC236}">
                <a16:creationId xmlns:a16="http://schemas.microsoft.com/office/drawing/2014/main" id="{88C7F0BA-D29C-4F34-8136-52A5985E72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5580" y="1656826"/>
            <a:ext cx="615308" cy="615308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98D6F4E2-7F15-4049-8272-EA1C43538B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51" y="1610537"/>
            <a:ext cx="707886" cy="707886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A4CA5D23-C6DF-4CB8-B87F-50EF05990A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64" y="1656826"/>
            <a:ext cx="623490" cy="623490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CC3DCD25-4053-49DD-9A73-ACDF5507A3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63" y="4439540"/>
            <a:ext cx="585036" cy="585036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F016E039-6E06-49CB-9386-4CE15ECA72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81" y="4408192"/>
            <a:ext cx="647732" cy="647732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EEA3A24D-BE2F-402D-BDEF-EEBA3D2ADB5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500" y="4366559"/>
            <a:ext cx="658017" cy="6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45" grpId="0"/>
          <p:bldP spid="46" grpId="0"/>
          <p:bldP spid="47" grpId="0"/>
          <p:bldP spid="4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45" grpId="0"/>
          <p:bldP spid="46" grpId="0"/>
          <p:bldP spid="47" grpId="0"/>
          <p:bldP spid="4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7"/>
          <p:cNvSpPr txBox="1"/>
          <p:nvPr/>
        </p:nvSpPr>
        <p:spPr>
          <a:xfrm>
            <a:off x="4867711" y="2757725"/>
            <a:ext cx="428673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05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i="1" dirty="0">
                <a:solidFill>
                  <a:schemeClr val="bg1"/>
                </a:solidFill>
                <a:latin typeface="Calibri"/>
                <a:ea typeface="微軟正黑體"/>
                <a:cs typeface="Aharoni" panose="02010803020104030203" pitchFamily="2" charset="-79"/>
              </a:rPr>
              <a:t>Testing Result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微軟正黑體"/>
              <a:cs typeface="Aharoni" panose="02010803020104030203" pitchFamily="2" charset="-79"/>
            </a:endParaRPr>
          </a:p>
        </p:txBody>
      </p:sp>
      <p:sp>
        <p:nvSpPr>
          <p:cNvPr id="9" name="직사각형 10"/>
          <p:cNvSpPr/>
          <p:nvPr/>
        </p:nvSpPr>
        <p:spPr>
          <a:xfrm>
            <a:off x="413893" y="1332399"/>
            <a:ext cx="5394256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야놀자 야체 B"/>
                <a:cs typeface="+mn-cs"/>
              </a:rPr>
              <a:t>Agenda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야놀자 야체 B"/>
              <a:cs typeface="+mn-cs"/>
            </a:endParaRPr>
          </a:p>
        </p:txBody>
      </p:sp>
      <p:sp>
        <p:nvSpPr>
          <p:cNvPr id="12" name="TextBox 37">
            <a:extLst>
              <a:ext uri="{FF2B5EF4-FFF2-40B4-BE49-F238E27FC236}">
                <a16:creationId xmlns:a16="http://schemas.microsoft.com/office/drawing/2014/main" id="{1EA58B51-862E-4809-AB7F-82B5BD665C37}"/>
              </a:ext>
            </a:extLst>
          </p:cNvPr>
          <p:cNvSpPr txBox="1"/>
          <p:nvPr/>
        </p:nvSpPr>
        <p:spPr>
          <a:xfrm>
            <a:off x="9206721" y="2757725"/>
            <a:ext cx="428673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06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i="1" dirty="0">
                <a:solidFill>
                  <a:schemeClr val="bg1"/>
                </a:solidFill>
                <a:latin typeface="Calibri"/>
                <a:ea typeface="微軟正黑體"/>
                <a:cs typeface="Aharoni" panose="02010803020104030203" pitchFamily="2" charset="-79"/>
              </a:rPr>
              <a:t>Plugin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微軟正黑體"/>
              <a:cs typeface="Aharoni" panose="02010803020104030203" pitchFamily="2" charset="-79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181F4FCE-9869-413B-91B0-44BF1FE58D8A}"/>
              </a:ext>
            </a:extLst>
          </p:cNvPr>
          <p:cNvSpPr txBox="1"/>
          <p:nvPr/>
        </p:nvSpPr>
        <p:spPr>
          <a:xfrm>
            <a:off x="841910" y="2757725"/>
            <a:ext cx="428673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sng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04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  <a:ea typeface="微軟正黑體"/>
                <a:cs typeface="Aharoni" panose="02010803020104030203" pitchFamily="2" charset="-79"/>
              </a:rPr>
              <a:t>Network request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Calibri"/>
              <a:ea typeface="微軟正黑體"/>
              <a:cs typeface="Aharoni" panose="02010803020104030203" pitchFamily="2" charset="-79"/>
            </a:endParaRPr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46C4ABCE-ACC2-4EFC-8ACA-694F5D73BD13}"/>
              </a:ext>
            </a:extLst>
          </p:cNvPr>
          <p:cNvSpPr txBox="1"/>
          <p:nvPr/>
        </p:nvSpPr>
        <p:spPr>
          <a:xfrm>
            <a:off x="841910" y="3921890"/>
            <a:ext cx="2047205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Aharoni" panose="02010803020104030203" pitchFamily="2" charset="-79"/>
              </a:rPr>
              <a:t>Request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white"/>
                </a:solidFill>
                <a:latin typeface="Calibri"/>
                <a:ea typeface="微軟正黑體"/>
                <a:cs typeface="Aharoni" panose="02010803020104030203" pitchFamily="2" charset="-79"/>
              </a:rPr>
              <a:t>Stub response</a:t>
            </a:r>
            <a:endParaRPr kumimoji="0" lang="en-US" altLang="ko-KR" sz="1600" b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軟正黑體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730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">
            <a:extLst>
              <a:ext uri="{FF2B5EF4-FFF2-40B4-BE49-F238E27FC236}">
                <a16:creationId xmlns:a16="http://schemas.microsoft.com/office/drawing/2014/main" id="{8FA82EAD-1356-4C06-B255-8B4AAB3213D5}"/>
              </a:ext>
            </a:extLst>
          </p:cNvPr>
          <p:cNvSpPr/>
          <p:nvPr/>
        </p:nvSpPr>
        <p:spPr>
          <a:xfrm>
            <a:off x="22" y="-19050"/>
            <a:ext cx="12191978" cy="812003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A92BC-5B99-45F1-964E-198DD6A7F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可以選擇要實際打</a:t>
            </a:r>
            <a:r>
              <a:rPr lang="en-US" altLang="zh-TW" dirty="0"/>
              <a:t>server</a:t>
            </a:r>
            <a:r>
              <a:rPr lang="zh-TW" altLang="en-US" dirty="0"/>
              <a:t>，或是要使用</a:t>
            </a:r>
            <a:r>
              <a:rPr lang="en-US" altLang="zh-TW" dirty="0"/>
              <a:t>stub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Network Request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4B40EB-BFE4-4389-B81C-607A4F3D4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86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7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A92BC-5B99-45F1-964E-198DD6A7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668"/>
            <a:ext cx="10515600" cy="516057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Cypress</a:t>
            </a:r>
            <a:r>
              <a:rPr lang="zh-TW" altLang="en-US" dirty="0"/>
              <a:t>幫助</a:t>
            </a:r>
            <a:r>
              <a:rPr lang="en-US" altLang="zh-TW" dirty="0"/>
              <a:t>APP</a:t>
            </a:r>
            <a:r>
              <a:rPr lang="zh-TW" altLang="en-US" dirty="0"/>
              <a:t>測試</a:t>
            </a:r>
            <a:r>
              <a:rPr lang="en-US" altLang="zh-TW" dirty="0"/>
              <a:t>Ajax/XHR</a:t>
            </a:r>
            <a:r>
              <a:rPr lang="zh-TW" altLang="en-US" dirty="0"/>
              <a:t> </a:t>
            </a:r>
            <a:r>
              <a:rPr lang="en-US" altLang="zh-TW" dirty="0"/>
              <a:t>lifecycle</a:t>
            </a:r>
            <a:r>
              <a:rPr lang="zh-TW" altLang="en-US" dirty="0"/>
              <a:t>，常見的測試方式有</a:t>
            </a:r>
            <a:r>
              <a:rPr lang="en-US" altLang="zh-TW" dirty="0"/>
              <a:t>:</a:t>
            </a:r>
          </a:p>
        </p:txBody>
      </p:sp>
      <p:sp>
        <p:nvSpPr>
          <p:cNvPr id="27" name="직사각형 4">
            <a:extLst>
              <a:ext uri="{FF2B5EF4-FFF2-40B4-BE49-F238E27FC236}">
                <a16:creationId xmlns:a16="http://schemas.microsoft.com/office/drawing/2014/main" id="{8FA82EAD-1356-4C06-B255-8B4AAB3213D5}"/>
              </a:ext>
            </a:extLst>
          </p:cNvPr>
          <p:cNvSpPr/>
          <p:nvPr/>
        </p:nvSpPr>
        <p:spPr>
          <a:xfrm>
            <a:off x="22" y="-19050"/>
            <a:ext cx="12191978" cy="812003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Network Traffic Control</a:t>
            </a:r>
          </a:p>
        </p:txBody>
      </p:sp>
      <p:sp>
        <p:nvSpPr>
          <p:cNvPr id="7" name="자유형 72">
            <a:extLst>
              <a:ext uri="{FF2B5EF4-FFF2-40B4-BE49-F238E27FC236}">
                <a16:creationId xmlns:a16="http://schemas.microsoft.com/office/drawing/2014/main" id="{461D4AF2-30E9-493A-9377-B00449B7360A}"/>
              </a:ext>
            </a:extLst>
          </p:cNvPr>
          <p:cNvSpPr/>
          <p:nvPr/>
        </p:nvSpPr>
        <p:spPr>
          <a:xfrm>
            <a:off x="1067697" y="2067567"/>
            <a:ext cx="5569673" cy="430412"/>
          </a:xfrm>
          <a:custGeom>
            <a:avLst/>
            <a:gdLst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533400 w 3048262"/>
              <a:gd name="connsiteY26" fmla="*/ 3370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7786 w 3048262"/>
              <a:gd name="connsiteY34" fmla="*/ 64638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47004 w 3036086"/>
              <a:gd name="connsiteY4" fmla="*/ 32253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7814 w 3036086"/>
              <a:gd name="connsiteY8" fmla="*/ 15584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4364 w 3036106"/>
              <a:gd name="connsiteY17" fmla="*/ 352293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65194 w 3036106"/>
              <a:gd name="connsiteY18" fmla="*/ 374677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82810"/>
              <a:gd name="connsiteX1" fmla="*/ 307864 w 3036106"/>
              <a:gd name="connsiteY1" fmla="*/ 9393 h 382810"/>
              <a:gd name="connsiteX2" fmla="*/ 437404 w 3036106"/>
              <a:gd name="connsiteY2" fmla="*/ 17013 h 382810"/>
              <a:gd name="connsiteX3" fmla="*/ 528844 w 3036106"/>
              <a:gd name="connsiteY3" fmla="*/ 12727 h 382810"/>
              <a:gd name="connsiteX4" fmla="*/ 1068921 w 3036106"/>
              <a:gd name="connsiteY4" fmla="*/ 1297 h 382810"/>
              <a:gd name="connsiteX5" fmla="*/ 1517009 w 3036106"/>
              <a:gd name="connsiteY5" fmla="*/ 5583 h 382810"/>
              <a:gd name="connsiteX6" fmla="*/ 2586244 w 3036106"/>
              <a:gd name="connsiteY6" fmla="*/ 9393 h 382810"/>
              <a:gd name="connsiteX7" fmla="*/ 2822464 w 3036106"/>
              <a:gd name="connsiteY7" fmla="*/ 17013 h 382810"/>
              <a:gd name="connsiteX8" fmla="*/ 2857814 w 3036106"/>
              <a:gd name="connsiteY8" fmla="*/ 15584 h 382810"/>
              <a:gd name="connsiteX9" fmla="*/ 2919403 w 3036106"/>
              <a:gd name="connsiteY9" fmla="*/ 30348 h 382810"/>
              <a:gd name="connsiteX10" fmla="*/ 2974864 w 3036106"/>
              <a:gd name="connsiteY10" fmla="*/ 38444 h 382810"/>
              <a:gd name="connsiteX11" fmla="*/ 3017206 w 3036106"/>
              <a:gd name="connsiteY11" fmla="*/ 62733 h 382810"/>
              <a:gd name="connsiteX12" fmla="*/ 3027576 w 3036106"/>
              <a:gd name="connsiteY12" fmla="*/ 128455 h 382810"/>
              <a:gd name="connsiteX13" fmla="*/ 3028204 w 3036106"/>
              <a:gd name="connsiteY13" fmla="*/ 169413 h 382810"/>
              <a:gd name="connsiteX14" fmla="*/ 3035824 w 3036106"/>
              <a:gd name="connsiteY14" fmla="*/ 237993 h 382810"/>
              <a:gd name="connsiteX15" fmla="*/ 3028204 w 3036106"/>
              <a:gd name="connsiteY15" fmla="*/ 321813 h 382810"/>
              <a:gd name="connsiteX16" fmla="*/ 2974864 w 3036106"/>
              <a:gd name="connsiteY16" fmla="*/ 358961 h 382810"/>
              <a:gd name="connsiteX17" fmla="*/ 2786799 w 3036106"/>
              <a:gd name="connsiteY17" fmla="*/ 366581 h 382810"/>
              <a:gd name="connsiteX18" fmla="*/ 2665194 w 3036106"/>
              <a:gd name="connsiteY18" fmla="*/ 374677 h 382810"/>
              <a:gd name="connsiteX19" fmla="*/ 2502424 w 3036106"/>
              <a:gd name="connsiteY19" fmla="*/ 375153 h 382810"/>
              <a:gd name="connsiteX20" fmla="*/ 1914740 w 3036106"/>
              <a:gd name="connsiteY20" fmla="*/ 371343 h 382810"/>
              <a:gd name="connsiteX21" fmla="*/ 1008904 w 3036106"/>
              <a:gd name="connsiteY21" fmla="*/ 382773 h 382810"/>
              <a:gd name="connsiteX22" fmla="*/ 978424 w 3036106"/>
              <a:gd name="connsiteY22" fmla="*/ 375153 h 382810"/>
              <a:gd name="connsiteX23" fmla="*/ 780304 w 3036106"/>
              <a:gd name="connsiteY23" fmla="*/ 367533 h 382810"/>
              <a:gd name="connsiteX24" fmla="*/ 727959 w 3036106"/>
              <a:gd name="connsiteY24" fmla="*/ 377693 h 382810"/>
              <a:gd name="connsiteX25" fmla="*/ 620546 w 3036106"/>
              <a:gd name="connsiteY25" fmla="*/ 357373 h 382810"/>
              <a:gd name="connsiteX26" fmla="*/ 476774 w 3036106"/>
              <a:gd name="connsiteY26" fmla="*/ 362453 h 382810"/>
              <a:gd name="connsiteX27" fmla="*/ 190814 w 3036106"/>
              <a:gd name="connsiteY27" fmla="*/ 371501 h 382810"/>
              <a:gd name="connsiteX28" fmla="*/ 81097 w 3036106"/>
              <a:gd name="connsiteY28" fmla="*/ 356738 h 382810"/>
              <a:gd name="connsiteX29" fmla="*/ 33544 w 3036106"/>
              <a:gd name="connsiteY29" fmla="*/ 306573 h 382810"/>
              <a:gd name="connsiteX30" fmla="*/ 18304 w 3036106"/>
              <a:gd name="connsiteY30" fmla="*/ 260853 h 382810"/>
              <a:gd name="connsiteX31" fmla="*/ 3064 w 3036106"/>
              <a:gd name="connsiteY31" fmla="*/ 207513 h 382810"/>
              <a:gd name="connsiteX32" fmla="*/ 0 w 3036106"/>
              <a:gd name="connsiteY32" fmla="*/ 177033 h 382810"/>
              <a:gd name="connsiteX33" fmla="*/ 12490 w 3036106"/>
              <a:gd name="connsiteY33" fmla="*/ 104167 h 382810"/>
              <a:gd name="connsiteX34" fmla="*/ 25610 w 3036106"/>
              <a:gd name="connsiteY34" fmla="*/ 64638 h 382810"/>
              <a:gd name="connsiteX35" fmla="*/ 86884 w 3036106"/>
              <a:gd name="connsiteY35" fmla="*/ 17013 h 382810"/>
              <a:gd name="connsiteX36" fmla="*/ 109744 w 3036106"/>
              <a:gd name="connsiteY36" fmla="*/ 1773 h 382810"/>
              <a:gd name="connsiteX37" fmla="*/ 307864 w 3036106"/>
              <a:gd name="connsiteY37" fmla="*/ 9393 h 382810"/>
              <a:gd name="connsiteX0" fmla="*/ 307864 w 3036106"/>
              <a:gd name="connsiteY0" fmla="*/ 9393 h 382819"/>
              <a:gd name="connsiteX1" fmla="*/ 307864 w 3036106"/>
              <a:gd name="connsiteY1" fmla="*/ 9393 h 382819"/>
              <a:gd name="connsiteX2" fmla="*/ 437404 w 3036106"/>
              <a:gd name="connsiteY2" fmla="*/ 17013 h 382819"/>
              <a:gd name="connsiteX3" fmla="*/ 528844 w 3036106"/>
              <a:gd name="connsiteY3" fmla="*/ 12727 h 382819"/>
              <a:gd name="connsiteX4" fmla="*/ 1068921 w 3036106"/>
              <a:gd name="connsiteY4" fmla="*/ 1297 h 382819"/>
              <a:gd name="connsiteX5" fmla="*/ 1517009 w 3036106"/>
              <a:gd name="connsiteY5" fmla="*/ 5583 h 382819"/>
              <a:gd name="connsiteX6" fmla="*/ 2586244 w 3036106"/>
              <a:gd name="connsiteY6" fmla="*/ 9393 h 382819"/>
              <a:gd name="connsiteX7" fmla="*/ 2822464 w 3036106"/>
              <a:gd name="connsiteY7" fmla="*/ 17013 h 382819"/>
              <a:gd name="connsiteX8" fmla="*/ 2857814 w 3036106"/>
              <a:gd name="connsiteY8" fmla="*/ 15584 h 382819"/>
              <a:gd name="connsiteX9" fmla="*/ 2919403 w 3036106"/>
              <a:gd name="connsiteY9" fmla="*/ 30348 h 382819"/>
              <a:gd name="connsiteX10" fmla="*/ 2974864 w 3036106"/>
              <a:gd name="connsiteY10" fmla="*/ 38444 h 382819"/>
              <a:gd name="connsiteX11" fmla="*/ 3017206 w 3036106"/>
              <a:gd name="connsiteY11" fmla="*/ 62733 h 382819"/>
              <a:gd name="connsiteX12" fmla="*/ 3027576 w 3036106"/>
              <a:gd name="connsiteY12" fmla="*/ 128455 h 382819"/>
              <a:gd name="connsiteX13" fmla="*/ 3028204 w 3036106"/>
              <a:gd name="connsiteY13" fmla="*/ 169413 h 382819"/>
              <a:gd name="connsiteX14" fmla="*/ 3035824 w 3036106"/>
              <a:gd name="connsiteY14" fmla="*/ 237993 h 382819"/>
              <a:gd name="connsiteX15" fmla="*/ 3028204 w 3036106"/>
              <a:gd name="connsiteY15" fmla="*/ 321813 h 382819"/>
              <a:gd name="connsiteX16" fmla="*/ 2974864 w 3036106"/>
              <a:gd name="connsiteY16" fmla="*/ 358961 h 382819"/>
              <a:gd name="connsiteX17" fmla="*/ 2786799 w 3036106"/>
              <a:gd name="connsiteY17" fmla="*/ 366581 h 382819"/>
              <a:gd name="connsiteX18" fmla="*/ 2665194 w 3036106"/>
              <a:gd name="connsiteY18" fmla="*/ 374677 h 382819"/>
              <a:gd name="connsiteX19" fmla="*/ 2502424 w 3036106"/>
              <a:gd name="connsiteY19" fmla="*/ 375153 h 382819"/>
              <a:gd name="connsiteX20" fmla="*/ 1914740 w 3036106"/>
              <a:gd name="connsiteY20" fmla="*/ 371343 h 382819"/>
              <a:gd name="connsiteX21" fmla="*/ 1008904 w 3036106"/>
              <a:gd name="connsiteY21" fmla="*/ 382773 h 382819"/>
              <a:gd name="connsiteX22" fmla="*/ 978424 w 3036106"/>
              <a:gd name="connsiteY22" fmla="*/ 375153 h 382819"/>
              <a:gd name="connsiteX23" fmla="*/ 807092 w 3036106"/>
              <a:gd name="connsiteY23" fmla="*/ 369915 h 382819"/>
              <a:gd name="connsiteX24" fmla="*/ 727959 w 3036106"/>
              <a:gd name="connsiteY24" fmla="*/ 377693 h 382819"/>
              <a:gd name="connsiteX25" fmla="*/ 620546 w 3036106"/>
              <a:gd name="connsiteY25" fmla="*/ 357373 h 382819"/>
              <a:gd name="connsiteX26" fmla="*/ 476774 w 3036106"/>
              <a:gd name="connsiteY26" fmla="*/ 362453 h 382819"/>
              <a:gd name="connsiteX27" fmla="*/ 190814 w 3036106"/>
              <a:gd name="connsiteY27" fmla="*/ 371501 h 382819"/>
              <a:gd name="connsiteX28" fmla="*/ 81097 w 3036106"/>
              <a:gd name="connsiteY28" fmla="*/ 356738 h 382819"/>
              <a:gd name="connsiteX29" fmla="*/ 33544 w 3036106"/>
              <a:gd name="connsiteY29" fmla="*/ 306573 h 382819"/>
              <a:gd name="connsiteX30" fmla="*/ 18304 w 3036106"/>
              <a:gd name="connsiteY30" fmla="*/ 260853 h 382819"/>
              <a:gd name="connsiteX31" fmla="*/ 3064 w 3036106"/>
              <a:gd name="connsiteY31" fmla="*/ 207513 h 382819"/>
              <a:gd name="connsiteX32" fmla="*/ 0 w 3036106"/>
              <a:gd name="connsiteY32" fmla="*/ 177033 h 382819"/>
              <a:gd name="connsiteX33" fmla="*/ 12490 w 3036106"/>
              <a:gd name="connsiteY33" fmla="*/ 104167 h 382819"/>
              <a:gd name="connsiteX34" fmla="*/ 25610 w 3036106"/>
              <a:gd name="connsiteY34" fmla="*/ 64638 h 382819"/>
              <a:gd name="connsiteX35" fmla="*/ 86884 w 3036106"/>
              <a:gd name="connsiteY35" fmla="*/ 17013 h 382819"/>
              <a:gd name="connsiteX36" fmla="*/ 109744 w 3036106"/>
              <a:gd name="connsiteY36" fmla="*/ 1773 h 382819"/>
              <a:gd name="connsiteX37" fmla="*/ 307864 w 3036106"/>
              <a:gd name="connsiteY37" fmla="*/ 9393 h 382819"/>
              <a:gd name="connsiteX0" fmla="*/ 307864 w 3036106"/>
              <a:gd name="connsiteY0" fmla="*/ 9393 h 377863"/>
              <a:gd name="connsiteX1" fmla="*/ 307864 w 3036106"/>
              <a:gd name="connsiteY1" fmla="*/ 9393 h 377863"/>
              <a:gd name="connsiteX2" fmla="*/ 437404 w 3036106"/>
              <a:gd name="connsiteY2" fmla="*/ 17013 h 377863"/>
              <a:gd name="connsiteX3" fmla="*/ 528844 w 3036106"/>
              <a:gd name="connsiteY3" fmla="*/ 12727 h 377863"/>
              <a:gd name="connsiteX4" fmla="*/ 1068921 w 3036106"/>
              <a:gd name="connsiteY4" fmla="*/ 1297 h 377863"/>
              <a:gd name="connsiteX5" fmla="*/ 1517009 w 3036106"/>
              <a:gd name="connsiteY5" fmla="*/ 5583 h 377863"/>
              <a:gd name="connsiteX6" fmla="*/ 2586244 w 3036106"/>
              <a:gd name="connsiteY6" fmla="*/ 9393 h 377863"/>
              <a:gd name="connsiteX7" fmla="*/ 2822464 w 3036106"/>
              <a:gd name="connsiteY7" fmla="*/ 17013 h 377863"/>
              <a:gd name="connsiteX8" fmla="*/ 2857814 w 3036106"/>
              <a:gd name="connsiteY8" fmla="*/ 15584 h 377863"/>
              <a:gd name="connsiteX9" fmla="*/ 2919403 w 3036106"/>
              <a:gd name="connsiteY9" fmla="*/ 30348 h 377863"/>
              <a:gd name="connsiteX10" fmla="*/ 2974864 w 3036106"/>
              <a:gd name="connsiteY10" fmla="*/ 38444 h 377863"/>
              <a:gd name="connsiteX11" fmla="*/ 3017206 w 3036106"/>
              <a:gd name="connsiteY11" fmla="*/ 62733 h 377863"/>
              <a:gd name="connsiteX12" fmla="*/ 3027576 w 3036106"/>
              <a:gd name="connsiteY12" fmla="*/ 128455 h 377863"/>
              <a:gd name="connsiteX13" fmla="*/ 3028204 w 3036106"/>
              <a:gd name="connsiteY13" fmla="*/ 169413 h 377863"/>
              <a:gd name="connsiteX14" fmla="*/ 3035824 w 3036106"/>
              <a:gd name="connsiteY14" fmla="*/ 237993 h 377863"/>
              <a:gd name="connsiteX15" fmla="*/ 3028204 w 3036106"/>
              <a:gd name="connsiteY15" fmla="*/ 321813 h 377863"/>
              <a:gd name="connsiteX16" fmla="*/ 2974864 w 3036106"/>
              <a:gd name="connsiteY16" fmla="*/ 358961 h 377863"/>
              <a:gd name="connsiteX17" fmla="*/ 2786799 w 3036106"/>
              <a:gd name="connsiteY17" fmla="*/ 366581 h 377863"/>
              <a:gd name="connsiteX18" fmla="*/ 2665194 w 3036106"/>
              <a:gd name="connsiteY18" fmla="*/ 374677 h 377863"/>
              <a:gd name="connsiteX19" fmla="*/ 2502424 w 3036106"/>
              <a:gd name="connsiteY19" fmla="*/ 375153 h 377863"/>
              <a:gd name="connsiteX20" fmla="*/ 1914740 w 3036106"/>
              <a:gd name="connsiteY20" fmla="*/ 371343 h 377863"/>
              <a:gd name="connsiteX21" fmla="*/ 1116055 w 3036106"/>
              <a:gd name="connsiteY21" fmla="*/ 375629 h 377863"/>
              <a:gd name="connsiteX22" fmla="*/ 978424 w 3036106"/>
              <a:gd name="connsiteY22" fmla="*/ 375153 h 377863"/>
              <a:gd name="connsiteX23" fmla="*/ 807092 w 3036106"/>
              <a:gd name="connsiteY23" fmla="*/ 369915 h 377863"/>
              <a:gd name="connsiteX24" fmla="*/ 727959 w 3036106"/>
              <a:gd name="connsiteY24" fmla="*/ 377693 h 377863"/>
              <a:gd name="connsiteX25" fmla="*/ 620546 w 3036106"/>
              <a:gd name="connsiteY25" fmla="*/ 357373 h 377863"/>
              <a:gd name="connsiteX26" fmla="*/ 476774 w 3036106"/>
              <a:gd name="connsiteY26" fmla="*/ 362453 h 377863"/>
              <a:gd name="connsiteX27" fmla="*/ 190814 w 3036106"/>
              <a:gd name="connsiteY27" fmla="*/ 371501 h 377863"/>
              <a:gd name="connsiteX28" fmla="*/ 81097 w 3036106"/>
              <a:gd name="connsiteY28" fmla="*/ 356738 h 377863"/>
              <a:gd name="connsiteX29" fmla="*/ 33544 w 3036106"/>
              <a:gd name="connsiteY29" fmla="*/ 306573 h 377863"/>
              <a:gd name="connsiteX30" fmla="*/ 18304 w 3036106"/>
              <a:gd name="connsiteY30" fmla="*/ 260853 h 377863"/>
              <a:gd name="connsiteX31" fmla="*/ 3064 w 3036106"/>
              <a:gd name="connsiteY31" fmla="*/ 207513 h 377863"/>
              <a:gd name="connsiteX32" fmla="*/ 0 w 3036106"/>
              <a:gd name="connsiteY32" fmla="*/ 177033 h 377863"/>
              <a:gd name="connsiteX33" fmla="*/ 12490 w 3036106"/>
              <a:gd name="connsiteY33" fmla="*/ 104167 h 377863"/>
              <a:gd name="connsiteX34" fmla="*/ 25610 w 3036106"/>
              <a:gd name="connsiteY34" fmla="*/ 64638 h 377863"/>
              <a:gd name="connsiteX35" fmla="*/ 86884 w 3036106"/>
              <a:gd name="connsiteY35" fmla="*/ 17013 h 377863"/>
              <a:gd name="connsiteX36" fmla="*/ 109744 w 3036106"/>
              <a:gd name="connsiteY36" fmla="*/ 1773 h 377863"/>
              <a:gd name="connsiteX37" fmla="*/ 307864 w 3036106"/>
              <a:gd name="connsiteY37" fmla="*/ 9393 h 377863"/>
              <a:gd name="connsiteX0" fmla="*/ 307864 w 3036106"/>
              <a:gd name="connsiteY0" fmla="*/ 9393 h 377708"/>
              <a:gd name="connsiteX1" fmla="*/ 307864 w 3036106"/>
              <a:gd name="connsiteY1" fmla="*/ 9393 h 377708"/>
              <a:gd name="connsiteX2" fmla="*/ 437404 w 3036106"/>
              <a:gd name="connsiteY2" fmla="*/ 17013 h 377708"/>
              <a:gd name="connsiteX3" fmla="*/ 528844 w 3036106"/>
              <a:gd name="connsiteY3" fmla="*/ 12727 h 377708"/>
              <a:gd name="connsiteX4" fmla="*/ 1068921 w 3036106"/>
              <a:gd name="connsiteY4" fmla="*/ 1297 h 377708"/>
              <a:gd name="connsiteX5" fmla="*/ 1517009 w 3036106"/>
              <a:gd name="connsiteY5" fmla="*/ 5583 h 377708"/>
              <a:gd name="connsiteX6" fmla="*/ 2586244 w 3036106"/>
              <a:gd name="connsiteY6" fmla="*/ 9393 h 377708"/>
              <a:gd name="connsiteX7" fmla="*/ 2822464 w 3036106"/>
              <a:gd name="connsiteY7" fmla="*/ 17013 h 377708"/>
              <a:gd name="connsiteX8" fmla="*/ 2857814 w 3036106"/>
              <a:gd name="connsiteY8" fmla="*/ 15584 h 377708"/>
              <a:gd name="connsiteX9" fmla="*/ 2919403 w 3036106"/>
              <a:gd name="connsiteY9" fmla="*/ 30348 h 377708"/>
              <a:gd name="connsiteX10" fmla="*/ 2974864 w 3036106"/>
              <a:gd name="connsiteY10" fmla="*/ 38444 h 377708"/>
              <a:gd name="connsiteX11" fmla="*/ 3017206 w 3036106"/>
              <a:gd name="connsiteY11" fmla="*/ 62733 h 377708"/>
              <a:gd name="connsiteX12" fmla="*/ 3027576 w 3036106"/>
              <a:gd name="connsiteY12" fmla="*/ 128455 h 377708"/>
              <a:gd name="connsiteX13" fmla="*/ 3028204 w 3036106"/>
              <a:gd name="connsiteY13" fmla="*/ 169413 h 377708"/>
              <a:gd name="connsiteX14" fmla="*/ 3035824 w 3036106"/>
              <a:gd name="connsiteY14" fmla="*/ 237993 h 377708"/>
              <a:gd name="connsiteX15" fmla="*/ 3028204 w 3036106"/>
              <a:gd name="connsiteY15" fmla="*/ 321813 h 377708"/>
              <a:gd name="connsiteX16" fmla="*/ 2974864 w 3036106"/>
              <a:gd name="connsiteY16" fmla="*/ 358961 h 377708"/>
              <a:gd name="connsiteX17" fmla="*/ 2786799 w 3036106"/>
              <a:gd name="connsiteY17" fmla="*/ 366581 h 377708"/>
              <a:gd name="connsiteX18" fmla="*/ 2665194 w 3036106"/>
              <a:gd name="connsiteY18" fmla="*/ 374677 h 377708"/>
              <a:gd name="connsiteX19" fmla="*/ 2502424 w 3036106"/>
              <a:gd name="connsiteY19" fmla="*/ 375153 h 377708"/>
              <a:gd name="connsiteX20" fmla="*/ 1914740 w 3036106"/>
              <a:gd name="connsiteY20" fmla="*/ 371343 h 377708"/>
              <a:gd name="connsiteX21" fmla="*/ 1116055 w 3036106"/>
              <a:gd name="connsiteY21" fmla="*/ 375629 h 377708"/>
              <a:gd name="connsiteX22" fmla="*/ 978424 w 3036106"/>
              <a:gd name="connsiteY22" fmla="*/ 375153 h 377708"/>
              <a:gd name="connsiteX23" fmla="*/ 807092 w 3036106"/>
              <a:gd name="connsiteY23" fmla="*/ 369915 h 377708"/>
              <a:gd name="connsiteX24" fmla="*/ 727959 w 3036106"/>
              <a:gd name="connsiteY24" fmla="*/ 377693 h 377708"/>
              <a:gd name="connsiteX25" fmla="*/ 603500 w 3036106"/>
              <a:gd name="connsiteY25" fmla="*/ 371660 h 377708"/>
              <a:gd name="connsiteX26" fmla="*/ 476774 w 3036106"/>
              <a:gd name="connsiteY26" fmla="*/ 362453 h 377708"/>
              <a:gd name="connsiteX27" fmla="*/ 190814 w 3036106"/>
              <a:gd name="connsiteY27" fmla="*/ 371501 h 377708"/>
              <a:gd name="connsiteX28" fmla="*/ 81097 w 3036106"/>
              <a:gd name="connsiteY28" fmla="*/ 356738 h 377708"/>
              <a:gd name="connsiteX29" fmla="*/ 33544 w 3036106"/>
              <a:gd name="connsiteY29" fmla="*/ 306573 h 377708"/>
              <a:gd name="connsiteX30" fmla="*/ 18304 w 3036106"/>
              <a:gd name="connsiteY30" fmla="*/ 260853 h 377708"/>
              <a:gd name="connsiteX31" fmla="*/ 3064 w 3036106"/>
              <a:gd name="connsiteY31" fmla="*/ 207513 h 377708"/>
              <a:gd name="connsiteX32" fmla="*/ 0 w 3036106"/>
              <a:gd name="connsiteY32" fmla="*/ 177033 h 377708"/>
              <a:gd name="connsiteX33" fmla="*/ 12490 w 3036106"/>
              <a:gd name="connsiteY33" fmla="*/ 104167 h 377708"/>
              <a:gd name="connsiteX34" fmla="*/ 25610 w 3036106"/>
              <a:gd name="connsiteY34" fmla="*/ 64638 h 377708"/>
              <a:gd name="connsiteX35" fmla="*/ 86884 w 3036106"/>
              <a:gd name="connsiteY35" fmla="*/ 17013 h 377708"/>
              <a:gd name="connsiteX36" fmla="*/ 109744 w 3036106"/>
              <a:gd name="connsiteY36" fmla="*/ 1773 h 377708"/>
              <a:gd name="connsiteX37" fmla="*/ 307864 w 3036106"/>
              <a:gd name="connsiteY37" fmla="*/ 9393 h 37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6106" h="377708">
                <a:moveTo>
                  <a:pt x="307864" y="9393"/>
                </a:moveTo>
                <a:lnTo>
                  <a:pt x="307864" y="9393"/>
                </a:lnTo>
                <a:cubicBezTo>
                  <a:pt x="351044" y="11933"/>
                  <a:pt x="400574" y="16457"/>
                  <a:pt x="437404" y="17013"/>
                </a:cubicBezTo>
                <a:cubicBezTo>
                  <a:pt x="474234" y="17569"/>
                  <a:pt x="423591" y="15346"/>
                  <a:pt x="528844" y="12727"/>
                </a:cubicBezTo>
                <a:cubicBezTo>
                  <a:pt x="634097" y="10108"/>
                  <a:pt x="896201" y="-1243"/>
                  <a:pt x="1068921" y="1297"/>
                </a:cubicBezTo>
                <a:cubicBezTo>
                  <a:pt x="1219095" y="9076"/>
                  <a:pt x="1264122" y="4234"/>
                  <a:pt x="1517009" y="5583"/>
                </a:cubicBezTo>
                <a:cubicBezTo>
                  <a:pt x="1769896" y="6932"/>
                  <a:pt x="2136455" y="33995"/>
                  <a:pt x="2586244" y="9393"/>
                </a:cubicBezTo>
                <a:lnTo>
                  <a:pt x="2822464" y="17013"/>
                </a:lnTo>
                <a:cubicBezTo>
                  <a:pt x="2867726" y="18045"/>
                  <a:pt x="2841658" y="13362"/>
                  <a:pt x="2857814" y="15584"/>
                </a:cubicBezTo>
                <a:cubicBezTo>
                  <a:pt x="2873970" y="17806"/>
                  <a:pt x="2894003" y="27808"/>
                  <a:pt x="2919403" y="30348"/>
                </a:cubicBezTo>
                <a:cubicBezTo>
                  <a:pt x="2934643" y="35428"/>
                  <a:pt x="2958564" y="33047"/>
                  <a:pt x="2974864" y="38444"/>
                </a:cubicBezTo>
                <a:cubicBezTo>
                  <a:pt x="2991164" y="43841"/>
                  <a:pt x="3008421" y="47731"/>
                  <a:pt x="3017206" y="62733"/>
                </a:cubicBezTo>
                <a:cubicBezTo>
                  <a:pt x="3025991" y="77735"/>
                  <a:pt x="3025743" y="110675"/>
                  <a:pt x="3027576" y="128455"/>
                </a:cubicBezTo>
                <a:cubicBezTo>
                  <a:pt x="3029409" y="146235"/>
                  <a:pt x="3026829" y="151157"/>
                  <a:pt x="3028204" y="169413"/>
                </a:cubicBezTo>
                <a:cubicBezTo>
                  <a:pt x="3029579" y="187669"/>
                  <a:pt x="3035824" y="214992"/>
                  <a:pt x="3035824" y="237993"/>
                </a:cubicBezTo>
                <a:cubicBezTo>
                  <a:pt x="3035824" y="266048"/>
                  <a:pt x="3038364" y="301652"/>
                  <a:pt x="3028204" y="321813"/>
                </a:cubicBezTo>
                <a:cubicBezTo>
                  <a:pt x="3018044" y="341974"/>
                  <a:pt x="3015098" y="351500"/>
                  <a:pt x="2974864" y="358961"/>
                </a:cubicBezTo>
                <a:cubicBezTo>
                  <a:pt x="2934630" y="366422"/>
                  <a:pt x="2850299" y="364041"/>
                  <a:pt x="2786799" y="366581"/>
                </a:cubicBezTo>
                <a:cubicBezTo>
                  <a:pt x="2744109" y="373696"/>
                  <a:pt x="2712590" y="373248"/>
                  <a:pt x="2665194" y="374677"/>
                </a:cubicBezTo>
                <a:cubicBezTo>
                  <a:pt x="2617798" y="376106"/>
                  <a:pt x="2627500" y="375709"/>
                  <a:pt x="2502424" y="375153"/>
                </a:cubicBezTo>
                <a:lnTo>
                  <a:pt x="1914740" y="371343"/>
                </a:lnTo>
                <a:lnTo>
                  <a:pt x="1116055" y="375629"/>
                </a:lnTo>
                <a:lnTo>
                  <a:pt x="978424" y="375153"/>
                </a:lnTo>
                <a:cubicBezTo>
                  <a:pt x="926930" y="374201"/>
                  <a:pt x="873132" y="372455"/>
                  <a:pt x="807092" y="369915"/>
                </a:cubicBezTo>
                <a:cubicBezTo>
                  <a:pt x="774477" y="361761"/>
                  <a:pt x="761891" y="377402"/>
                  <a:pt x="727959" y="377693"/>
                </a:cubicBezTo>
                <a:cubicBezTo>
                  <a:pt x="694027" y="377984"/>
                  <a:pt x="645364" y="374200"/>
                  <a:pt x="603500" y="371660"/>
                </a:cubicBezTo>
                <a:cubicBezTo>
                  <a:pt x="561636" y="369120"/>
                  <a:pt x="545555" y="362480"/>
                  <a:pt x="476774" y="362453"/>
                </a:cubicBezTo>
                <a:cubicBezTo>
                  <a:pt x="407993" y="362427"/>
                  <a:pt x="287757" y="374041"/>
                  <a:pt x="190814" y="371501"/>
                </a:cubicBezTo>
                <a:cubicBezTo>
                  <a:pt x="178114" y="368961"/>
                  <a:pt x="107309" y="367559"/>
                  <a:pt x="81097" y="356738"/>
                </a:cubicBezTo>
                <a:cubicBezTo>
                  <a:pt x="54885" y="345917"/>
                  <a:pt x="66744" y="340065"/>
                  <a:pt x="33544" y="306573"/>
                </a:cubicBezTo>
                <a:cubicBezTo>
                  <a:pt x="28464" y="291333"/>
                  <a:pt x="22200" y="276438"/>
                  <a:pt x="18304" y="260853"/>
                </a:cubicBezTo>
                <a:cubicBezTo>
                  <a:pt x="14437" y="245386"/>
                  <a:pt x="6115" y="221483"/>
                  <a:pt x="3064" y="207513"/>
                </a:cubicBezTo>
                <a:cubicBezTo>
                  <a:pt x="13" y="193543"/>
                  <a:pt x="5080" y="187193"/>
                  <a:pt x="0" y="177033"/>
                </a:cubicBezTo>
                <a:cubicBezTo>
                  <a:pt x="2540" y="144013"/>
                  <a:pt x="8222" y="122899"/>
                  <a:pt x="12490" y="104167"/>
                </a:cubicBezTo>
                <a:cubicBezTo>
                  <a:pt x="16758" y="85435"/>
                  <a:pt x="13211" y="79163"/>
                  <a:pt x="25610" y="64638"/>
                </a:cubicBezTo>
                <a:cubicBezTo>
                  <a:pt x="38009" y="50113"/>
                  <a:pt x="31698" y="44606"/>
                  <a:pt x="86884" y="17013"/>
                </a:cubicBezTo>
                <a:cubicBezTo>
                  <a:pt x="95075" y="12917"/>
                  <a:pt x="100615" y="2503"/>
                  <a:pt x="109744" y="1773"/>
                </a:cubicBezTo>
                <a:cubicBezTo>
                  <a:pt x="165446" y="-2683"/>
                  <a:pt x="221504" y="1773"/>
                  <a:pt x="307864" y="9393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>
            <a:defPPr>
              <a:defRPr lang="zh-TW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Asserting on a request’s body</a:t>
            </a:r>
          </a:p>
        </p:txBody>
      </p:sp>
      <p:sp>
        <p:nvSpPr>
          <p:cNvPr id="9" name="자유형 74">
            <a:extLst>
              <a:ext uri="{FF2B5EF4-FFF2-40B4-BE49-F238E27FC236}">
                <a16:creationId xmlns:a16="http://schemas.microsoft.com/office/drawing/2014/main" id="{CF755FDC-450B-4BBA-8B55-36A9435E75C6}"/>
              </a:ext>
            </a:extLst>
          </p:cNvPr>
          <p:cNvSpPr/>
          <p:nvPr/>
        </p:nvSpPr>
        <p:spPr>
          <a:xfrm>
            <a:off x="1305643" y="2618622"/>
            <a:ext cx="4629055" cy="440108"/>
          </a:xfrm>
          <a:custGeom>
            <a:avLst/>
            <a:gdLst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533400 w 3048262"/>
              <a:gd name="connsiteY26" fmla="*/ 3370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7786 w 3048262"/>
              <a:gd name="connsiteY34" fmla="*/ 64638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47004 w 3036086"/>
              <a:gd name="connsiteY4" fmla="*/ 32253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7814 w 3036086"/>
              <a:gd name="connsiteY8" fmla="*/ 15584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4364 w 3036106"/>
              <a:gd name="connsiteY17" fmla="*/ 352293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65194 w 3036106"/>
              <a:gd name="connsiteY18" fmla="*/ 374677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82810"/>
              <a:gd name="connsiteX1" fmla="*/ 307864 w 3036106"/>
              <a:gd name="connsiteY1" fmla="*/ 9393 h 382810"/>
              <a:gd name="connsiteX2" fmla="*/ 437404 w 3036106"/>
              <a:gd name="connsiteY2" fmla="*/ 17013 h 382810"/>
              <a:gd name="connsiteX3" fmla="*/ 528844 w 3036106"/>
              <a:gd name="connsiteY3" fmla="*/ 12727 h 382810"/>
              <a:gd name="connsiteX4" fmla="*/ 1068921 w 3036106"/>
              <a:gd name="connsiteY4" fmla="*/ 1297 h 382810"/>
              <a:gd name="connsiteX5" fmla="*/ 1517009 w 3036106"/>
              <a:gd name="connsiteY5" fmla="*/ 5583 h 382810"/>
              <a:gd name="connsiteX6" fmla="*/ 2586244 w 3036106"/>
              <a:gd name="connsiteY6" fmla="*/ 9393 h 382810"/>
              <a:gd name="connsiteX7" fmla="*/ 2822464 w 3036106"/>
              <a:gd name="connsiteY7" fmla="*/ 17013 h 382810"/>
              <a:gd name="connsiteX8" fmla="*/ 2857814 w 3036106"/>
              <a:gd name="connsiteY8" fmla="*/ 15584 h 382810"/>
              <a:gd name="connsiteX9" fmla="*/ 2919403 w 3036106"/>
              <a:gd name="connsiteY9" fmla="*/ 30348 h 382810"/>
              <a:gd name="connsiteX10" fmla="*/ 2974864 w 3036106"/>
              <a:gd name="connsiteY10" fmla="*/ 38444 h 382810"/>
              <a:gd name="connsiteX11" fmla="*/ 3017206 w 3036106"/>
              <a:gd name="connsiteY11" fmla="*/ 62733 h 382810"/>
              <a:gd name="connsiteX12" fmla="*/ 3027576 w 3036106"/>
              <a:gd name="connsiteY12" fmla="*/ 128455 h 382810"/>
              <a:gd name="connsiteX13" fmla="*/ 3028204 w 3036106"/>
              <a:gd name="connsiteY13" fmla="*/ 169413 h 382810"/>
              <a:gd name="connsiteX14" fmla="*/ 3035824 w 3036106"/>
              <a:gd name="connsiteY14" fmla="*/ 237993 h 382810"/>
              <a:gd name="connsiteX15" fmla="*/ 3028204 w 3036106"/>
              <a:gd name="connsiteY15" fmla="*/ 321813 h 382810"/>
              <a:gd name="connsiteX16" fmla="*/ 2974864 w 3036106"/>
              <a:gd name="connsiteY16" fmla="*/ 358961 h 382810"/>
              <a:gd name="connsiteX17" fmla="*/ 2786799 w 3036106"/>
              <a:gd name="connsiteY17" fmla="*/ 366581 h 382810"/>
              <a:gd name="connsiteX18" fmla="*/ 2665194 w 3036106"/>
              <a:gd name="connsiteY18" fmla="*/ 374677 h 382810"/>
              <a:gd name="connsiteX19" fmla="*/ 2502424 w 3036106"/>
              <a:gd name="connsiteY19" fmla="*/ 375153 h 382810"/>
              <a:gd name="connsiteX20" fmla="*/ 1914740 w 3036106"/>
              <a:gd name="connsiteY20" fmla="*/ 371343 h 382810"/>
              <a:gd name="connsiteX21" fmla="*/ 1008904 w 3036106"/>
              <a:gd name="connsiteY21" fmla="*/ 382773 h 382810"/>
              <a:gd name="connsiteX22" fmla="*/ 978424 w 3036106"/>
              <a:gd name="connsiteY22" fmla="*/ 375153 h 382810"/>
              <a:gd name="connsiteX23" fmla="*/ 780304 w 3036106"/>
              <a:gd name="connsiteY23" fmla="*/ 367533 h 382810"/>
              <a:gd name="connsiteX24" fmla="*/ 727959 w 3036106"/>
              <a:gd name="connsiteY24" fmla="*/ 377693 h 382810"/>
              <a:gd name="connsiteX25" fmla="*/ 620546 w 3036106"/>
              <a:gd name="connsiteY25" fmla="*/ 357373 h 382810"/>
              <a:gd name="connsiteX26" fmla="*/ 476774 w 3036106"/>
              <a:gd name="connsiteY26" fmla="*/ 362453 h 382810"/>
              <a:gd name="connsiteX27" fmla="*/ 190814 w 3036106"/>
              <a:gd name="connsiteY27" fmla="*/ 371501 h 382810"/>
              <a:gd name="connsiteX28" fmla="*/ 81097 w 3036106"/>
              <a:gd name="connsiteY28" fmla="*/ 356738 h 382810"/>
              <a:gd name="connsiteX29" fmla="*/ 33544 w 3036106"/>
              <a:gd name="connsiteY29" fmla="*/ 306573 h 382810"/>
              <a:gd name="connsiteX30" fmla="*/ 18304 w 3036106"/>
              <a:gd name="connsiteY30" fmla="*/ 260853 h 382810"/>
              <a:gd name="connsiteX31" fmla="*/ 3064 w 3036106"/>
              <a:gd name="connsiteY31" fmla="*/ 207513 h 382810"/>
              <a:gd name="connsiteX32" fmla="*/ 0 w 3036106"/>
              <a:gd name="connsiteY32" fmla="*/ 177033 h 382810"/>
              <a:gd name="connsiteX33" fmla="*/ 12490 w 3036106"/>
              <a:gd name="connsiteY33" fmla="*/ 104167 h 382810"/>
              <a:gd name="connsiteX34" fmla="*/ 25610 w 3036106"/>
              <a:gd name="connsiteY34" fmla="*/ 64638 h 382810"/>
              <a:gd name="connsiteX35" fmla="*/ 86884 w 3036106"/>
              <a:gd name="connsiteY35" fmla="*/ 17013 h 382810"/>
              <a:gd name="connsiteX36" fmla="*/ 109744 w 3036106"/>
              <a:gd name="connsiteY36" fmla="*/ 1773 h 382810"/>
              <a:gd name="connsiteX37" fmla="*/ 307864 w 3036106"/>
              <a:gd name="connsiteY37" fmla="*/ 9393 h 382810"/>
              <a:gd name="connsiteX0" fmla="*/ 307864 w 3036106"/>
              <a:gd name="connsiteY0" fmla="*/ 9393 h 382819"/>
              <a:gd name="connsiteX1" fmla="*/ 307864 w 3036106"/>
              <a:gd name="connsiteY1" fmla="*/ 9393 h 382819"/>
              <a:gd name="connsiteX2" fmla="*/ 437404 w 3036106"/>
              <a:gd name="connsiteY2" fmla="*/ 17013 h 382819"/>
              <a:gd name="connsiteX3" fmla="*/ 528844 w 3036106"/>
              <a:gd name="connsiteY3" fmla="*/ 12727 h 382819"/>
              <a:gd name="connsiteX4" fmla="*/ 1068921 w 3036106"/>
              <a:gd name="connsiteY4" fmla="*/ 1297 h 382819"/>
              <a:gd name="connsiteX5" fmla="*/ 1517009 w 3036106"/>
              <a:gd name="connsiteY5" fmla="*/ 5583 h 382819"/>
              <a:gd name="connsiteX6" fmla="*/ 2586244 w 3036106"/>
              <a:gd name="connsiteY6" fmla="*/ 9393 h 382819"/>
              <a:gd name="connsiteX7" fmla="*/ 2822464 w 3036106"/>
              <a:gd name="connsiteY7" fmla="*/ 17013 h 382819"/>
              <a:gd name="connsiteX8" fmla="*/ 2857814 w 3036106"/>
              <a:gd name="connsiteY8" fmla="*/ 15584 h 382819"/>
              <a:gd name="connsiteX9" fmla="*/ 2919403 w 3036106"/>
              <a:gd name="connsiteY9" fmla="*/ 30348 h 382819"/>
              <a:gd name="connsiteX10" fmla="*/ 2974864 w 3036106"/>
              <a:gd name="connsiteY10" fmla="*/ 38444 h 382819"/>
              <a:gd name="connsiteX11" fmla="*/ 3017206 w 3036106"/>
              <a:gd name="connsiteY11" fmla="*/ 62733 h 382819"/>
              <a:gd name="connsiteX12" fmla="*/ 3027576 w 3036106"/>
              <a:gd name="connsiteY12" fmla="*/ 128455 h 382819"/>
              <a:gd name="connsiteX13" fmla="*/ 3028204 w 3036106"/>
              <a:gd name="connsiteY13" fmla="*/ 169413 h 382819"/>
              <a:gd name="connsiteX14" fmla="*/ 3035824 w 3036106"/>
              <a:gd name="connsiteY14" fmla="*/ 237993 h 382819"/>
              <a:gd name="connsiteX15" fmla="*/ 3028204 w 3036106"/>
              <a:gd name="connsiteY15" fmla="*/ 321813 h 382819"/>
              <a:gd name="connsiteX16" fmla="*/ 2974864 w 3036106"/>
              <a:gd name="connsiteY16" fmla="*/ 358961 h 382819"/>
              <a:gd name="connsiteX17" fmla="*/ 2786799 w 3036106"/>
              <a:gd name="connsiteY17" fmla="*/ 366581 h 382819"/>
              <a:gd name="connsiteX18" fmla="*/ 2665194 w 3036106"/>
              <a:gd name="connsiteY18" fmla="*/ 374677 h 382819"/>
              <a:gd name="connsiteX19" fmla="*/ 2502424 w 3036106"/>
              <a:gd name="connsiteY19" fmla="*/ 375153 h 382819"/>
              <a:gd name="connsiteX20" fmla="*/ 1914740 w 3036106"/>
              <a:gd name="connsiteY20" fmla="*/ 371343 h 382819"/>
              <a:gd name="connsiteX21" fmla="*/ 1008904 w 3036106"/>
              <a:gd name="connsiteY21" fmla="*/ 382773 h 382819"/>
              <a:gd name="connsiteX22" fmla="*/ 978424 w 3036106"/>
              <a:gd name="connsiteY22" fmla="*/ 375153 h 382819"/>
              <a:gd name="connsiteX23" fmla="*/ 807092 w 3036106"/>
              <a:gd name="connsiteY23" fmla="*/ 369915 h 382819"/>
              <a:gd name="connsiteX24" fmla="*/ 727959 w 3036106"/>
              <a:gd name="connsiteY24" fmla="*/ 377693 h 382819"/>
              <a:gd name="connsiteX25" fmla="*/ 620546 w 3036106"/>
              <a:gd name="connsiteY25" fmla="*/ 357373 h 382819"/>
              <a:gd name="connsiteX26" fmla="*/ 476774 w 3036106"/>
              <a:gd name="connsiteY26" fmla="*/ 362453 h 382819"/>
              <a:gd name="connsiteX27" fmla="*/ 190814 w 3036106"/>
              <a:gd name="connsiteY27" fmla="*/ 371501 h 382819"/>
              <a:gd name="connsiteX28" fmla="*/ 81097 w 3036106"/>
              <a:gd name="connsiteY28" fmla="*/ 356738 h 382819"/>
              <a:gd name="connsiteX29" fmla="*/ 33544 w 3036106"/>
              <a:gd name="connsiteY29" fmla="*/ 306573 h 382819"/>
              <a:gd name="connsiteX30" fmla="*/ 18304 w 3036106"/>
              <a:gd name="connsiteY30" fmla="*/ 260853 h 382819"/>
              <a:gd name="connsiteX31" fmla="*/ 3064 w 3036106"/>
              <a:gd name="connsiteY31" fmla="*/ 207513 h 382819"/>
              <a:gd name="connsiteX32" fmla="*/ 0 w 3036106"/>
              <a:gd name="connsiteY32" fmla="*/ 177033 h 382819"/>
              <a:gd name="connsiteX33" fmla="*/ 12490 w 3036106"/>
              <a:gd name="connsiteY33" fmla="*/ 104167 h 382819"/>
              <a:gd name="connsiteX34" fmla="*/ 25610 w 3036106"/>
              <a:gd name="connsiteY34" fmla="*/ 64638 h 382819"/>
              <a:gd name="connsiteX35" fmla="*/ 86884 w 3036106"/>
              <a:gd name="connsiteY35" fmla="*/ 17013 h 382819"/>
              <a:gd name="connsiteX36" fmla="*/ 109744 w 3036106"/>
              <a:gd name="connsiteY36" fmla="*/ 1773 h 382819"/>
              <a:gd name="connsiteX37" fmla="*/ 307864 w 3036106"/>
              <a:gd name="connsiteY37" fmla="*/ 9393 h 382819"/>
              <a:gd name="connsiteX0" fmla="*/ 307864 w 3036106"/>
              <a:gd name="connsiteY0" fmla="*/ 9393 h 377863"/>
              <a:gd name="connsiteX1" fmla="*/ 307864 w 3036106"/>
              <a:gd name="connsiteY1" fmla="*/ 9393 h 377863"/>
              <a:gd name="connsiteX2" fmla="*/ 437404 w 3036106"/>
              <a:gd name="connsiteY2" fmla="*/ 17013 h 377863"/>
              <a:gd name="connsiteX3" fmla="*/ 528844 w 3036106"/>
              <a:gd name="connsiteY3" fmla="*/ 12727 h 377863"/>
              <a:gd name="connsiteX4" fmla="*/ 1068921 w 3036106"/>
              <a:gd name="connsiteY4" fmla="*/ 1297 h 377863"/>
              <a:gd name="connsiteX5" fmla="*/ 1517009 w 3036106"/>
              <a:gd name="connsiteY5" fmla="*/ 5583 h 377863"/>
              <a:gd name="connsiteX6" fmla="*/ 2586244 w 3036106"/>
              <a:gd name="connsiteY6" fmla="*/ 9393 h 377863"/>
              <a:gd name="connsiteX7" fmla="*/ 2822464 w 3036106"/>
              <a:gd name="connsiteY7" fmla="*/ 17013 h 377863"/>
              <a:gd name="connsiteX8" fmla="*/ 2857814 w 3036106"/>
              <a:gd name="connsiteY8" fmla="*/ 15584 h 377863"/>
              <a:gd name="connsiteX9" fmla="*/ 2919403 w 3036106"/>
              <a:gd name="connsiteY9" fmla="*/ 30348 h 377863"/>
              <a:gd name="connsiteX10" fmla="*/ 2974864 w 3036106"/>
              <a:gd name="connsiteY10" fmla="*/ 38444 h 377863"/>
              <a:gd name="connsiteX11" fmla="*/ 3017206 w 3036106"/>
              <a:gd name="connsiteY11" fmla="*/ 62733 h 377863"/>
              <a:gd name="connsiteX12" fmla="*/ 3027576 w 3036106"/>
              <a:gd name="connsiteY12" fmla="*/ 128455 h 377863"/>
              <a:gd name="connsiteX13" fmla="*/ 3028204 w 3036106"/>
              <a:gd name="connsiteY13" fmla="*/ 169413 h 377863"/>
              <a:gd name="connsiteX14" fmla="*/ 3035824 w 3036106"/>
              <a:gd name="connsiteY14" fmla="*/ 237993 h 377863"/>
              <a:gd name="connsiteX15" fmla="*/ 3028204 w 3036106"/>
              <a:gd name="connsiteY15" fmla="*/ 321813 h 377863"/>
              <a:gd name="connsiteX16" fmla="*/ 2974864 w 3036106"/>
              <a:gd name="connsiteY16" fmla="*/ 358961 h 377863"/>
              <a:gd name="connsiteX17" fmla="*/ 2786799 w 3036106"/>
              <a:gd name="connsiteY17" fmla="*/ 366581 h 377863"/>
              <a:gd name="connsiteX18" fmla="*/ 2665194 w 3036106"/>
              <a:gd name="connsiteY18" fmla="*/ 374677 h 377863"/>
              <a:gd name="connsiteX19" fmla="*/ 2502424 w 3036106"/>
              <a:gd name="connsiteY19" fmla="*/ 375153 h 377863"/>
              <a:gd name="connsiteX20" fmla="*/ 1914740 w 3036106"/>
              <a:gd name="connsiteY20" fmla="*/ 371343 h 377863"/>
              <a:gd name="connsiteX21" fmla="*/ 1116055 w 3036106"/>
              <a:gd name="connsiteY21" fmla="*/ 375629 h 377863"/>
              <a:gd name="connsiteX22" fmla="*/ 978424 w 3036106"/>
              <a:gd name="connsiteY22" fmla="*/ 375153 h 377863"/>
              <a:gd name="connsiteX23" fmla="*/ 807092 w 3036106"/>
              <a:gd name="connsiteY23" fmla="*/ 369915 h 377863"/>
              <a:gd name="connsiteX24" fmla="*/ 727959 w 3036106"/>
              <a:gd name="connsiteY24" fmla="*/ 377693 h 377863"/>
              <a:gd name="connsiteX25" fmla="*/ 620546 w 3036106"/>
              <a:gd name="connsiteY25" fmla="*/ 357373 h 377863"/>
              <a:gd name="connsiteX26" fmla="*/ 476774 w 3036106"/>
              <a:gd name="connsiteY26" fmla="*/ 362453 h 377863"/>
              <a:gd name="connsiteX27" fmla="*/ 190814 w 3036106"/>
              <a:gd name="connsiteY27" fmla="*/ 371501 h 377863"/>
              <a:gd name="connsiteX28" fmla="*/ 81097 w 3036106"/>
              <a:gd name="connsiteY28" fmla="*/ 356738 h 377863"/>
              <a:gd name="connsiteX29" fmla="*/ 33544 w 3036106"/>
              <a:gd name="connsiteY29" fmla="*/ 306573 h 377863"/>
              <a:gd name="connsiteX30" fmla="*/ 18304 w 3036106"/>
              <a:gd name="connsiteY30" fmla="*/ 260853 h 377863"/>
              <a:gd name="connsiteX31" fmla="*/ 3064 w 3036106"/>
              <a:gd name="connsiteY31" fmla="*/ 207513 h 377863"/>
              <a:gd name="connsiteX32" fmla="*/ 0 w 3036106"/>
              <a:gd name="connsiteY32" fmla="*/ 177033 h 377863"/>
              <a:gd name="connsiteX33" fmla="*/ 12490 w 3036106"/>
              <a:gd name="connsiteY33" fmla="*/ 104167 h 377863"/>
              <a:gd name="connsiteX34" fmla="*/ 25610 w 3036106"/>
              <a:gd name="connsiteY34" fmla="*/ 64638 h 377863"/>
              <a:gd name="connsiteX35" fmla="*/ 86884 w 3036106"/>
              <a:gd name="connsiteY35" fmla="*/ 17013 h 377863"/>
              <a:gd name="connsiteX36" fmla="*/ 109744 w 3036106"/>
              <a:gd name="connsiteY36" fmla="*/ 1773 h 377863"/>
              <a:gd name="connsiteX37" fmla="*/ 307864 w 3036106"/>
              <a:gd name="connsiteY37" fmla="*/ 9393 h 377863"/>
              <a:gd name="connsiteX0" fmla="*/ 307864 w 3036106"/>
              <a:gd name="connsiteY0" fmla="*/ 9393 h 377708"/>
              <a:gd name="connsiteX1" fmla="*/ 307864 w 3036106"/>
              <a:gd name="connsiteY1" fmla="*/ 9393 h 377708"/>
              <a:gd name="connsiteX2" fmla="*/ 437404 w 3036106"/>
              <a:gd name="connsiteY2" fmla="*/ 17013 h 377708"/>
              <a:gd name="connsiteX3" fmla="*/ 528844 w 3036106"/>
              <a:gd name="connsiteY3" fmla="*/ 12727 h 377708"/>
              <a:gd name="connsiteX4" fmla="*/ 1068921 w 3036106"/>
              <a:gd name="connsiteY4" fmla="*/ 1297 h 377708"/>
              <a:gd name="connsiteX5" fmla="*/ 1517009 w 3036106"/>
              <a:gd name="connsiteY5" fmla="*/ 5583 h 377708"/>
              <a:gd name="connsiteX6" fmla="*/ 2586244 w 3036106"/>
              <a:gd name="connsiteY6" fmla="*/ 9393 h 377708"/>
              <a:gd name="connsiteX7" fmla="*/ 2822464 w 3036106"/>
              <a:gd name="connsiteY7" fmla="*/ 17013 h 377708"/>
              <a:gd name="connsiteX8" fmla="*/ 2857814 w 3036106"/>
              <a:gd name="connsiteY8" fmla="*/ 15584 h 377708"/>
              <a:gd name="connsiteX9" fmla="*/ 2919403 w 3036106"/>
              <a:gd name="connsiteY9" fmla="*/ 30348 h 377708"/>
              <a:gd name="connsiteX10" fmla="*/ 2974864 w 3036106"/>
              <a:gd name="connsiteY10" fmla="*/ 38444 h 377708"/>
              <a:gd name="connsiteX11" fmla="*/ 3017206 w 3036106"/>
              <a:gd name="connsiteY11" fmla="*/ 62733 h 377708"/>
              <a:gd name="connsiteX12" fmla="*/ 3027576 w 3036106"/>
              <a:gd name="connsiteY12" fmla="*/ 128455 h 377708"/>
              <a:gd name="connsiteX13" fmla="*/ 3028204 w 3036106"/>
              <a:gd name="connsiteY13" fmla="*/ 169413 h 377708"/>
              <a:gd name="connsiteX14" fmla="*/ 3035824 w 3036106"/>
              <a:gd name="connsiteY14" fmla="*/ 237993 h 377708"/>
              <a:gd name="connsiteX15" fmla="*/ 3028204 w 3036106"/>
              <a:gd name="connsiteY15" fmla="*/ 321813 h 377708"/>
              <a:gd name="connsiteX16" fmla="*/ 2974864 w 3036106"/>
              <a:gd name="connsiteY16" fmla="*/ 358961 h 377708"/>
              <a:gd name="connsiteX17" fmla="*/ 2786799 w 3036106"/>
              <a:gd name="connsiteY17" fmla="*/ 366581 h 377708"/>
              <a:gd name="connsiteX18" fmla="*/ 2665194 w 3036106"/>
              <a:gd name="connsiteY18" fmla="*/ 374677 h 377708"/>
              <a:gd name="connsiteX19" fmla="*/ 2502424 w 3036106"/>
              <a:gd name="connsiteY19" fmla="*/ 375153 h 377708"/>
              <a:gd name="connsiteX20" fmla="*/ 1914740 w 3036106"/>
              <a:gd name="connsiteY20" fmla="*/ 371343 h 377708"/>
              <a:gd name="connsiteX21" fmla="*/ 1116055 w 3036106"/>
              <a:gd name="connsiteY21" fmla="*/ 375629 h 377708"/>
              <a:gd name="connsiteX22" fmla="*/ 978424 w 3036106"/>
              <a:gd name="connsiteY22" fmla="*/ 375153 h 377708"/>
              <a:gd name="connsiteX23" fmla="*/ 807092 w 3036106"/>
              <a:gd name="connsiteY23" fmla="*/ 369915 h 377708"/>
              <a:gd name="connsiteX24" fmla="*/ 727959 w 3036106"/>
              <a:gd name="connsiteY24" fmla="*/ 377693 h 377708"/>
              <a:gd name="connsiteX25" fmla="*/ 603500 w 3036106"/>
              <a:gd name="connsiteY25" fmla="*/ 371660 h 377708"/>
              <a:gd name="connsiteX26" fmla="*/ 476774 w 3036106"/>
              <a:gd name="connsiteY26" fmla="*/ 362453 h 377708"/>
              <a:gd name="connsiteX27" fmla="*/ 190814 w 3036106"/>
              <a:gd name="connsiteY27" fmla="*/ 371501 h 377708"/>
              <a:gd name="connsiteX28" fmla="*/ 81097 w 3036106"/>
              <a:gd name="connsiteY28" fmla="*/ 356738 h 377708"/>
              <a:gd name="connsiteX29" fmla="*/ 33544 w 3036106"/>
              <a:gd name="connsiteY29" fmla="*/ 306573 h 377708"/>
              <a:gd name="connsiteX30" fmla="*/ 18304 w 3036106"/>
              <a:gd name="connsiteY30" fmla="*/ 260853 h 377708"/>
              <a:gd name="connsiteX31" fmla="*/ 3064 w 3036106"/>
              <a:gd name="connsiteY31" fmla="*/ 207513 h 377708"/>
              <a:gd name="connsiteX32" fmla="*/ 0 w 3036106"/>
              <a:gd name="connsiteY32" fmla="*/ 177033 h 377708"/>
              <a:gd name="connsiteX33" fmla="*/ 12490 w 3036106"/>
              <a:gd name="connsiteY33" fmla="*/ 104167 h 377708"/>
              <a:gd name="connsiteX34" fmla="*/ 25610 w 3036106"/>
              <a:gd name="connsiteY34" fmla="*/ 64638 h 377708"/>
              <a:gd name="connsiteX35" fmla="*/ 86884 w 3036106"/>
              <a:gd name="connsiteY35" fmla="*/ 17013 h 377708"/>
              <a:gd name="connsiteX36" fmla="*/ 109744 w 3036106"/>
              <a:gd name="connsiteY36" fmla="*/ 1773 h 377708"/>
              <a:gd name="connsiteX37" fmla="*/ 307864 w 3036106"/>
              <a:gd name="connsiteY37" fmla="*/ 9393 h 37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6106" h="377708">
                <a:moveTo>
                  <a:pt x="307864" y="9393"/>
                </a:moveTo>
                <a:lnTo>
                  <a:pt x="307864" y="9393"/>
                </a:lnTo>
                <a:cubicBezTo>
                  <a:pt x="351044" y="11933"/>
                  <a:pt x="400574" y="16457"/>
                  <a:pt x="437404" y="17013"/>
                </a:cubicBezTo>
                <a:cubicBezTo>
                  <a:pt x="474234" y="17569"/>
                  <a:pt x="423591" y="15346"/>
                  <a:pt x="528844" y="12727"/>
                </a:cubicBezTo>
                <a:cubicBezTo>
                  <a:pt x="634097" y="10108"/>
                  <a:pt x="896201" y="-1243"/>
                  <a:pt x="1068921" y="1297"/>
                </a:cubicBezTo>
                <a:cubicBezTo>
                  <a:pt x="1219095" y="9076"/>
                  <a:pt x="1264122" y="4234"/>
                  <a:pt x="1517009" y="5583"/>
                </a:cubicBezTo>
                <a:cubicBezTo>
                  <a:pt x="1769896" y="6932"/>
                  <a:pt x="2136455" y="33995"/>
                  <a:pt x="2586244" y="9393"/>
                </a:cubicBezTo>
                <a:lnTo>
                  <a:pt x="2822464" y="17013"/>
                </a:lnTo>
                <a:cubicBezTo>
                  <a:pt x="2867726" y="18045"/>
                  <a:pt x="2841658" y="13362"/>
                  <a:pt x="2857814" y="15584"/>
                </a:cubicBezTo>
                <a:cubicBezTo>
                  <a:pt x="2873970" y="17806"/>
                  <a:pt x="2894003" y="27808"/>
                  <a:pt x="2919403" y="30348"/>
                </a:cubicBezTo>
                <a:cubicBezTo>
                  <a:pt x="2934643" y="35428"/>
                  <a:pt x="2958564" y="33047"/>
                  <a:pt x="2974864" y="38444"/>
                </a:cubicBezTo>
                <a:cubicBezTo>
                  <a:pt x="2991164" y="43841"/>
                  <a:pt x="3008421" y="47731"/>
                  <a:pt x="3017206" y="62733"/>
                </a:cubicBezTo>
                <a:cubicBezTo>
                  <a:pt x="3025991" y="77735"/>
                  <a:pt x="3025743" y="110675"/>
                  <a:pt x="3027576" y="128455"/>
                </a:cubicBezTo>
                <a:cubicBezTo>
                  <a:pt x="3029409" y="146235"/>
                  <a:pt x="3026829" y="151157"/>
                  <a:pt x="3028204" y="169413"/>
                </a:cubicBezTo>
                <a:cubicBezTo>
                  <a:pt x="3029579" y="187669"/>
                  <a:pt x="3035824" y="214992"/>
                  <a:pt x="3035824" y="237993"/>
                </a:cubicBezTo>
                <a:cubicBezTo>
                  <a:pt x="3035824" y="266048"/>
                  <a:pt x="3038364" y="301652"/>
                  <a:pt x="3028204" y="321813"/>
                </a:cubicBezTo>
                <a:cubicBezTo>
                  <a:pt x="3018044" y="341974"/>
                  <a:pt x="3015098" y="351500"/>
                  <a:pt x="2974864" y="358961"/>
                </a:cubicBezTo>
                <a:cubicBezTo>
                  <a:pt x="2934630" y="366422"/>
                  <a:pt x="2850299" y="364041"/>
                  <a:pt x="2786799" y="366581"/>
                </a:cubicBezTo>
                <a:cubicBezTo>
                  <a:pt x="2744109" y="373696"/>
                  <a:pt x="2712590" y="373248"/>
                  <a:pt x="2665194" y="374677"/>
                </a:cubicBezTo>
                <a:cubicBezTo>
                  <a:pt x="2617798" y="376106"/>
                  <a:pt x="2627500" y="375709"/>
                  <a:pt x="2502424" y="375153"/>
                </a:cubicBezTo>
                <a:lnTo>
                  <a:pt x="1914740" y="371343"/>
                </a:lnTo>
                <a:lnTo>
                  <a:pt x="1116055" y="375629"/>
                </a:lnTo>
                <a:lnTo>
                  <a:pt x="978424" y="375153"/>
                </a:lnTo>
                <a:cubicBezTo>
                  <a:pt x="926930" y="374201"/>
                  <a:pt x="873132" y="372455"/>
                  <a:pt x="807092" y="369915"/>
                </a:cubicBezTo>
                <a:cubicBezTo>
                  <a:pt x="774477" y="361761"/>
                  <a:pt x="761891" y="377402"/>
                  <a:pt x="727959" y="377693"/>
                </a:cubicBezTo>
                <a:cubicBezTo>
                  <a:pt x="694027" y="377984"/>
                  <a:pt x="645364" y="374200"/>
                  <a:pt x="603500" y="371660"/>
                </a:cubicBezTo>
                <a:cubicBezTo>
                  <a:pt x="561636" y="369120"/>
                  <a:pt x="545555" y="362480"/>
                  <a:pt x="476774" y="362453"/>
                </a:cubicBezTo>
                <a:cubicBezTo>
                  <a:pt x="407993" y="362427"/>
                  <a:pt x="287757" y="374041"/>
                  <a:pt x="190814" y="371501"/>
                </a:cubicBezTo>
                <a:cubicBezTo>
                  <a:pt x="178114" y="368961"/>
                  <a:pt x="107309" y="367559"/>
                  <a:pt x="81097" y="356738"/>
                </a:cubicBezTo>
                <a:cubicBezTo>
                  <a:pt x="54885" y="345917"/>
                  <a:pt x="66744" y="340065"/>
                  <a:pt x="33544" y="306573"/>
                </a:cubicBezTo>
                <a:cubicBezTo>
                  <a:pt x="28464" y="291333"/>
                  <a:pt x="22200" y="276438"/>
                  <a:pt x="18304" y="260853"/>
                </a:cubicBezTo>
                <a:cubicBezTo>
                  <a:pt x="14437" y="245386"/>
                  <a:pt x="6115" y="221483"/>
                  <a:pt x="3064" y="207513"/>
                </a:cubicBezTo>
                <a:cubicBezTo>
                  <a:pt x="13" y="193543"/>
                  <a:pt x="5080" y="187193"/>
                  <a:pt x="0" y="177033"/>
                </a:cubicBezTo>
                <a:cubicBezTo>
                  <a:pt x="2540" y="144013"/>
                  <a:pt x="8222" y="122899"/>
                  <a:pt x="12490" y="104167"/>
                </a:cubicBezTo>
                <a:cubicBezTo>
                  <a:pt x="16758" y="85435"/>
                  <a:pt x="13211" y="79163"/>
                  <a:pt x="25610" y="64638"/>
                </a:cubicBezTo>
                <a:cubicBezTo>
                  <a:pt x="38009" y="50113"/>
                  <a:pt x="31698" y="44606"/>
                  <a:pt x="86884" y="17013"/>
                </a:cubicBezTo>
                <a:cubicBezTo>
                  <a:pt x="95075" y="12917"/>
                  <a:pt x="100615" y="2503"/>
                  <a:pt x="109744" y="1773"/>
                </a:cubicBezTo>
                <a:cubicBezTo>
                  <a:pt x="165446" y="-2683"/>
                  <a:pt x="221504" y="1773"/>
                  <a:pt x="307864" y="9393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>
            <a:defPPr>
              <a:defRPr lang="zh-TW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zh-TW" sz="1800" dirty="0">
                <a:solidFill>
                  <a:srgbClr val="2E3138"/>
                </a:solidFill>
                <a:latin typeface="+mj-lt"/>
              </a:rPr>
              <a:t>Asserting on a request’s </a:t>
            </a:r>
            <a:r>
              <a:rPr lang="en-US" altLang="zh-TW" sz="1800" dirty="0" err="1">
                <a:solidFill>
                  <a:srgbClr val="2E3138"/>
                </a:solidFill>
                <a:latin typeface="+mj-lt"/>
              </a:rPr>
              <a:t>url</a:t>
            </a:r>
            <a:endParaRPr lang="en-US" altLang="zh-TW" sz="1800" dirty="0">
              <a:solidFill>
                <a:srgbClr val="2E3138"/>
              </a:solidFill>
              <a:latin typeface="+mj-lt"/>
            </a:endParaRPr>
          </a:p>
        </p:txBody>
      </p:sp>
      <p:sp>
        <p:nvSpPr>
          <p:cNvPr id="11" name="자유형 76">
            <a:extLst>
              <a:ext uri="{FF2B5EF4-FFF2-40B4-BE49-F238E27FC236}">
                <a16:creationId xmlns:a16="http://schemas.microsoft.com/office/drawing/2014/main" id="{24F90BDF-27B3-45E5-9798-099FC7BBA810}"/>
              </a:ext>
            </a:extLst>
          </p:cNvPr>
          <p:cNvSpPr/>
          <p:nvPr/>
        </p:nvSpPr>
        <p:spPr>
          <a:xfrm>
            <a:off x="1088663" y="3178703"/>
            <a:ext cx="3906468" cy="428440"/>
          </a:xfrm>
          <a:custGeom>
            <a:avLst/>
            <a:gdLst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533400 w 3048262"/>
              <a:gd name="connsiteY26" fmla="*/ 3370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7786 w 3048262"/>
              <a:gd name="connsiteY34" fmla="*/ 64638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47004 w 3036086"/>
              <a:gd name="connsiteY4" fmla="*/ 32253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7814 w 3036086"/>
              <a:gd name="connsiteY8" fmla="*/ 15584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4364 w 3036106"/>
              <a:gd name="connsiteY17" fmla="*/ 352293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65194 w 3036106"/>
              <a:gd name="connsiteY18" fmla="*/ 374677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82810"/>
              <a:gd name="connsiteX1" fmla="*/ 307864 w 3036106"/>
              <a:gd name="connsiteY1" fmla="*/ 9393 h 382810"/>
              <a:gd name="connsiteX2" fmla="*/ 437404 w 3036106"/>
              <a:gd name="connsiteY2" fmla="*/ 17013 h 382810"/>
              <a:gd name="connsiteX3" fmla="*/ 528844 w 3036106"/>
              <a:gd name="connsiteY3" fmla="*/ 12727 h 382810"/>
              <a:gd name="connsiteX4" fmla="*/ 1068921 w 3036106"/>
              <a:gd name="connsiteY4" fmla="*/ 1297 h 382810"/>
              <a:gd name="connsiteX5" fmla="*/ 1517009 w 3036106"/>
              <a:gd name="connsiteY5" fmla="*/ 5583 h 382810"/>
              <a:gd name="connsiteX6" fmla="*/ 2586244 w 3036106"/>
              <a:gd name="connsiteY6" fmla="*/ 9393 h 382810"/>
              <a:gd name="connsiteX7" fmla="*/ 2822464 w 3036106"/>
              <a:gd name="connsiteY7" fmla="*/ 17013 h 382810"/>
              <a:gd name="connsiteX8" fmla="*/ 2857814 w 3036106"/>
              <a:gd name="connsiteY8" fmla="*/ 15584 h 382810"/>
              <a:gd name="connsiteX9" fmla="*/ 2919403 w 3036106"/>
              <a:gd name="connsiteY9" fmla="*/ 30348 h 382810"/>
              <a:gd name="connsiteX10" fmla="*/ 2974864 w 3036106"/>
              <a:gd name="connsiteY10" fmla="*/ 38444 h 382810"/>
              <a:gd name="connsiteX11" fmla="*/ 3017206 w 3036106"/>
              <a:gd name="connsiteY11" fmla="*/ 62733 h 382810"/>
              <a:gd name="connsiteX12" fmla="*/ 3027576 w 3036106"/>
              <a:gd name="connsiteY12" fmla="*/ 128455 h 382810"/>
              <a:gd name="connsiteX13" fmla="*/ 3028204 w 3036106"/>
              <a:gd name="connsiteY13" fmla="*/ 169413 h 382810"/>
              <a:gd name="connsiteX14" fmla="*/ 3035824 w 3036106"/>
              <a:gd name="connsiteY14" fmla="*/ 237993 h 382810"/>
              <a:gd name="connsiteX15" fmla="*/ 3028204 w 3036106"/>
              <a:gd name="connsiteY15" fmla="*/ 321813 h 382810"/>
              <a:gd name="connsiteX16" fmla="*/ 2974864 w 3036106"/>
              <a:gd name="connsiteY16" fmla="*/ 358961 h 382810"/>
              <a:gd name="connsiteX17" fmla="*/ 2786799 w 3036106"/>
              <a:gd name="connsiteY17" fmla="*/ 366581 h 382810"/>
              <a:gd name="connsiteX18" fmla="*/ 2665194 w 3036106"/>
              <a:gd name="connsiteY18" fmla="*/ 374677 h 382810"/>
              <a:gd name="connsiteX19" fmla="*/ 2502424 w 3036106"/>
              <a:gd name="connsiteY19" fmla="*/ 375153 h 382810"/>
              <a:gd name="connsiteX20" fmla="*/ 1914740 w 3036106"/>
              <a:gd name="connsiteY20" fmla="*/ 371343 h 382810"/>
              <a:gd name="connsiteX21" fmla="*/ 1008904 w 3036106"/>
              <a:gd name="connsiteY21" fmla="*/ 382773 h 382810"/>
              <a:gd name="connsiteX22" fmla="*/ 978424 w 3036106"/>
              <a:gd name="connsiteY22" fmla="*/ 375153 h 382810"/>
              <a:gd name="connsiteX23" fmla="*/ 780304 w 3036106"/>
              <a:gd name="connsiteY23" fmla="*/ 367533 h 382810"/>
              <a:gd name="connsiteX24" fmla="*/ 727959 w 3036106"/>
              <a:gd name="connsiteY24" fmla="*/ 377693 h 382810"/>
              <a:gd name="connsiteX25" fmla="*/ 620546 w 3036106"/>
              <a:gd name="connsiteY25" fmla="*/ 357373 h 382810"/>
              <a:gd name="connsiteX26" fmla="*/ 476774 w 3036106"/>
              <a:gd name="connsiteY26" fmla="*/ 362453 h 382810"/>
              <a:gd name="connsiteX27" fmla="*/ 190814 w 3036106"/>
              <a:gd name="connsiteY27" fmla="*/ 371501 h 382810"/>
              <a:gd name="connsiteX28" fmla="*/ 81097 w 3036106"/>
              <a:gd name="connsiteY28" fmla="*/ 356738 h 382810"/>
              <a:gd name="connsiteX29" fmla="*/ 33544 w 3036106"/>
              <a:gd name="connsiteY29" fmla="*/ 306573 h 382810"/>
              <a:gd name="connsiteX30" fmla="*/ 18304 w 3036106"/>
              <a:gd name="connsiteY30" fmla="*/ 260853 h 382810"/>
              <a:gd name="connsiteX31" fmla="*/ 3064 w 3036106"/>
              <a:gd name="connsiteY31" fmla="*/ 207513 h 382810"/>
              <a:gd name="connsiteX32" fmla="*/ 0 w 3036106"/>
              <a:gd name="connsiteY32" fmla="*/ 177033 h 382810"/>
              <a:gd name="connsiteX33" fmla="*/ 12490 w 3036106"/>
              <a:gd name="connsiteY33" fmla="*/ 104167 h 382810"/>
              <a:gd name="connsiteX34" fmla="*/ 25610 w 3036106"/>
              <a:gd name="connsiteY34" fmla="*/ 64638 h 382810"/>
              <a:gd name="connsiteX35" fmla="*/ 86884 w 3036106"/>
              <a:gd name="connsiteY35" fmla="*/ 17013 h 382810"/>
              <a:gd name="connsiteX36" fmla="*/ 109744 w 3036106"/>
              <a:gd name="connsiteY36" fmla="*/ 1773 h 382810"/>
              <a:gd name="connsiteX37" fmla="*/ 307864 w 3036106"/>
              <a:gd name="connsiteY37" fmla="*/ 9393 h 382810"/>
              <a:gd name="connsiteX0" fmla="*/ 307864 w 3036106"/>
              <a:gd name="connsiteY0" fmla="*/ 9393 h 382819"/>
              <a:gd name="connsiteX1" fmla="*/ 307864 w 3036106"/>
              <a:gd name="connsiteY1" fmla="*/ 9393 h 382819"/>
              <a:gd name="connsiteX2" fmla="*/ 437404 w 3036106"/>
              <a:gd name="connsiteY2" fmla="*/ 17013 h 382819"/>
              <a:gd name="connsiteX3" fmla="*/ 528844 w 3036106"/>
              <a:gd name="connsiteY3" fmla="*/ 12727 h 382819"/>
              <a:gd name="connsiteX4" fmla="*/ 1068921 w 3036106"/>
              <a:gd name="connsiteY4" fmla="*/ 1297 h 382819"/>
              <a:gd name="connsiteX5" fmla="*/ 1517009 w 3036106"/>
              <a:gd name="connsiteY5" fmla="*/ 5583 h 382819"/>
              <a:gd name="connsiteX6" fmla="*/ 2586244 w 3036106"/>
              <a:gd name="connsiteY6" fmla="*/ 9393 h 382819"/>
              <a:gd name="connsiteX7" fmla="*/ 2822464 w 3036106"/>
              <a:gd name="connsiteY7" fmla="*/ 17013 h 382819"/>
              <a:gd name="connsiteX8" fmla="*/ 2857814 w 3036106"/>
              <a:gd name="connsiteY8" fmla="*/ 15584 h 382819"/>
              <a:gd name="connsiteX9" fmla="*/ 2919403 w 3036106"/>
              <a:gd name="connsiteY9" fmla="*/ 30348 h 382819"/>
              <a:gd name="connsiteX10" fmla="*/ 2974864 w 3036106"/>
              <a:gd name="connsiteY10" fmla="*/ 38444 h 382819"/>
              <a:gd name="connsiteX11" fmla="*/ 3017206 w 3036106"/>
              <a:gd name="connsiteY11" fmla="*/ 62733 h 382819"/>
              <a:gd name="connsiteX12" fmla="*/ 3027576 w 3036106"/>
              <a:gd name="connsiteY12" fmla="*/ 128455 h 382819"/>
              <a:gd name="connsiteX13" fmla="*/ 3028204 w 3036106"/>
              <a:gd name="connsiteY13" fmla="*/ 169413 h 382819"/>
              <a:gd name="connsiteX14" fmla="*/ 3035824 w 3036106"/>
              <a:gd name="connsiteY14" fmla="*/ 237993 h 382819"/>
              <a:gd name="connsiteX15" fmla="*/ 3028204 w 3036106"/>
              <a:gd name="connsiteY15" fmla="*/ 321813 h 382819"/>
              <a:gd name="connsiteX16" fmla="*/ 2974864 w 3036106"/>
              <a:gd name="connsiteY16" fmla="*/ 358961 h 382819"/>
              <a:gd name="connsiteX17" fmla="*/ 2786799 w 3036106"/>
              <a:gd name="connsiteY17" fmla="*/ 366581 h 382819"/>
              <a:gd name="connsiteX18" fmla="*/ 2665194 w 3036106"/>
              <a:gd name="connsiteY18" fmla="*/ 374677 h 382819"/>
              <a:gd name="connsiteX19" fmla="*/ 2502424 w 3036106"/>
              <a:gd name="connsiteY19" fmla="*/ 375153 h 382819"/>
              <a:gd name="connsiteX20" fmla="*/ 1914740 w 3036106"/>
              <a:gd name="connsiteY20" fmla="*/ 371343 h 382819"/>
              <a:gd name="connsiteX21" fmla="*/ 1008904 w 3036106"/>
              <a:gd name="connsiteY21" fmla="*/ 382773 h 382819"/>
              <a:gd name="connsiteX22" fmla="*/ 978424 w 3036106"/>
              <a:gd name="connsiteY22" fmla="*/ 375153 h 382819"/>
              <a:gd name="connsiteX23" fmla="*/ 807092 w 3036106"/>
              <a:gd name="connsiteY23" fmla="*/ 369915 h 382819"/>
              <a:gd name="connsiteX24" fmla="*/ 727959 w 3036106"/>
              <a:gd name="connsiteY24" fmla="*/ 377693 h 382819"/>
              <a:gd name="connsiteX25" fmla="*/ 620546 w 3036106"/>
              <a:gd name="connsiteY25" fmla="*/ 357373 h 382819"/>
              <a:gd name="connsiteX26" fmla="*/ 476774 w 3036106"/>
              <a:gd name="connsiteY26" fmla="*/ 362453 h 382819"/>
              <a:gd name="connsiteX27" fmla="*/ 190814 w 3036106"/>
              <a:gd name="connsiteY27" fmla="*/ 371501 h 382819"/>
              <a:gd name="connsiteX28" fmla="*/ 81097 w 3036106"/>
              <a:gd name="connsiteY28" fmla="*/ 356738 h 382819"/>
              <a:gd name="connsiteX29" fmla="*/ 33544 w 3036106"/>
              <a:gd name="connsiteY29" fmla="*/ 306573 h 382819"/>
              <a:gd name="connsiteX30" fmla="*/ 18304 w 3036106"/>
              <a:gd name="connsiteY30" fmla="*/ 260853 h 382819"/>
              <a:gd name="connsiteX31" fmla="*/ 3064 w 3036106"/>
              <a:gd name="connsiteY31" fmla="*/ 207513 h 382819"/>
              <a:gd name="connsiteX32" fmla="*/ 0 w 3036106"/>
              <a:gd name="connsiteY32" fmla="*/ 177033 h 382819"/>
              <a:gd name="connsiteX33" fmla="*/ 12490 w 3036106"/>
              <a:gd name="connsiteY33" fmla="*/ 104167 h 382819"/>
              <a:gd name="connsiteX34" fmla="*/ 25610 w 3036106"/>
              <a:gd name="connsiteY34" fmla="*/ 64638 h 382819"/>
              <a:gd name="connsiteX35" fmla="*/ 86884 w 3036106"/>
              <a:gd name="connsiteY35" fmla="*/ 17013 h 382819"/>
              <a:gd name="connsiteX36" fmla="*/ 109744 w 3036106"/>
              <a:gd name="connsiteY36" fmla="*/ 1773 h 382819"/>
              <a:gd name="connsiteX37" fmla="*/ 307864 w 3036106"/>
              <a:gd name="connsiteY37" fmla="*/ 9393 h 382819"/>
              <a:gd name="connsiteX0" fmla="*/ 307864 w 3036106"/>
              <a:gd name="connsiteY0" fmla="*/ 9393 h 377863"/>
              <a:gd name="connsiteX1" fmla="*/ 307864 w 3036106"/>
              <a:gd name="connsiteY1" fmla="*/ 9393 h 377863"/>
              <a:gd name="connsiteX2" fmla="*/ 437404 w 3036106"/>
              <a:gd name="connsiteY2" fmla="*/ 17013 h 377863"/>
              <a:gd name="connsiteX3" fmla="*/ 528844 w 3036106"/>
              <a:gd name="connsiteY3" fmla="*/ 12727 h 377863"/>
              <a:gd name="connsiteX4" fmla="*/ 1068921 w 3036106"/>
              <a:gd name="connsiteY4" fmla="*/ 1297 h 377863"/>
              <a:gd name="connsiteX5" fmla="*/ 1517009 w 3036106"/>
              <a:gd name="connsiteY5" fmla="*/ 5583 h 377863"/>
              <a:gd name="connsiteX6" fmla="*/ 2586244 w 3036106"/>
              <a:gd name="connsiteY6" fmla="*/ 9393 h 377863"/>
              <a:gd name="connsiteX7" fmla="*/ 2822464 w 3036106"/>
              <a:gd name="connsiteY7" fmla="*/ 17013 h 377863"/>
              <a:gd name="connsiteX8" fmla="*/ 2857814 w 3036106"/>
              <a:gd name="connsiteY8" fmla="*/ 15584 h 377863"/>
              <a:gd name="connsiteX9" fmla="*/ 2919403 w 3036106"/>
              <a:gd name="connsiteY9" fmla="*/ 30348 h 377863"/>
              <a:gd name="connsiteX10" fmla="*/ 2974864 w 3036106"/>
              <a:gd name="connsiteY10" fmla="*/ 38444 h 377863"/>
              <a:gd name="connsiteX11" fmla="*/ 3017206 w 3036106"/>
              <a:gd name="connsiteY11" fmla="*/ 62733 h 377863"/>
              <a:gd name="connsiteX12" fmla="*/ 3027576 w 3036106"/>
              <a:gd name="connsiteY12" fmla="*/ 128455 h 377863"/>
              <a:gd name="connsiteX13" fmla="*/ 3028204 w 3036106"/>
              <a:gd name="connsiteY13" fmla="*/ 169413 h 377863"/>
              <a:gd name="connsiteX14" fmla="*/ 3035824 w 3036106"/>
              <a:gd name="connsiteY14" fmla="*/ 237993 h 377863"/>
              <a:gd name="connsiteX15" fmla="*/ 3028204 w 3036106"/>
              <a:gd name="connsiteY15" fmla="*/ 321813 h 377863"/>
              <a:gd name="connsiteX16" fmla="*/ 2974864 w 3036106"/>
              <a:gd name="connsiteY16" fmla="*/ 358961 h 377863"/>
              <a:gd name="connsiteX17" fmla="*/ 2786799 w 3036106"/>
              <a:gd name="connsiteY17" fmla="*/ 366581 h 377863"/>
              <a:gd name="connsiteX18" fmla="*/ 2665194 w 3036106"/>
              <a:gd name="connsiteY18" fmla="*/ 374677 h 377863"/>
              <a:gd name="connsiteX19" fmla="*/ 2502424 w 3036106"/>
              <a:gd name="connsiteY19" fmla="*/ 375153 h 377863"/>
              <a:gd name="connsiteX20" fmla="*/ 1914740 w 3036106"/>
              <a:gd name="connsiteY20" fmla="*/ 371343 h 377863"/>
              <a:gd name="connsiteX21" fmla="*/ 1116055 w 3036106"/>
              <a:gd name="connsiteY21" fmla="*/ 375629 h 377863"/>
              <a:gd name="connsiteX22" fmla="*/ 978424 w 3036106"/>
              <a:gd name="connsiteY22" fmla="*/ 375153 h 377863"/>
              <a:gd name="connsiteX23" fmla="*/ 807092 w 3036106"/>
              <a:gd name="connsiteY23" fmla="*/ 369915 h 377863"/>
              <a:gd name="connsiteX24" fmla="*/ 727959 w 3036106"/>
              <a:gd name="connsiteY24" fmla="*/ 377693 h 377863"/>
              <a:gd name="connsiteX25" fmla="*/ 620546 w 3036106"/>
              <a:gd name="connsiteY25" fmla="*/ 357373 h 377863"/>
              <a:gd name="connsiteX26" fmla="*/ 476774 w 3036106"/>
              <a:gd name="connsiteY26" fmla="*/ 362453 h 377863"/>
              <a:gd name="connsiteX27" fmla="*/ 190814 w 3036106"/>
              <a:gd name="connsiteY27" fmla="*/ 371501 h 377863"/>
              <a:gd name="connsiteX28" fmla="*/ 81097 w 3036106"/>
              <a:gd name="connsiteY28" fmla="*/ 356738 h 377863"/>
              <a:gd name="connsiteX29" fmla="*/ 33544 w 3036106"/>
              <a:gd name="connsiteY29" fmla="*/ 306573 h 377863"/>
              <a:gd name="connsiteX30" fmla="*/ 18304 w 3036106"/>
              <a:gd name="connsiteY30" fmla="*/ 260853 h 377863"/>
              <a:gd name="connsiteX31" fmla="*/ 3064 w 3036106"/>
              <a:gd name="connsiteY31" fmla="*/ 207513 h 377863"/>
              <a:gd name="connsiteX32" fmla="*/ 0 w 3036106"/>
              <a:gd name="connsiteY32" fmla="*/ 177033 h 377863"/>
              <a:gd name="connsiteX33" fmla="*/ 12490 w 3036106"/>
              <a:gd name="connsiteY33" fmla="*/ 104167 h 377863"/>
              <a:gd name="connsiteX34" fmla="*/ 25610 w 3036106"/>
              <a:gd name="connsiteY34" fmla="*/ 64638 h 377863"/>
              <a:gd name="connsiteX35" fmla="*/ 86884 w 3036106"/>
              <a:gd name="connsiteY35" fmla="*/ 17013 h 377863"/>
              <a:gd name="connsiteX36" fmla="*/ 109744 w 3036106"/>
              <a:gd name="connsiteY36" fmla="*/ 1773 h 377863"/>
              <a:gd name="connsiteX37" fmla="*/ 307864 w 3036106"/>
              <a:gd name="connsiteY37" fmla="*/ 9393 h 377863"/>
              <a:gd name="connsiteX0" fmla="*/ 307864 w 3036106"/>
              <a:gd name="connsiteY0" fmla="*/ 9393 h 377708"/>
              <a:gd name="connsiteX1" fmla="*/ 307864 w 3036106"/>
              <a:gd name="connsiteY1" fmla="*/ 9393 h 377708"/>
              <a:gd name="connsiteX2" fmla="*/ 437404 w 3036106"/>
              <a:gd name="connsiteY2" fmla="*/ 17013 h 377708"/>
              <a:gd name="connsiteX3" fmla="*/ 528844 w 3036106"/>
              <a:gd name="connsiteY3" fmla="*/ 12727 h 377708"/>
              <a:gd name="connsiteX4" fmla="*/ 1068921 w 3036106"/>
              <a:gd name="connsiteY4" fmla="*/ 1297 h 377708"/>
              <a:gd name="connsiteX5" fmla="*/ 1517009 w 3036106"/>
              <a:gd name="connsiteY5" fmla="*/ 5583 h 377708"/>
              <a:gd name="connsiteX6" fmla="*/ 2586244 w 3036106"/>
              <a:gd name="connsiteY6" fmla="*/ 9393 h 377708"/>
              <a:gd name="connsiteX7" fmla="*/ 2822464 w 3036106"/>
              <a:gd name="connsiteY7" fmla="*/ 17013 h 377708"/>
              <a:gd name="connsiteX8" fmla="*/ 2857814 w 3036106"/>
              <a:gd name="connsiteY8" fmla="*/ 15584 h 377708"/>
              <a:gd name="connsiteX9" fmla="*/ 2919403 w 3036106"/>
              <a:gd name="connsiteY9" fmla="*/ 30348 h 377708"/>
              <a:gd name="connsiteX10" fmla="*/ 2974864 w 3036106"/>
              <a:gd name="connsiteY10" fmla="*/ 38444 h 377708"/>
              <a:gd name="connsiteX11" fmla="*/ 3017206 w 3036106"/>
              <a:gd name="connsiteY11" fmla="*/ 62733 h 377708"/>
              <a:gd name="connsiteX12" fmla="*/ 3027576 w 3036106"/>
              <a:gd name="connsiteY12" fmla="*/ 128455 h 377708"/>
              <a:gd name="connsiteX13" fmla="*/ 3028204 w 3036106"/>
              <a:gd name="connsiteY13" fmla="*/ 169413 h 377708"/>
              <a:gd name="connsiteX14" fmla="*/ 3035824 w 3036106"/>
              <a:gd name="connsiteY14" fmla="*/ 237993 h 377708"/>
              <a:gd name="connsiteX15" fmla="*/ 3028204 w 3036106"/>
              <a:gd name="connsiteY15" fmla="*/ 321813 h 377708"/>
              <a:gd name="connsiteX16" fmla="*/ 2974864 w 3036106"/>
              <a:gd name="connsiteY16" fmla="*/ 358961 h 377708"/>
              <a:gd name="connsiteX17" fmla="*/ 2786799 w 3036106"/>
              <a:gd name="connsiteY17" fmla="*/ 366581 h 377708"/>
              <a:gd name="connsiteX18" fmla="*/ 2665194 w 3036106"/>
              <a:gd name="connsiteY18" fmla="*/ 374677 h 377708"/>
              <a:gd name="connsiteX19" fmla="*/ 2502424 w 3036106"/>
              <a:gd name="connsiteY19" fmla="*/ 375153 h 377708"/>
              <a:gd name="connsiteX20" fmla="*/ 1914740 w 3036106"/>
              <a:gd name="connsiteY20" fmla="*/ 371343 h 377708"/>
              <a:gd name="connsiteX21" fmla="*/ 1116055 w 3036106"/>
              <a:gd name="connsiteY21" fmla="*/ 375629 h 377708"/>
              <a:gd name="connsiteX22" fmla="*/ 978424 w 3036106"/>
              <a:gd name="connsiteY22" fmla="*/ 375153 h 377708"/>
              <a:gd name="connsiteX23" fmla="*/ 807092 w 3036106"/>
              <a:gd name="connsiteY23" fmla="*/ 369915 h 377708"/>
              <a:gd name="connsiteX24" fmla="*/ 727959 w 3036106"/>
              <a:gd name="connsiteY24" fmla="*/ 377693 h 377708"/>
              <a:gd name="connsiteX25" fmla="*/ 603500 w 3036106"/>
              <a:gd name="connsiteY25" fmla="*/ 371660 h 377708"/>
              <a:gd name="connsiteX26" fmla="*/ 476774 w 3036106"/>
              <a:gd name="connsiteY26" fmla="*/ 362453 h 377708"/>
              <a:gd name="connsiteX27" fmla="*/ 190814 w 3036106"/>
              <a:gd name="connsiteY27" fmla="*/ 371501 h 377708"/>
              <a:gd name="connsiteX28" fmla="*/ 81097 w 3036106"/>
              <a:gd name="connsiteY28" fmla="*/ 356738 h 377708"/>
              <a:gd name="connsiteX29" fmla="*/ 33544 w 3036106"/>
              <a:gd name="connsiteY29" fmla="*/ 306573 h 377708"/>
              <a:gd name="connsiteX30" fmla="*/ 18304 w 3036106"/>
              <a:gd name="connsiteY30" fmla="*/ 260853 h 377708"/>
              <a:gd name="connsiteX31" fmla="*/ 3064 w 3036106"/>
              <a:gd name="connsiteY31" fmla="*/ 207513 h 377708"/>
              <a:gd name="connsiteX32" fmla="*/ 0 w 3036106"/>
              <a:gd name="connsiteY32" fmla="*/ 177033 h 377708"/>
              <a:gd name="connsiteX33" fmla="*/ 12490 w 3036106"/>
              <a:gd name="connsiteY33" fmla="*/ 104167 h 377708"/>
              <a:gd name="connsiteX34" fmla="*/ 25610 w 3036106"/>
              <a:gd name="connsiteY34" fmla="*/ 64638 h 377708"/>
              <a:gd name="connsiteX35" fmla="*/ 86884 w 3036106"/>
              <a:gd name="connsiteY35" fmla="*/ 17013 h 377708"/>
              <a:gd name="connsiteX36" fmla="*/ 109744 w 3036106"/>
              <a:gd name="connsiteY36" fmla="*/ 1773 h 377708"/>
              <a:gd name="connsiteX37" fmla="*/ 307864 w 3036106"/>
              <a:gd name="connsiteY37" fmla="*/ 9393 h 37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6106" h="377708">
                <a:moveTo>
                  <a:pt x="307864" y="9393"/>
                </a:moveTo>
                <a:lnTo>
                  <a:pt x="307864" y="9393"/>
                </a:lnTo>
                <a:cubicBezTo>
                  <a:pt x="351044" y="11933"/>
                  <a:pt x="400574" y="16457"/>
                  <a:pt x="437404" y="17013"/>
                </a:cubicBezTo>
                <a:cubicBezTo>
                  <a:pt x="474234" y="17569"/>
                  <a:pt x="423591" y="15346"/>
                  <a:pt x="528844" y="12727"/>
                </a:cubicBezTo>
                <a:cubicBezTo>
                  <a:pt x="634097" y="10108"/>
                  <a:pt x="896201" y="-1243"/>
                  <a:pt x="1068921" y="1297"/>
                </a:cubicBezTo>
                <a:cubicBezTo>
                  <a:pt x="1219095" y="9076"/>
                  <a:pt x="1264122" y="4234"/>
                  <a:pt x="1517009" y="5583"/>
                </a:cubicBezTo>
                <a:cubicBezTo>
                  <a:pt x="1769896" y="6932"/>
                  <a:pt x="2136455" y="33995"/>
                  <a:pt x="2586244" y="9393"/>
                </a:cubicBezTo>
                <a:lnTo>
                  <a:pt x="2822464" y="17013"/>
                </a:lnTo>
                <a:cubicBezTo>
                  <a:pt x="2867726" y="18045"/>
                  <a:pt x="2841658" y="13362"/>
                  <a:pt x="2857814" y="15584"/>
                </a:cubicBezTo>
                <a:cubicBezTo>
                  <a:pt x="2873970" y="17806"/>
                  <a:pt x="2894003" y="27808"/>
                  <a:pt x="2919403" y="30348"/>
                </a:cubicBezTo>
                <a:cubicBezTo>
                  <a:pt x="2934643" y="35428"/>
                  <a:pt x="2958564" y="33047"/>
                  <a:pt x="2974864" y="38444"/>
                </a:cubicBezTo>
                <a:cubicBezTo>
                  <a:pt x="2991164" y="43841"/>
                  <a:pt x="3008421" y="47731"/>
                  <a:pt x="3017206" y="62733"/>
                </a:cubicBezTo>
                <a:cubicBezTo>
                  <a:pt x="3025991" y="77735"/>
                  <a:pt x="3025743" y="110675"/>
                  <a:pt x="3027576" y="128455"/>
                </a:cubicBezTo>
                <a:cubicBezTo>
                  <a:pt x="3029409" y="146235"/>
                  <a:pt x="3026829" y="151157"/>
                  <a:pt x="3028204" y="169413"/>
                </a:cubicBezTo>
                <a:cubicBezTo>
                  <a:pt x="3029579" y="187669"/>
                  <a:pt x="3035824" y="214992"/>
                  <a:pt x="3035824" y="237993"/>
                </a:cubicBezTo>
                <a:cubicBezTo>
                  <a:pt x="3035824" y="266048"/>
                  <a:pt x="3038364" y="301652"/>
                  <a:pt x="3028204" y="321813"/>
                </a:cubicBezTo>
                <a:cubicBezTo>
                  <a:pt x="3018044" y="341974"/>
                  <a:pt x="3015098" y="351500"/>
                  <a:pt x="2974864" y="358961"/>
                </a:cubicBezTo>
                <a:cubicBezTo>
                  <a:pt x="2934630" y="366422"/>
                  <a:pt x="2850299" y="364041"/>
                  <a:pt x="2786799" y="366581"/>
                </a:cubicBezTo>
                <a:cubicBezTo>
                  <a:pt x="2744109" y="373696"/>
                  <a:pt x="2712590" y="373248"/>
                  <a:pt x="2665194" y="374677"/>
                </a:cubicBezTo>
                <a:cubicBezTo>
                  <a:pt x="2617798" y="376106"/>
                  <a:pt x="2627500" y="375709"/>
                  <a:pt x="2502424" y="375153"/>
                </a:cubicBezTo>
                <a:lnTo>
                  <a:pt x="1914740" y="371343"/>
                </a:lnTo>
                <a:lnTo>
                  <a:pt x="1116055" y="375629"/>
                </a:lnTo>
                <a:lnTo>
                  <a:pt x="978424" y="375153"/>
                </a:lnTo>
                <a:cubicBezTo>
                  <a:pt x="926930" y="374201"/>
                  <a:pt x="873132" y="372455"/>
                  <a:pt x="807092" y="369915"/>
                </a:cubicBezTo>
                <a:cubicBezTo>
                  <a:pt x="774477" y="361761"/>
                  <a:pt x="761891" y="377402"/>
                  <a:pt x="727959" y="377693"/>
                </a:cubicBezTo>
                <a:cubicBezTo>
                  <a:pt x="694027" y="377984"/>
                  <a:pt x="645364" y="374200"/>
                  <a:pt x="603500" y="371660"/>
                </a:cubicBezTo>
                <a:cubicBezTo>
                  <a:pt x="561636" y="369120"/>
                  <a:pt x="545555" y="362480"/>
                  <a:pt x="476774" y="362453"/>
                </a:cubicBezTo>
                <a:cubicBezTo>
                  <a:pt x="407993" y="362427"/>
                  <a:pt x="287757" y="374041"/>
                  <a:pt x="190814" y="371501"/>
                </a:cubicBezTo>
                <a:cubicBezTo>
                  <a:pt x="178114" y="368961"/>
                  <a:pt x="107309" y="367559"/>
                  <a:pt x="81097" y="356738"/>
                </a:cubicBezTo>
                <a:cubicBezTo>
                  <a:pt x="54885" y="345917"/>
                  <a:pt x="66744" y="340065"/>
                  <a:pt x="33544" y="306573"/>
                </a:cubicBezTo>
                <a:cubicBezTo>
                  <a:pt x="28464" y="291333"/>
                  <a:pt x="22200" y="276438"/>
                  <a:pt x="18304" y="260853"/>
                </a:cubicBezTo>
                <a:cubicBezTo>
                  <a:pt x="14437" y="245386"/>
                  <a:pt x="6115" y="221483"/>
                  <a:pt x="3064" y="207513"/>
                </a:cubicBezTo>
                <a:cubicBezTo>
                  <a:pt x="13" y="193543"/>
                  <a:pt x="5080" y="187193"/>
                  <a:pt x="0" y="177033"/>
                </a:cubicBezTo>
                <a:cubicBezTo>
                  <a:pt x="2540" y="144013"/>
                  <a:pt x="8222" y="122899"/>
                  <a:pt x="12490" y="104167"/>
                </a:cubicBezTo>
                <a:cubicBezTo>
                  <a:pt x="16758" y="85435"/>
                  <a:pt x="13211" y="79163"/>
                  <a:pt x="25610" y="64638"/>
                </a:cubicBezTo>
                <a:cubicBezTo>
                  <a:pt x="38009" y="50113"/>
                  <a:pt x="31698" y="44606"/>
                  <a:pt x="86884" y="17013"/>
                </a:cubicBezTo>
                <a:cubicBezTo>
                  <a:pt x="95075" y="12917"/>
                  <a:pt x="100615" y="2503"/>
                  <a:pt x="109744" y="1773"/>
                </a:cubicBezTo>
                <a:cubicBezTo>
                  <a:pt x="165446" y="-2683"/>
                  <a:pt x="221504" y="1773"/>
                  <a:pt x="307864" y="9393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>
            <a:defPPr>
              <a:defRPr lang="zh-TW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zh-TW" sz="1800" dirty="0">
                <a:solidFill>
                  <a:srgbClr val="2E3138"/>
                </a:solidFill>
                <a:latin typeface="+mj-lt"/>
              </a:rPr>
              <a:t>Asserting on a request’s headers</a:t>
            </a:r>
          </a:p>
        </p:txBody>
      </p:sp>
      <p:sp>
        <p:nvSpPr>
          <p:cNvPr id="13" name="자유형 72">
            <a:extLst>
              <a:ext uri="{FF2B5EF4-FFF2-40B4-BE49-F238E27FC236}">
                <a16:creationId xmlns:a16="http://schemas.microsoft.com/office/drawing/2014/main" id="{E9F2BD49-BC39-4606-9383-4A036034BA5D}"/>
              </a:ext>
            </a:extLst>
          </p:cNvPr>
          <p:cNvSpPr/>
          <p:nvPr/>
        </p:nvSpPr>
        <p:spPr>
          <a:xfrm>
            <a:off x="6168688" y="3548113"/>
            <a:ext cx="5669960" cy="401263"/>
          </a:xfrm>
          <a:custGeom>
            <a:avLst/>
            <a:gdLst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533400 w 3048262"/>
              <a:gd name="connsiteY26" fmla="*/ 3370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7786 w 3048262"/>
              <a:gd name="connsiteY34" fmla="*/ 64638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47004 w 3036086"/>
              <a:gd name="connsiteY4" fmla="*/ 32253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7814 w 3036086"/>
              <a:gd name="connsiteY8" fmla="*/ 15584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4364 w 3036106"/>
              <a:gd name="connsiteY17" fmla="*/ 352293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65194 w 3036106"/>
              <a:gd name="connsiteY18" fmla="*/ 374677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82810"/>
              <a:gd name="connsiteX1" fmla="*/ 307864 w 3036106"/>
              <a:gd name="connsiteY1" fmla="*/ 9393 h 382810"/>
              <a:gd name="connsiteX2" fmla="*/ 437404 w 3036106"/>
              <a:gd name="connsiteY2" fmla="*/ 17013 h 382810"/>
              <a:gd name="connsiteX3" fmla="*/ 528844 w 3036106"/>
              <a:gd name="connsiteY3" fmla="*/ 12727 h 382810"/>
              <a:gd name="connsiteX4" fmla="*/ 1068921 w 3036106"/>
              <a:gd name="connsiteY4" fmla="*/ 1297 h 382810"/>
              <a:gd name="connsiteX5" fmla="*/ 1517009 w 3036106"/>
              <a:gd name="connsiteY5" fmla="*/ 5583 h 382810"/>
              <a:gd name="connsiteX6" fmla="*/ 2586244 w 3036106"/>
              <a:gd name="connsiteY6" fmla="*/ 9393 h 382810"/>
              <a:gd name="connsiteX7" fmla="*/ 2822464 w 3036106"/>
              <a:gd name="connsiteY7" fmla="*/ 17013 h 382810"/>
              <a:gd name="connsiteX8" fmla="*/ 2857814 w 3036106"/>
              <a:gd name="connsiteY8" fmla="*/ 15584 h 382810"/>
              <a:gd name="connsiteX9" fmla="*/ 2919403 w 3036106"/>
              <a:gd name="connsiteY9" fmla="*/ 30348 h 382810"/>
              <a:gd name="connsiteX10" fmla="*/ 2974864 w 3036106"/>
              <a:gd name="connsiteY10" fmla="*/ 38444 h 382810"/>
              <a:gd name="connsiteX11" fmla="*/ 3017206 w 3036106"/>
              <a:gd name="connsiteY11" fmla="*/ 62733 h 382810"/>
              <a:gd name="connsiteX12" fmla="*/ 3027576 w 3036106"/>
              <a:gd name="connsiteY12" fmla="*/ 128455 h 382810"/>
              <a:gd name="connsiteX13" fmla="*/ 3028204 w 3036106"/>
              <a:gd name="connsiteY13" fmla="*/ 169413 h 382810"/>
              <a:gd name="connsiteX14" fmla="*/ 3035824 w 3036106"/>
              <a:gd name="connsiteY14" fmla="*/ 237993 h 382810"/>
              <a:gd name="connsiteX15" fmla="*/ 3028204 w 3036106"/>
              <a:gd name="connsiteY15" fmla="*/ 321813 h 382810"/>
              <a:gd name="connsiteX16" fmla="*/ 2974864 w 3036106"/>
              <a:gd name="connsiteY16" fmla="*/ 358961 h 382810"/>
              <a:gd name="connsiteX17" fmla="*/ 2786799 w 3036106"/>
              <a:gd name="connsiteY17" fmla="*/ 366581 h 382810"/>
              <a:gd name="connsiteX18" fmla="*/ 2665194 w 3036106"/>
              <a:gd name="connsiteY18" fmla="*/ 374677 h 382810"/>
              <a:gd name="connsiteX19" fmla="*/ 2502424 w 3036106"/>
              <a:gd name="connsiteY19" fmla="*/ 375153 h 382810"/>
              <a:gd name="connsiteX20" fmla="*/ 1914740 w 3036106"/>
              <a:gd name="connsiteY20" fmla="*/ 371343 h 382810"/>
              <a:gd name="connsiteX21" fmla="*/ 1008904 w 3036106"/>
              <a:gd name="connsiteY21" fmla="*/ 382773 h 382810"/>
              <a:gd name="connsiteX22" fmla="*/ 978424 w 3036106"/>
              <a:gd name="connsiteY22" fmla="*/ 375153 h 382810"/>
              <a:gd name="connsiteX23" fmla="*/ 780304 w 3036106"/>
              <a:gd name="connsiteY23" fmla="*/ 367533 h 382810"/>
              <a:gd name="connsiteX24" fmla="*/ 727959 w 3036106"/>
              <a:gd name="connsiteY24" fmla="*/ 377693 h 382810"/>
              <a:gd name="connsiteX25" fmla="*/ 620546 w 3036106"/>
              <a:gd name="connsiteY25" fmla="*/ 357373 h 382810"/>
              <a:gd name="connsiteX26" fmla="*/ 476774 w 3036106"/>
              <a:gd name="connsiteY26" fmla="*/ 362453 h 382810"/>
              <a:gd name="connsiteX27" fmla="*/ 190814 w 3036106"/>
              <a:gd name="connsiteY27" fmla="*/ 371501 h 382810"/>
              <a:gd name="connsiteX28" fmla="*/ 81097 w 3036106"/>
              <a:gd name="connsiteY28" fmla="*/ 356738 h 382810"/>
              <a:gd name="connsiteX29" fmla="*/ 33544 w 3036106"/>
              <a:gd name="connsiteY29" fmla="*/ 306573 h 382810"/>
              <a:gd name="connsiteX30" fmla="*/ 18304 w 3036106"/>
              <a:gd name="connsiteY30" fmla="*/ 260853 h 382810"/>
              <a:gd name="connsiteX31" fmla="*/ 3064 w 3036106"/>
              <a:gd name="connsiteY31" fmla="*/ 207513 h 382810"/>
              <a:gd name="connsiteX32" fmla="*/ 0 w 3036106"/>
              <a:gd name="connsiteY32" fmla="*/ 177033 h 382810"/>
              <a:gd name="connsiteX33" fmla="*/ 12490 w 3036106"/>
              <a:gd name="connsiteY33" fmla="*/ 104167 h 382810"/>
              <a:gd name="connsiteX34" fmla="*/ 25610 w 3036106"/>
              <a:gd name="connsiteY34" fmla="*/ 64638 h 382810"/>
              <a:gd name="connsiteX35" fmla="*/ 86884 w 3036106"/>
              <a:gd name="connsiteY35" fmla="*/ 17013 h 382810"/>
              <a:gd name="connsiteX36" fmla="*/ 109744 w 3036106"/>
              <a:gd name="connsiteY36" fmla="*/ 1773 h 382810"/>
              <a:gd name="connsiteX37" fmla="*/ 307864 w 3036106"/>
              <a:gd name="connsiteY37" fmla="*/ 9393 h 382810"/>
              <a:gd name="connsiteX0" fmla="*/ 307864 w 3036106"/>
              <a:gd name="connsiteY0" fmla="*/ 9393 h 382819"/>
              <a:gd name="connsiteX1" fmla="*/ 307864 w 3036106"/>
              <a:gd name="connsiteY1" fmla="*/ 9393 h 382819"/>
              <a:gd name="connsiteX2" fmla="*/ 437404 w 3036106"/>
              <a:gd name="connsiteY2" fmla="*/ 17013 h 382819"/>
              <a:gd name="connsiteX3" fmla="*/ 528844 w 3036106"/>
              <a:gd name="connsiteY3" fmla="*/ 12727 h 382819"/>
              <a:gd name="connsiteX4" fmla="*/ 1068921 w 3036106"/>
              <a:gd name="connsiteY4" fmla="*/ 1297 h 382819"/>
              <a:gd name="connsiteX5" fmla="*/ 1517009 w 3036106"/>
              <a:gd name="connsiteY5" fmla="*/ 5583 h 382819"/>
              <a:gd name="connsiteX6" fmla="*/ 2586244 w 3036106"/>
              <a:gd name="connsiteY6" fmla="*/ 9393 h 382819"/>
              <a:gd name="connsiteX7" fmla="*/ 2822464 w 3036106"/>
              <a:gd name="connsiteY7" fmla="*/ 17013 h 382819"/>
              <a:gd name="connsiteX8" fmla="*/ 2857814 w 3036106"/>
              <a:gd name="connsiteY8" fmla="*/ 15584 h 382819"/>
              <a:gd name="connsiteX9" fmla="*/ 2919403 w 3036106"/>
              <a:gd name="connsiteY9" fmla="*/ 30348 h 382819"/>
              <a:gd name="connsiteX10" fmla="*/ 2974864 w 3036106"/>
              <a:gd name="connsiteY10" fmla="*/ 38444 h 382819"/>
              <a:gd name="connsiteX11" fmla="*/ 3017206 w 3036106"/>
              <a:gd name="connsiteY11" fmla="*/ 62733 h 382819"/>
              <a:gd name="connsiteX12" fmla="*/ 3027576 w 3036106"/>
              <a:gd name="connsiteY12" fmla="*/ 128455 h 382819"/>
              <a:gd name="connsiteX13" fmla="*/ 3028204 w 3036106"/>
              <a:gd name="connsiteY13" fmla="*/ 169413 h 382819"/>
              <a:gd name="connsiteX14" fmla="*/ 3035824 w 3036106"/>
              <a:gd name="connsiteY14" fmla="*/ 237993 h 382819"/>
              <a:gd name="connsiteX15" fmla="*/ 3028204 w 3036106"/>
              <a:gd name="connsiteY15" fmla="*/ 321813 h 382819"/>
              <a:gd name="connsiteX16" fmla="*/ 2974864 w 3036106"/>
              <a:gd name="connsiteY16" fmla="*/ 358961 h 382819"/>
              <a:gd name="connsiteX17" fmla="*/ 2786799 w 3036106"/>
              <a:gd name="connsiteY17" fmla="*/ 366581 h 382819"/>
              <a:gd name="connsiteX18" fmla="*/ 2665194 w 3036106"/>
              <a:gd name="connsiteY18" fmla="*/ 374677 h 382819"/>
              <a:gd name="connsiteX19" fmla="*/ 2502424 w 3036106"/>
              <a:gd name="connsiteY19" fmla="*/ 375153 h 382819"/>
              <a:gd name="connsiteX20" fmla="*/ 1914740 w 3036106"/>
              <a:gd name="connsiteY20" fmla="*/ 371343 h 382819"/>
              <a:gd name="connsiteX21" fmla="*/ 1008904 w 3036106"/>
              <a:gd name="connsiteY21" fmla="*/ 382773 h 382819"/>
              <a:gd name="connsiteX22" fmla="*/ 978424 w 3036106"/>
              <a:gd name="connsiteY22" fmla="*/ 375153 h 382819"/>
              <a:gd name="connsiteX23" fmla="*/ 807092 w 3036106"/>
              <a:gd name="connsiteY23" fmla="*/ 369915 h 382819"/>
              <a:gd name="connsiteX24" fmla="*/ 727959 w 3036106"/>
              <a:gd name="connsiteY24" fmla="*/ 377693 h 382819"/>
              <a:gd name="connsiteX25" fmla="*/ 620546 w 3036106"/>
              <a:gd name="connsiteY25" fmla="*/ 357373 h 382819"/>
              <a:gd name="connsiteX26" fmla="*/ 476774 w 3036106"/>
              <a:gd name="connsiteY26" fmla="*/ 362453 h 382819"/>
              <a:gd name="connsiteX27" fmla="*/ 190814 w 3036106"/>
              <a:gd name="connsiteY27" fmla="*/ 371501 h 382819"/>
              <a:gd name="connsiteX28" fmla="*/ 81097 w 3036106"/>
              <a:gd name="connsiteY28" fmla="*/ 356738 h 382819"/>
              <a:gd name="connsiteX29" fmla="*/ 33544 w 3036106"/>
              <a:gd name="connsiteY29" fmla="*/ 306573 h 382819"/>
              <a:gd name="connsiteX30" fmla="*/ 18304 w 3036106"/>
              <a:gd name="connsiteY30" fmla="*/ 260853 h 382819"/>
              <a:gd name="connsiteX31" fmla="*/ 3064 w 3036106"/>
              <a:gd name="connsiteY31" fmla="*/ 207513 h 382819"/>
              <a:gd name="connsiteX32" fmla="*/ 0 w 3036106"/>
              <a:gd name="connsiteY32" fmla="*/ 177033 h 382819"/>
              <a:gd name="connsiteX33" fmla="*/ 12490 w 3036106"/>
              <a:gd name="connsiteY33" fmla="*/ 104167 h 382819"/>
              <a:gd name="connsiteX34" fmla="*/ 25610 w 3036106"/>
              <a:gd name="connsiteY34" fmla="*/ 64638 h 382819"/>
              <a:gd name="connsiteX35" fmla="*/ 86884 w 3036106"/>
              <a:gd name="connsiteY35" fmla="*/ 17013 h 382819"/>
              <a:gd name="connsiteX36" fmla="*/ 109744 w 3036106"/>
              <a:gd name="connsiteY36" fmla="*/ 1773 h 382819"/>
              <a:gd name="connsiteX37" fmla="*/ 307864 w 3036106"/>
              <a:gd name="connsiteY37" fmla="*/ 9393 h 382819"/>
              <a:gd name="connsiteX0" fmla="*/ 307864 w 3036106"/>
              <a:gd name="connsiteY0" fmla="*/ 9393 h 377863"/>
              <a:gd name="connsiteX1" fmla="*/ 307864 w 3036106"/>
              <a:gd name="connsiteY1" fmla="*/ 9393 h 377863"/>
              <a:gd name="connsiteX2" fmla="*/ 437404 w 3036106"/>
              <a:gd name="connsiteY2" fmla="*/ 17013 h 377863"/>
              <a:gd name="connsiteX3" fmla="*/ 528844 w 3036106"/>
              <a:gd name="connsiteY3" fmla="*/ 12727 h 377863"/>
              <a:gd name="connsiteX4" fmla="*/ 1068921 w 3036106"/>
              <a:gd name="connsiteY4" fmla="*/ 1297 h 377863"/>
              <a:gd name="connsiteX5" fmla="*/ 1517009 w 3036106"/>
              <a:gd name="connsiteY5" fmla="*/ 5583 h 377863"/>
              <a:gd name="connsiteX6" fmla="*/ 2586244 w 3036106"/>
              <a:gd name="connsiteY6" fmla="*/ 9393 h 377863"/>
              <a:gd name="connsiteX7" fmla="*/ 2822464 w 3036106"/>
              <a:gd name="connsiteY7" fmla="*/ 17013 h 377863"/>
              <a:gd name="connsiteX8" fmla="*/ 2857814 w 3036106"/>
              <a:gd name="connsiteY8" fmla="*/ 15584 h 377863"/>
              <a:gd name="connsiteX9" fmla="*/ 2919403 w 3036106"/>
              <a:gd name="connsiteY9" fmla="*/ 30348 h 377863"/>
              <a:gd name="connsiteX10" fmla="*/ 2974864 w 3036106"/>
              <a:gd name="connsiteY10" fmla="*/ 38444 h 377863"/>
              <a:gd name="connsiteX11" fmla="*/ 3017206 w 3036106"/>
              <a:gd name="connsiteY11" fmla="*/ 62733 h 377863"/>
              <a:gd name="connsiteX12" fmla="*/ 3027576 w 3036106"/>
              <a:gd name="connsiteY12" fmla="*/ 128455 h 377863"/>
              <a:gd name="connsiteX13" fmla="*/ 3028204 w 3036106"/>
              <a:gd name="connsiteY13" fmla="*/ 169413 h 377863"/>
              <a:gd name="connsiteX14" fmla="*/ 3035824 w 3036106"/>
              <a:gd name="connsiteY14" fmla="*/ 237993 h 377863"/>
              <a:gd name="connsiteX15" fmla="*/ 3028204 w 3036106"/>
              <a:gd name="connsiteY15" fmla="*/ 321813 h 377863"/>
              <a:gd name="connsiteX16" fmla="*/ 2974864 w 3036106"/>
              <a:gd name="connsiteY16" fmla="*/ 358961 h 377863"/>
              <a:gd name="connsiteX17" fmla="*/ 2786799 w 3036106"/>
              <a:gd name="connsiteY17" fmla="*/ 366581 h 377863"/>
              <a:gd name="connsiteX18" fmla="*/ 2665194 w 3036106"/>
              <a:gd name="connsiteY18" fmla="*/ 374677 h 377863"/>
              <a:gd name="connsiteX19" fmla="*/ 2502424 w 3036106"/>
              <a:gd name="connsiteY19" fmla="*/ 375153 h 377863"/>
              <a:gd name="connsiteX20" fmla="*/ 1914740 w 3036106"/>
              <a:gd name="connsiteY20" fmla="*/ 371343 h 377863"/>
              <a:gd name="connsiteX21" fmla="*/ 1116055 w 3036106"/>
              <a:gd name="connsiteY21" fmla="*/ 375629 h 377863"/>
              <a:gd name="connsiteX22" fmla="*/ 978424 w 3036106"/>
              <a:gd name="connsiteY22" fmla="*/ 375153 h 377863"/>
              <a:gd name="connsiteX23" fmla="*/ 807092 w 3036106"/>
              <a:gd name="connsiteY23" fmla="*/ 369915 h 377863"/>
              <a:gd name="connsiteX24" fmla="*/ 727959 w 3036106"/>
              <a:gd name="connsiteY24" fmla="*/ 377693 h 377863"/>
              <a:gd name="connsiteX25" fmla="*/ 620546 w 3036106"/>
              <a:gd name="connsiteY25" fmla="*/ 357373 h 377863"/>
              <a:gd name="connsiteX26" fmla="*/ 476774 w 3036106"/>
              <a:gd name="connsiteY26" fmla="*/ 362453 h 377863"/>
              <a:gd name="connsiteX27" fmla="*/ 190814 w 3036106"/>
              <a:gd name="connsiteY27" fmla="*/ 371501 h 377863"/>
              <a:gd name="connsiteX28" fmla="*/ 81097 w 3036106"/>
              <a:gd name="connsiteY28" fmla="*/ 356738 h 377863"/>
              <a:gd name="connsiteX29" fmla="*/ 33544 w 3036106"/>
              <a:gd name="connsiteY29" fmla="*/ 306573 h 377863"/>
              <a:gd name="connsiteX30" fmla="*/ 18304 w 3036106"/>
              <a:gd name="connsiteY30" fmla="*/ 260853 h 377863"/>
              <a:gd name="connsiteX31" fmla="*/ 3064 w 3036106"/>
              <a:gd name="connsiteY31" fmla="*/ 207513 h 377863"/>
              <a:gd name="connsiteX32" fmla="*/ 0 w 3036106"/>
              <a:gd name="connsiteY32" fmla="*/ 177033 h 377863"/>
              <a:gd name="connsiteX33" fmla="*/ 12490 w 3036106"/>
              <a:gd name="connsiteY33" fmla="*/ 104167 h 377863"/>
              <a:gd name="connsiteX34" fmla="*/ 25610 w 3036106"/>
              <a:gd name="connsiteY34" fmla="*/ 64638 h 377863"/>
              <a:gd name="connsiteX35" fmla="*/ 86884 w 3036106"/>
              <a:gd name="connsiteY35" fmla="*/ 17013 h 377863"/>
              <a:gd name="connsiteX36" fmla="*/ 109744 w 3036106"/>
              <a:gd name="connsiteY36" fmla="*/ 1773 h 377863"/>
              <a:gd name="connsiteX37" fmla="*/ 307864 w 3036106"/>
              <a:gd name="connsiteY37" fmla="*/ 9393 h 377863"/>
              <a:gd name="connsiteX0" fmla="*/ 307864 w 3036106"/>
              <a:gd name="connsiteY0" fmla="*/ 9393 h 377708"/>
              <a:gd name="connsiteX1" fmla="*/ 307864 w 3036106"/>
              <a:gd name="connsiteY1" fmla="*/ 9393 h 377708"/>
              <a:gd name="connsiteX2" fmla="*/ 437404 w 3036106"/>
              <a:gd name="connsiteY2" fmla="*/ 17013 h 377708"/>
              <a:gd name="connsiteX3" fmla="*/ 528844 w 3036106"/>
              <a:gd name="connsiteY3" fmla="*/ 12727 h 377708"/>
              <a:gd name="connsiteX4" fmla="*/ 1068921 w 3036106"/>
              <a:gd name="connsiteY4" fmla="*/ 1297 h 377708"/>
              <a:gd name="connsiteX5" fmla="*/ 1517009 w 3036106"/>
              <a:gd name="connsiteY5" fmla="*/ 5583 h 377708"/>
              <a:gd name="connsiteX6" fmla="*/ 2586244 w 3036106"/>
              <a:gd name="connsiteY6" fmla="*/ 9393 h 377708"/>
              <a:gd name="connsiteX7" fmla="*/ 2822464 w 3036106"/>
              <a:gd name="connsiteY7" fmla="*/ 17013 h 377708"/>
              <a:gd name="connsiteX8" fmla="*/ 2857814 w 3036106"/>
              <a:gd name="connsiteY8" fmla="*/ 15584 h 377708"/>
              <a:gd name="connsiteX9" fmla="*/ 2919403 w 3036106"/>
              <a:gd name="connsiteY9" fmla="*/ 30348 h 377708"/>
              <a:gd name="connsiteX10" fmla="*/ 2974864 w 3036106"/>
              <a:gd name="connsiteY10" fmla="*/ 38444 h 377708"/>
              <a:gd name="connsiteX11" fmla="*/ 3017206 w 3036106"/>
              <a:gd name="connsiteY11" fmla="*/ 62733 h 377708"/>
              <a:gd name="connsiteX12" fmla="*/ 3027576 w 3036106"/>
              <a:gd name="connsiteY12" fmla="*/ 128455 h 377708"/>
              <a:gd name="connsiteX13" fmla="*/ 3028204 w 3036106"/>
              <a:gd name="connsiteY13" fmla="*/ 169413 h 377708"/>
              <a:gd name="connsiteX14" fmla="*/ 3035824 w 3036106"/>
              <a:gd name="connsiteY14" fmla="*/ 237993 h 377708"/>
              <a:gd name="connsiteX15" fmla="*/ 3028204 w 3036106"/>
              <a:gd name="connsiteY15" fmla="*/ 321813 h 377708"/>
              <a:gd name="connsiteX16" fmla="*/ 2974864 w 3036106"/>
              <a:gd name="connsiteY16" fmla="*/ 358961 h 377708"/>
              <a:gd name="connsiteX17" fmla="*/ 2786799 w 3036106"/>
              <a:gd name="connsiteY17" fmla="*/ 366581 h 377708"/>
              <a:gd name="connsiteX18" fmla="*/ 2665194 w 3036106"/>
              <a:gd name="connsiteY18" fmla="*/ 374677 h 377708"/>
              <a:gd name="connsiteX19" fmla="*/ 2502424 w 3036106"/>
              <a:gd name="connsiteY19" fmla="*/ 375153 h 377708"/>
              <a:gd name="connsiteX20" fmla="*/ 1914740 w 3036106"/>
              <a:gd name="connsiteY20" fmla="*/ 371343 h 377708"/>
              <a:gd name="connsiteX21" fmla="*/ 1116055 w 3036106"/>
              <a:gd name="connsiteY21" fmla="*/ 375629 h 377708"/>
              <a:gd name="connsiteX22" fmla="*/ 978424 w 3036106"/>
              <a:gd name="connsiteY22" fmla="*/ 375153 h 377708"/>
              <a:gd name="connsiteX23" fmla="*/ 807092 w 3036106"/>
              <a:gd name="connsiteY23" fmla="*/ 369915 h 377708"/>
              <a:gd name="connsiteX24" fmla="*/ 727959 w 3036106"/>
              <a:gd name="connsiteY24" fmla="*/ 377693 h 377708"/>
              <a:gd name="connsiteX25" fmla="*/ 603500 w 3036106"/>
              <a:gd name="connsiteY25" fmla="*/ 371660 h 377708"/>
              <a:gd name="connsiteX26" fmla="*/ 476774 w 3036106"/>
              <a:gd name="connsiteY26" fmla="*/ 362453 h 377708"/>
              <a:gd name="connsiteX27" fmla="*/ 190814 w 3036106"/>
              <a:gd name="connsiteY27" fmla="*/ 371501 h 377708"/>
              <a:gd name="connsiteX28" fmla="*/ 81097 w 3036106"/>
              <a:gd name="connsiteY28" fmla="*/ 356738 h 377708"/>
              <a:gd name="connsiteX29" fmla="*/ 33544 w 3036106"/>
              <a:gd name="connsiteY29" fmla="*/ 306573 h 377708"/>
              <a:gd name="connsiteX30" fmla="*/ 18304 w 3036106"/>
              <a:gd name="connsiteY30" fmla="*/ 260853 h 377708"/>
              <a:gd name="connsiteX31" fmla="*/ 3064 w 3036106"/>
              <a:gd name="connsiteY31" fmla="*/ 207513 h 377708"/>
              <a:gd name="connsiteX32" fmla="*/ 0 w 3036106"/>
              <a:gd name="connsiteY32" fmla="*/ 177033 h 377708"/>
              <a:gd name="connsiteX33" fmla="*/ 12490 w 3036106"/>
              <a:gd name="connsiteY33" fmla="*/ 104167 h 377708"/>
              <a:gd name="connsiteX34" fmla="*/ 25610 w 3036106"/>
              <a:gd name="connsiteY34" fmla="*/ 64638 h 377708"/>
              <a:gd name="connsiteX35" fmla="*/ 86884 w 3036106"/>
              <a:gd name="connsiteY35" fmla="*/ 17013 h 377708"/>
              <a:gd name="connsiteX36" fmla="*/ 109744 w 3036106"/>
              <a:gd name="connsiteY36" fmla="*/ 1773 h 377708"/>
              <a:gd name="connsiteX37" fmla="*/ 307864 w 3036106"/>
              <a:gd name="connsiteY37" fmla="*/ 9393 h 37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6106" h="377708">
                <a:moveTo>
                  <a:pt x="307864" y="9393"/>
                </a:moveTo>
                <a:lnTo>
                  <a:pt x="307864" y="9393"/>
                </a:lnTo>
                <a:cubicBezTo>
                  <a:pt x="351044" y="11933"/>
                  <a:pt x="400574" y="16457"/>
                  <a:pt x="437404" y="17013"/>
                </a:cubicBezTo>
                <a:cubicBezTo>
                  <a:pt x="474234" y="17569"/>
                  <a:pt x="423591" y="15346"/>
                  <a:pt x="528844" y="12727"/>
                </a:cubicBezTo>
                <a:cubicBezTo>
                  <a:pt x="634097" y="10108"/>
                  <a:pt x="896201" y="-1243"/>
                  <a:pt x="1068921" y="1297"/>
                </a:cubicBezTo>
                <a:cubicBezTo>
                  <a:pt x="1219095" y="9076"/>
                  <a:pt x="1264122" y="4234"/>
                  <a:pt x="1517009" y="5583"/>
                </a:cubicBezTo>
                <a:cubicBezTo>
                  <a:pt x="1769896" y="6932"/>
                  <a:pt x="2136455" y="33995"/>
                  <a:pt x="2586244" y="9393"/>
                </a:cubicBezTo>
                <a:lnTo>
                  <a:pt x="2822464" y="17013"/>
                </a:lnTo>
                <a:cubicBezTo>
                  <a:pt x="2867726" y="18045"/>
                  <a:pt x="2841658" y="13362"/>
                  <a:pt x="2857814" y="15584"/>
                </a:cubicBezTo>
                <a:cubicBezTo>
                  <a:pt x="2873970" y="17806"/>
                  <a:pt x="2894003" y="27808"/>
                  <a:pt x="2919403" y="30348"/>
                </a:cubicBezTo>
                <a:cubicBezTo>
                  <a:pt x="2934643" y="35428"/>
                  <a:pt x="2958564" y="33047"/>
                  <a:pt x="2974864" y="38444"/>
                </a:cubicBezTo>
                <a:cubicBezTo>
                  <a:pt x="2991164" y="43841"/>
                  <a:pt x="3008421" y="47731"/>
                  <a:pt x="3017206" y="62733"/>
                </a:cubicBezTo>
                <a:cubicBezTo>
                  <a:pt x="3025991" y="77735"/>
                  <a:pt x="3025743" y="110675"/>
                  <a:pt x="3027576" y="128455"/>
                </a:cubicBezTo>
                <a:cubicBezTo>
                  <a:pt x="3029409" y="146235"/>
                  <a:pt x="3026829" y="151157"/>
                  <a:pt x="3028204" y="169413"/>
                </a:cubicBezTo>
                <a:cubicBezTo>
                  <a:pt x="3029579" y="187669"/>
                  <a:pt x="3035824" y="214992"/>
                  <a:pt x="3035824" y="237993"/>
                </a:cubicBezTo>
                <a:cubicBezTo>
                  <a:pt x="3035824" y="266048"/>
                  <a:pt x="3038364" y="301652"/>
                  <a:pt x="3028204" y="321813"/>
                </a:cubicBezTo>
                <a:cubicBezTo>
                  <a:pt x="3018044" y="341974"/>
                  <a:pt x="3015098" y="351500"/>
                  <a:pt x="2974864" y="358961"/>
                </a:cubicBezTo>
                <a:cubicBezTo>
                  <a:pt x="2934630" y="366422"/>
                  <a:pt x="2850299" y="364041"/>
                  <a:pt x="2786799" y="366581"/>
                </a:cubicBezTo>
                <a:cubicBezTo>
                  <a:pt x="2744109" y="373696"/>
                  <a:pt x="2712590" y="373248"/>
                  <a:pt x="2665194" y="374677"/>
                </a:cubicBezTo>
                <a:cubicBezTo>
                  <a:pt x="2617798" y="376106"/>
                  <a:pt x="2627500" y="375709"/>
                  <a:pt x="2502424" y="375153"/>
                </a:cubicBezTo>
                <a:lnTo>
                  <a:pt x="1914740" y="371343"/>
                </a:lnTo>
                <a:lnTo>
                  <a:pt x="1116055" y="375629"/>
                </a:lnTo>
                <a:lnTo>
                  <a:pt x="978424" y="375153"/>
                </a:lnTo>
                <a:cubicBezTo>
                  <a:pt x="926930" y="374201"/>
                  <a:pt x="873132" y="372455"/>
                  <a:pt x="807092" y="369915"/>
                </a:cubicBezTo>
                <a:cubicBezTo>
                  <a:pt x="774477" y="361761"/>
                  <a:pt x="761891" y="377402"/>
                  <a:pt x="727959" y="377693"/>
                </a:cubicBezTo>
                <a:cubicBezTo>
                  <a:pt x="694027" y="377984"/>
                  <a:pt x="645364" y="374200"/>
                  <a:pt x="603500" y="371660"/>
                </a:cubicBezTo>
                <a:cubicBezTo>
                  <a:pt x="561636" y="369120"/>
                  <a:pt x="545555" y="362480"/>
                  <a:pt x="476774" y="362453"/>
                </a:cubicBezTo>
                <a:cubicBezTo>
                  <a:pt x="407993" y="362427"/>
                  <a:pt x="287757" y="374041"/>
                  <a:pt x="190814" y="371501"/>
                </a:cubicBezTo>
                <a:cubicBezTo>
                  <a:pt x="178114" y="368961"/>
                  <a:pt x="107309" y="367559"/>
                  <a:pt x="81097" y="356738"/>
                </a:cubicBezTo>
                <a:cubicBezTo>
                  <a:pt x="54885" y="345917"/>
                  <a:pt x="66744" y="340065"/>
                  <a:pt x="33544" y="306573"/>
                </a:cubicBezTo>
                <a:cubicBezTo>
                  <a:pt x="28464" y="291333"/>
                  <a:pt x="22200" y="276438"/>
                  <a:pt x="18304" y="260853"/>
                </a:cubicBezTo>
                <a:cubicBezTo>
                  <a:pt x="14437" y="245386"/>
                  <a:pt x="6115" y="221483"/>
                  <a:pt x="3064" y="207513"/>
                </a:cubicBezTo>
                <a:cubicBezTo>
                  <a:pt x="13" y="193543"/>
                  <a:pt x="5080" y="187193"/>
                  <a:pt x="0" y="177033"/>
                </a:cubicBezTo>
                <a:cubicBezTo>
                  <a:pt x="2540" y="144013"/>
                  <a:pt x="8222" y="122899"/>
                  <a:pt x="12490" y="104167"/>
                </a:cubicBezTo>
                <a:cubicBezTo>
                  <a:pt x="16758" y="85435"/>
                  <a:pt x="13211" y="79163"/>
                  <a:pt x="25610" y="64638"/>
                </a:cubicBezTo>
                <a:cubicBezTo>
                  <a:pt x="38009" y="50113"/>
                  <a:pt x="31698" y="44606"/>
                  <a:pt x="86884" y="17013"/>
                </a:cubicBezTo>
                <a:cubicBezTo>
                  <a:pt x="95075" y="12917"/>
                  <a:pt x="100615" y="2503"/>
                  <a:pt x="109744" y="1773"/>
                </a:cubicBezTo>
                <a:cubicBezTo>
                  <a:pt x="165446" y="-2683"/>
                  <a:pt x="221504" y="1773"/>
                  <a:pt x="307864" y="939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>
            <a:defPPr>
              <a:defRPr lang="zh-TW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zh-TW" sz="1800" dirty="0">
                <a:solidFill>
                  <a:srgbClr val="2E3138"/>
                </a:solidFill>
                <a:latin typeface="+mj-lt"/>
              </a:rPr>
              <a:t>Stubbing a response’s body</a:t>
            </a:r>
          </a:p>
        </p:txBody>
      </p:sp>
      <p:sp>
        <p:nvSpPr>
          <p:cNvPr id="15" name="자유형 74">
            <a:extLst>
              <a:ext uri="{FF2B5EF4-FFF2-40B4-BE49-F238E27FC236}">
                <a16:creationId xmlns:a16="http://schemas.microsoft.com/office/drawing/2014/main" id="{62166613-519C-4144-B8A1-7E68E9D10344}"/>
              </a:ext>
            </a:extLst>
          </p:cNvPr>
          <p:cNvSpPr/>
          <p:nvPr/>
        </p:nvSpPr>
        <p:spPr>
          <a:xfrm>
            <a:off x="7632278" y="4147578"/>
            <a:ext cx="3957845" cy="377795"/>
          </a:xfrm>
          <a:custGeom>
            <a:avLst/>
            <a:gdLst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533400 w 3048262"/>
              <a:gd name="connsiteY26" fmla="*/ 3370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7786 w 3048262"/>
              <a:gd name="connsiteY34" fmla="*/ 64638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47004 w 3036086"/>
              <a:gd name="connsiteY4" fmla="*/ 32253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7814 w 3036086"/>
              <a:gd name="connsiteY8" fmla="*/ 15584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4364 w 3036106"/>
              <a:gd name="connsiteY17" fmla="*/ 352293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65194 w 3036106"/>
              <a:gd name="connsiteY18" fmla="*/ 374677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82810"/>
              <a:gd name="connsiteX1" fmla="*/ 307864 w 3036106"/>
              <a:gd name="connsiteY1" fmla="*/ 9393 h 382810"/>
              <a:gd name="connsiteX2" fmla="*/ 437404 w 3036106"/>
              <a:gd name="connsiteY2" fmla="*/ 17013 h 382810"/>
              <a:gd name="connsiteX3" fmla="*/ 528844 w 3036106"/>
              <a:gd name="connsiteY3" fmla="*/ 12727 h 382810"/>
              <a:gd name="connsiteX4" fmla="*/ 1068921 w 3036106"/>
              <a:gd name="connsiteY4" fmla="*/ 1297 h 382810"/>
              <a:gd name="connsiteX5" fmla="*/ 1517009 w 3036106"/>
              <a:gd name="connsiteY5" fmla="*/ 5583 h 382810"/>
              <a:gd name="connsiteX6" fmla="*/ 2586244 w 3036106"/>
              <a:gd name="connsiteY6" fmla="*/ 9393 h 382810"/>
              <a:gd name="connsiteX7" fmla="*/ 2822464 w 3036106"/>
              <a:gd name="connsiteY7" fmla="*/ 17013 h 382810"/>
              <a:gd name="connsiteX8" fmla="*/ 2857814 w 3036106"/>
              <a:gd name="connsiteY8" fmla="*/ 15584 h 382810"/>
              <a:gd name="connsiteX9" fmla="*/ 2919403 w 3036106"/>
              <a:gd name="connsiteY9" fmla="*/ 30348 h 382810"/>
              <a:gd name="connsiteX10" fmla="*/ 2974864 w 3036106"/>
              <a:gd name="connsiteY10" fmla="*/ 38444 h 382810"/>
              <a:gd name="connsiteX11" fmla="*/ 3017206 w 3036106"/>
              <a:gd name="connsiteY11" fmla="*/ 62733 h 382810"/>
              <a:gd name="connsiteX12" fmla="*/ 3027576 w 3036106"/>
              <a:gd name="connsiteY12" fmla="*/ 128455 h 382810"/>
              <a:gd name="connsiteX13" fmla="*/ 3028204 w 3036106"/>
              <a:gd name="connsiteY13" fmla="*/ 169413 h 382810"/>
              <a:gd name="connsiteX14" fmla="*/ 3035824 w 3036106"/>
              <a:gd name="connsiteY14" fmla="*/ 237993 h 382810"/>
              <a:gd name="connsiteX15" fmla="*/ 3028204 w 3036106"/>
              <a:gd name="connsiteY15" fmla="*/ 321813 h 382810"/>
              <a:gd name="connsiteX16" fmla="*/ 2974864 w 3036106"/>
              <a:gd name="connsiteY16" fmla="*/ 358961 h 382810"/>
              <a:gd name="connsiteX17" fmla="*/ 2786799 w 3036106"/>
              <a:gd name="connsiteY17" fmla="*/ 366581 h 382810"/>
              <a:gd name="connsiteX18" fmla="*/ 2665194 w 3036106"/>
              <a:gd name="connsiteY18" fmla="*/ 374677 h 382810"/>
              <a:gd name="connsiteX19" fmla="*/ 2502424 w 3036106"/>
              <a:gd name="connsiteY19" fmla="*/ 375153 h 382810"/>
              <a:gd name="connsiteX20" fmla="*/ 1914740 w 3036106"/>
              <a:gd name="connsiteY20" fmla="*/ 371343 h 382810"/>
              <a:gd name="connsiteX21" fmla="*/ 1008904 w 3036106"/>
              <a:gd name="connsiteY21" fmla="*/ 382773 h 382810"/>
              <a:gd name="connsiteX22" fmla="*/ 978424 w 3036106"/>
              <a:gd name="connsiteY22" fmla="*/ 375153 h 382810"/>
              <a:gd name="connsiteX23" fmla="*/ 780304 w 3036106"/>
              <a:gd name="connsiteY23" fmla="*/ 367533 h 382810"/>
              <a:gd name="connsiteX24" fmla="*/ 727959 w 3036106"/>
              <a:gd name="connsiteY24" fmla="*/ 377693 h 382810"/>
              <a:gd name="connsiteX25" fmla="*/ 620546 w 3036106"/>
              <a:gd name="connsiteY25" fmla="*/ 357373 h 382810"/>
              <a:gd name="connsiteX26" fmla="*/ 476774 w 3036106"/>
              <a:gd name="connsiteY26" fmla="*/ 362453 h 382810"/>
              <a:gd name="connsiteX27" fmla="*/ 190814 w 3036106"/>
              <a:gd name="connsiteY27" fmla="*/ 371501 h 382810"/>
              <a:gd name="connsiteX28" fmla="*/ 81097 w 3036106"/>
              <a:gd name="connsiteY28" fmla="*/ 356738 h 382810"/>
              <a:gd name="connsiteX29" fmla="*/ 33544 w 3036106"/>
              <a:gd name="connsiteY29" fmla="*/ 306573 h 382810"/>
              <a:gd name="connsiteX30" fmla="*/ 18304 w 3036106"/>
              <a:gd name="connsiteY30" fmla="*/ 260853 h 382810"/>
              <a:gd name="connsiteX31" fmla="*/ 3064 w 3036106"/>
              <a:gd name="connsiteY31" fmla="*/ 207513 h 382810"/>
              <a:gd name="connsiteX32" fmla="*/ 0 w 3036106"/>
              <a:gd name="connsiteY32" fmla="*/ 177033 h 382810"/>
              <a:gd name="connsiteX33" fmla="*/ 12490 w 3036106"/>
              <a:gd name="connsiteY33" fmla="*/ 104167 h 382810"/>
              <a:gd name="connsiteX34" fmla="*/ 25610 w 3036106"/>
              <a:gd name="connsiteY34" fmla="*/ 64638 h 382810"/>
              <a:gd name="connsiteX35" fmla="*/ 86884 w 3036106"/>
              <a:gd name="connsiteY35" fmla="*/ 17013 h 382810"/>
              <a:gd name="connsiteX36" fmla="*/ 109744 w 3036106"/>
              <a:gd name="connsiteY36" fmla="*/ 1773 h 382810"/>
              <a:gd name="connsiteX37" fmla="*/ 307864 w 3036106"/>
              <a:gd name="connsiteY37" fmla="*/ 9393 h 382810"/>
              <a:gd name="connsiteX0" fmla="*/ 307864 w 3036106"/>
              <a:gd name="connsiteY0" fmla="*/ 9393 h 382819"/>
              <a:gd name="connsiteX1" fmla="*/ 307864 w 3036106"/>
              <a:gd name="connsiteY1" fmla="*/ 9393 h 382819"/>
              <a:gd name="connsiteX2" fmla="*/ 437404 w 3036106"/>
              <a:gd name="connsiteY2" fmla="*/ 17013 h 382819"/>
              <a:gd name="connsiteX3" fmla="*/ 528844 w 3036106"/>
              <a:gd name="connsiteY3" fmla="*/ 12727 h 382819"/>
              <a:gd name="connsiteX4" fmla="*/ 1068921 w 3036106"/>
              <a:gd name="connsiteY4" fmla="*/ 1297 h 382819"/>
              <a:gd name="connsiteX5" fmla="*/ 1517009 w 3036106"/>
              <a:gd name="connsiteY5" fmla="*/ 5583 h 382819"/>
              <a:gd name="connsiteX6" fmla="*/ 2586244 w 3036106"/>
              <a:gd name="connsiteY6" fmla="*/ 9393 h 382819"/>
              <a:gd name="connsiteX7" fmla="*/ 2822464 w 3036106"/>
              <a:gd name="connsiteY7" fmla="*/ 17013 h 382819"/>
              <a:gd name="connsiteX8" fmla="*/ 2857814 w 3036106"/>
              <a:gd name="connsiteY8" fmla="*/ 15584 h 382819"/>
              <a:gd name="connsiteX9" fmla="*/ 2919403 w 3036106"/>
              <a:gd name="connsiteY9" fmla="*/ 30348 h 382819"/>
              <a:gd name="connsiteX10" fmla="*/ 2974864 w 3036106"/>
              <a:gd name="connsiteY10" fmla="*/ 38444 h 382819"/>
              <a:gd name="connsiteX11" fmla="*/ 3017206 w 3036106"/>
              <a:gd name="connsiteY11" fmla="*/ 62733 h 382819"/>
              <a:gd name="connsiteX12" fmla="*/ 3027576 w 3036106"/>
              <a:gd name="connsiteY12" fmla="*/ 128455 h 382819"/>
              <a:gd name="connsiteX13" fmla="*/ 3028204 w 3036106"/>
              <a:gd name="connsiteY13" fmla="*/ 169413 h 382819"/>
              <a:gd name="connsiteX14" fmla="*/ 3035824 w 3036106"/>
              <a:gd name="connsiteY14" fmla="*/ 237993 h 382819"/>
              <a:gd name="connsiteX15" fmla="*/ 3028204 w 3036106"/>
              <a:gd name="connsiteY15" fmla="*/ 321813 h 382819"/>
              <a:gd name="connsiteX16" fmla="*/ 2974864 w 3036106"/>
              <a:gd name="connsiteY16" fmla="*/ 358961 h 382819"/>
              <a:gd name="connsiteX17" fmla="*/ 2786799 w 3036106"/>
              <a:gd name="connsiteY17" fmla="*/ 366581 h 382819"/>
              <a:gd name="connsiteX18" fmla="*/ 2665194 w 3036106"/>
              <a:gd name="connsiteY18" fmla="*/ 374677 h 382819"/>
              <a:gd name="connsiteX19" fmla="*/ 2502424 w 3036106"/>
              <a:gd name="connsiteY19" fmla="*/ 375153 h 382819"/>
              <a:gd name="connsiteX20" fmla="*/ 1914740 w 3036106"/>
              <a:gd name="connsiteY20" fmla="*/ 371343 h 382819"/>
              <a:gd name="connsiteX21" fmla="*/ 1008904 w 3036106"/>
              <a:gd name="connsiteY21" fmla="*/ 382773 h 382819"/>
              <a:gd name="connsiteX22" fmla="*/ 978424 w 3036106"/>
              <a:gd name="connsiteY22" fmla="*/ 375153 h 382819"/>
              <a:gd name="connsiteX23" fmla="*/ 807092 w 3036106"/>
              <a:gd name="connsiteY23" fmla="*/ 369915 h 382819"/>
              <a:gd name="connsiteX24" fmla="*/ 727959 w 3036106"/>
              <a:gd name="connsiteY24" fmla="*/ 377693 h 382819"/>
              <a:gd name="connsiteX25" fmla="*/ 620546 w 3036106"/>
              <a:gd name="connsiteY25" fmla="*/ 357373 h 382819"/>
              <a:gd name="connsiteX26" fmla="*/ 476774 w 3036106"/>
              <a:gd name="connsiteY26" fmla="*/ 362453 h 382819"/>
              <a:gd name="connsiteX27" fmla="*/ 190814 w 3036106"/>
              <a:gd name="connsiteY27" fmla="*/ 371501 h 382819"/>
              <a:gd name="connsiteX28" fmla="*/ 81097 w 3036106"/>
              <a:gd name="connsiteY28" fmla="*/ 356738 h 382819"/>
              <a:gd name="connsiteX29" fmla="*/ 33544 w 3036106"/>
              <a:gd name="connsiteY29" fmla="*/ 306573 h 382819"/>
              <a:gd name="connsiteX30" fmla="*/ 18304 w 3036106"/>
              <a:gd name="connsiteY30" fmla="*/ 260853 h 382819"/>
              <a:gd name="connsiteX31" fmla="*/ 3064 w 3036106"/>
              <a:gd name="connsiteY31" fmla="*/ 207513 h 382819"/>
              <a:gd name="connsiteX32" fmla="*/ 0 w 3036106"/>
              <a:gd name="connsiteY32" fmla="*/ 177033 h 382819"/>
              <a:gd name="connsiteX33" fmla="*/ 12490 w 3036106"/>
              <a:gd name="connsiteY33" fmla="*/ 104167 h 382819"/>
              <a:gd name="connsiteX34" fmla="*/ 25610 w 3036106"/>
              <a:gd name="connsiteY34" fmla="*/ 64638 h 382819"/>
              <a:gd name="connsiteX35" fmla="*/ 86884 w 3036106"/>
              <a:gd name="connsiteY35" fmla="*/ 17013 h 382819"/>
              <a:gd name="connsiteX36" fmla="*/ 109744 w 3036106"/>
              <a:gd name="connsiteY36" fmla="*/ 1773 h 382819"/>
              <a:gd name="connsiteX37" fmla="*/ 307864 w 3036106"/>
              <a:gd name="connsiteY37" fmla="*/ 9393 h 382819"/>
              <a:gd name="connsiteX0" fmla="*/ 307864 w 3036106"/>
              <a:gd name="connsiteY0" fmla="*/ 9393 h 377863"/>
              <a:gd name="connsiteX1" fmla="*/ 307864 w 3036106"/>
              <a:gd name="connsiteY1" fmla="*/ 9393 h 377863"/>
              <a:gd name="connsiteX2" fmla="*/ 437404 w 3036106"/>
              <a:gd name="connsiteY2" fmla="*/ 17013 h 377863"/>
              <a:gd name="connsiteX3" fmla="*/ 528844 w 3036106"/>
              <a:gd name="connsiteY3" fmla="*/ 12727 h 377863"/>
              <a:gd name="connsiteX4" fmla="*/ 1068921 w 3036106"/>
              <a:gd name="connsiteY4" fmla="*/ 1297 h 377863"/>
              <a:gd name="connsiteX5" fmla="*/ 1517009 w 3036106"/>
              <a:gd name="connsiteY5" fmla="*/ 5583 h 377863"/>
              <a:gd name="connsiteX6" fmla="*/ 2586244 w 3036106"/>
              <a:gd name="connsiteY6" fmla="*/ 9393 h 377863"/>
              <a:gd name="connsiteX7" fmla="*/ 2822464 w 3036106"/>
              <a:gd name="connsiteY7" fmla="*/ 17013 h 377863"/>
              <a:gd name="connsiteX8" fmla="*/ 2857814 w 3036106"/>
              <a:gd name="connsiteY8" fmla="*/ 15584 h 377863"/>
              <a:gd name="connsiteX9" fmla="*/ 2919403 w 3036106"/>
              <a:gd name="connsiteY9" fmla="*/ 30348 h 377863"/>
              <a:gd name="connsiteX10" fmla="*/ 2974864 w 3036106"/>
              <a:gd name="connsiteY10" fmla="*/ 38444 h 377863"/>
              <a:gd name="connsiteX11" fmla="*/ 3017206 w 3036106"/>
              <a:gd name="connsiteY11" fmla="*/ 62733 h 377863"/>
              <a:gd name="connsiteX12" fmla="*/ 3027576 w 3036106"/>
              <a:gd name="connsiteY12" fmla="*/ 128455 h 377863"/>
              <a:gd name="connsiteX13" fmla="*/ 3028204 w 3036106"/>
              <a:gd name="connsiteY13" fmla="*/ 169413 h 377863"/>
              <a:gd name="connsiteX14" fmla="*/ 3035824 w 3036106"/>
              <a:gd name="connsiteY14" fmla="*/ 237993 h 377863"/>
              <a:gd name="connsiteX15" fmla="*/ 3028204 w 3036106"/>
              <a:gd name="connsiteY15" fmla="*/ 321813 h 377863"/>
              <a:gd name="connsiteX16" fmla="*/ 2974864 w 3036106"/>
              <a:gd name="connsiteY16" fmla="*/ 358961 h 377863"/>
              <a:gd name="connsiteX17" fmla="*/ 2786799 w 3036106"/>
              <a:gd name="connsiteY17" fmla="*/ 366581 h 377863"/>
              <a:gd name="connsiteX18" fmla="*/ 2665194 w 3036106"/>
              <a:gd name="connsiteY18" fmla="*/ 374677 h 377863"/>
              <a:gd name="connsiteX19" fmla="*/ 2502424 w 3036106"/>
              <a:gd name="connsiteY19" fmla="*/ 375153 h 377863"/>
              <a:gd name="connsiteX20" fmla="*/ 1914740 w 3036106"/>
              <a:gd name="connsiteY20" fmla="*/ 371343 h 377863"/>
              <a:gd name="connsiteX21" fmla="*/ 1116055 w 3036106"/>
              <a:gd name="connsiteY21" fmla="*/ 375629 h 377863"/>
              <a:gd name="connsiteX22" fmla="*/ 978424 w 3036106"/>
              <a:gd name="connsiteY22" fmla="*/ 375153 h 377863"/>
              <a:gd name="connsiteX23" fmla="*/ 807092 w 3036106"/>
              <a:gd name="connsiteY23" fmla="*/ 369915 h 377863"/>
              <a:gd name="connsiteX24" fmla="*/ 727959 w 3036106"/>
              <a:gd name="connsiteY24" fmla="*/ 377693 h 377863"/>
              <a:gd name="connsiteX25" fmla="*/ 620546 w 3036106"/>
              <a:gd name="connsiteY25" fmla="*/ 357373 h 377863"/>
              <a:gd name="connsiteX26" fmla="*/ 476774 w 3036106"/>
              <a:gd name="connsiteY26" fmla="*/ 362453 h 377863"/>
              <a:gd name="connsiteX27" fmla="*/ 190814 w 3036106"/>
              <a:gd name="connsiteY27" fmla="*/ 371501 h 377863"/>
              <a:gd name="connsiteX28" fmla="*/ 81097 w 3036106"/>
              <a:gd name="connsiteY28" fmla="*/ 356738 h 377863"/>
              <a:gd name="connsiteX29" fmla="*/ 33544 w 3036106"/>
              <a:gd name="connsiteY29" fmla="*/ 306573 h 377863"/>
              <a:gd name="connsiteX30" fmla="*/ 18304 w 3036106"/>
              <a:gd name="connsiteY30" fmla="*/ 260853 h 377863"/>
              <a:gd name="connsiteX31" fmla="*/ 3064 w 3036106"/>
              <a:gd name="connsiteY31" fmla="*/ 207513 h 377863"/>
              <a:gd name="connsiteX32" fmla="*/ 0 w 3036106"/>
              <a:gd name="connsiteY32" fmla="*/ 177033 h 377863"/>
              <a:gd name="connsiteX33" fmla="*/ 12490 w 3036106"/>
              <a:gd name="connsiteY33" fmla="*/ 104167 h 377863"/>
              <a:gd name="connsiteX34" fmla="*/ 25610 w 3036106"/>
              <a:gd name="connsiteY34" fmla="*/ 64638 h 377863"/>
              <a:gd name="connsiteX35" fmla="*/ 86884 w 3036106"/>
              <a:gd name="connsiteY35" fmla="*/ 17013 h 377863"/>
              <a:gd name="connsiteX36" fmla="*/ 109744 w 3036106"/>
              <a:gd name="connsiteY36" fmla="*/ 1773 h 377863"/>
              <a:gd name="connsiteX37" fmla="*/ 307864 w 3036106"/>
              <a:gd name="connsiteY37" fmla="*/ 9393 h 377863"/>
              <a:gd name="connsiteX0" fmla="*/ 307864 w 3036106"/>
              <a:gd name="connsiteY0" fmla="*/ 9393 h 377708"/>
              <a:gd name="connsiteX1" fmla="*/ 307864 w 3036106"/>
              <a:gd name="connsiteY1" fmla="*/ 9393 h 377708"/>
              <a:gd name="connsiteX2" fmla="*/ 437404 w 3036106"/>
              <a:gd name="connsiteY2" fmla="*/ 17013 h 377708"/>
              <a:gd name="connsiteX3" fmla="*/ 528844 w 3036106"/>
              <a:gd name="connsiteY3" fmla="*/ 12727 h 377708"/>
              <a:gd name="connsiteX4" fmla="*/ 1068921 w 3036106"/>
              <a:gd name="connsiteY4" fmla="*/ 1297 h 377708"/>
              <a:gd name="connsiteX5" fmla="*/ 1517009 w 3036106"/>
              <a:gd name="connsiteY5" fmla="*/ 5583 h 377708"/>
              <a:gd name="connsiteX6" fmla="*/ 2586244 w 3036106"/>
              <a:gd name="connsiteY6" fmla="*/ 9393 h 377708"/>
              <a:gd name="connsiteX7" fmla="*/ 2822464 w 3036106"/>
              <a:gd name="connsiteY7" fmla="*/ 17013 h 377708"/>
              <a:gd name="connsiteX8" fmla="*/ 2857814 w 3036106"/>
              <a:gd name="connsiteY8" fmla="*/ 15584 h 377708"/>
              <a:gd name="connsiteX9" fmla="*/ 2919403 w 3036106"/>
              <a:gd name="connsiteY9" fmla="*/ 30348 h 377708"/>
              <a:gd name="connsiteX10" fmla="*/ 2974864 w 3036106"/>
              <a:gd name="connsiteY10" fmla="*/ 38444 h 377708"/>
              <a:gd name="connsiteX11" fmla="*/ 3017206 w 3036106"/>
              <a:gd name="connsiteY11" fmla="*/ 62733 h 377708"/>
              <a:gd name="connsiteX12" fmla="*/ 3027576 w 3036106"/>
              <a:gd name="connsiteY12" fmla="*/ 128455 h 377708"/>
              <a:gd name="connsiteX13" fmla="*/ 3028204 w 3036106"/>
              <a:gd name="connsiteY13" fmla="*/ 169413 h 377708"/>
              <a:gd name="connsiteX14" fmla="*/ 3035824 w 3036106"/>
              <a:gd name="connsiteY14" fmla="*/ 237993 h 377708"/>
              <a:gd name="connsiteX15" fmla="*/ 3028204 w 3036106"/>
              <a:gd name="connsiteY15" fmla="*/ 321813 h 377708"/>
              <a:gd name="connsiteX16" fmla="*/ 2974864 w 3036106"/>
              <a:gd name="connsiteY16" fmla="*/ 358961 h 377708"/>
              <a:gd name="connsiteX17" fmla="*/ 2786799 w 3036106"/>
              <a:gd name="connsiteY17" fmla="*/ 366581 h 377708"/>
              <a:gd name="connsiteX18" fmla="*/ 2665194 w 3036106"/>
              <a:gd name="connsiteY18" fmla="*/ 374677 h 377708"/>
              <a:gd name="connsiteX19" fmla="*/ 2502424 w 3036106"/>
              <a:gd name="connsiteY19" fmla="*/ 375153 h 377708"/>
              <a:gd name="connsiteX20" fmla="*/ 1914740 w 3036106"/>
              <a:gd name="connsiteY20" fmla="*/ 371343 h 377708"/>
              <a:gd name="connsiteX21" fmla="*/ 1116055 w 3036106"/>
              <a:gd name="connsiteY21" fmla="*/ 375629 h 377708"/>
              <a:gd name="connsiteX22" fmla="*/ 978424 w 3036106"/>
              <a:gd name="connsiteY22" fmla="*/ 375153 h 377708"/>
              <a:gd name="connsiteX23" fmla="*/ 807092 w 3036106"/>
              <a:gd name="connsiteY23" fmla="*/ 369915 h 377708"/>
              <a:gd name="connsiteX24" fmla="*/ 727959 w 3036106"/>
              <a:gd name="connsiteY24" fmla="*/ 377693 h 377708"/>
              <a:gd name="connsiteX25" fmla="*/ 603500 w 3036106"/>
              <a:gd name="connsiteY25" fmla="*/ 371660 h 377708"/>
              <a:gd name="connsiteX26" fmla="*/ 476774 w 3036106"/>
              <a:gd name="connsiteY26" fmla="*/ 362453 h 377708"/>
              <a:gd name="connsiteX27" fmla="*/ 190814 w 3036106"/>
              <a:gd name="connsiteY27" fmla="*/ 371501 h 377708"/>
              <a:gd name="connsiteX28" fmla="*/ 81097 w 3036106"/>
              <a:gd name="connsiteY28" fmla="*/ 356738 h 377708"/>
              <a:gd name="connsiteX29" fmla="*/ 33544 w 3036106"/>
              <a:gd name="connsiteY29" fmla="*/ 306573 h 377708"/>
              <a:gd name="connsiteX30" fmla="*/ 18304 w 3036106"/>
              <a:gd name="connsiteY30" fmla="*/ 260853 h 377708"/>
              <a:gd name="connsiteX31" fmla="*/ 3064 w 3036106"/>
              <a:gd name="connsiteY31" fmla="*/ 207513 h 377708"/>
              <a:gd name="connsiteX32" fmla="*/ 0 w 3036106"/>
              <a:gd name="connsiteY32" fmla="*/ 177033 h 377708"/>
              <a:gd name="connsiteX33" fmla="*/ 12490 w 3036106"/>
              <a:gd name="connsiteY33" fmla="*/ 104167 h 377708"/>
              <a:gd name="connsiteX34" fmla="*/ 25610 w 3036106"/>
              <a:gd name="connsiteY34" fmla="*/ 64638 h 377708"/>
              <a:gd name="connsiteX35" fmla="*/ 86884 w 3036106"/>
              <a:gd name="connsiteY35" fmla="*/ 17013 h 377708"/>
              <a:gd name="connsiteX36" fmla="*/ 109744 w 3036106"/>
              <a:gd name="connsiteY36" fmla="*/ 1773 h 377708"/>
              <a:gd name="connsiteX37" fmla="*/ 307864 w 3036106"/>
              <a:gd name="connsiteY37" fmla="*/ 9393 h 37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6106" h="377708">
                <a:moveTo>
                  <a:pt x="307864" y="9393"/>
                </a:moveTo>
                <a:lnTo>
                  <a:pt x="307864" y="9393"/>
                </a:lnTo>
                <a:cubicBezTo>
                  <a:pt x="351044" y="11933"/>
                  <a:pt x="400574" y="16457"/>
                  <a:pt x="437404" y="17013"/>
                </a:cubicBezTo>
                <a:cubicBezTo>
                  <a:pt x="474234" y="17569"/>
                  <a:pt x="423591" y="15346"/>
                  <a:pt x="528844" y="12727"/>
                </a:cubicBezTo>
                <a:cubicBezTo>
                  <a:pt x="634097" y="10108"/>
                  <a:pt x="896201" y="-1243"/>
                  <a:pt x="1068921" y="1297"/>
                </a:cubicBezTo>
                <a:cubicBezTo>
                  <a:pt x="1219095" y="9076"/>
                  <a:pt x="1264122" y="4234"/>
                  <a:pt x="1517009" y="5583"/>
                </a:cubicBezTo>
                <a:cubicBezTo>
                  <a:pt x="1769896" y="6932"/>
                  <a:pt x="2136455" y="33995"/>
                  <a:pt x="2586244" y="9393"/>
                </a:cubicBezTo>
                <a:lnTo>
                  <a:pt x="2822464" y="17013"/>
                </a:lnTo>
                <a:cubicBezTo>
                  <a:pt x="2867726" y="18045"/>
                  <a:pt x="2841658" y="13362"/>
                  <a:pt x="2857814" y="15584"/>
                </a:cubicBezTo>
                <a:cubicBezTo>
                  <a:pt x="2873970" y="17806"/>
                  <a:pt x="2894003" y="27808"/>
                  <a:pt x="2919403" y="30348"/>
                </a:cubicBezTo>
                <a:cubicBezTo>
                  <a:pt x="2934643" y="35428"/>
                  <a:pt x="2958564" y="33047"/>
                  <a:pt x="2974864" y="38444"/>
                </a:cubicBezTo>
                <a:cubicBezTo>
                  <a:pt x="2991164" y="43841"/>
                  <a:pt x="3008421" y="47731"/>
                  <a:pt x="3017206" y="62733"/>
                </a:cubicBezTo>
                <a:cubicBezTo>
                  <a:pt x="3025991" y="77735"/>
                  <a:pt x="3025743" y="110675"/>
                  <a:pt x="3027576" y="128455"/>
                </a:cubicBezTo>
                <a:cubicBezTo>
                  <a:pt x="3029409" y="146235"/>
                  <a:pt x="3026829" y="151157"/>
                  <a:pt x="3028204" y="169413"/>
                </a:cubicBezTo>
                <a:cubicBezTo>
                  <a:pt x="3029579" y="187669"/>
                  <a:pt x="3035824" y="214992"/>
                  <a:pt x="3035824" y="237993"/>
                </a:cubicBezTo>
                <a:cubicBezTo>
                  <a:pt x="3035824" y="266048"/>
                  <a:pt x="3038364" y="301652"/>
                  <a:pt x="3028204" y="321813"/>
                </a:cubicBezTo>
                <a:cubicBezTo>
                  <a:pt x="3018044" y="341974"/>
                  <a:pt x="3015098" y="351500"/>
                  <a:pt x="2974864" y="358961"/>
                </a:cubicBezTo>
                <a:cubicBezTo>
                  <a:pt x="2934630" y="366422"/>
                  <a:pt x="2850299" y="364041"/>
                  <a:pt x="2786799" y="366581"/>
                </a:cubicBezTo>
                <a:cubicBezTo>
                  <a:pt x="2744109" y="373696"/>
                  <a:pt x="2712590" y="373248"/>
                  <a:pt x="2665194" y="374677"/>
                </a:cubicBezTo>
                <a:cubicBezTo>
                  <a:pt x="2617798" y="376106"/>
                  <a:pt x="2627500" y="375709"/>
                  <a:pt x="2502424" y="375153"/>
                </a:cubicBezTo>
                <a:lnTo>
                  <a:pt x="1914740" y="371343"/>
                </a:lnTo>
                <a:lnTo>
                  <a:pt x="1116055" y="375629"/>
                </a:lnTo>
                <a:lnTo>
                  <a:pt x="978424" y="375153"/>
                </a:lnTo>
                <a:cubicBezTo>
                  <a:pt x="926930" y="374201"/>
                  <a:pt x="873132" y="372455"/>
                  <a:pt x="807092" y="369915"/>
                </a:cubicBezTo>
                <a:cubicBezTo>
                  <a:pt x="774477" y="361761"/>
                  <a:pt x="761891" y="377402"/>
                  <a:pt x="727959" y="377693"/>
                </a:cubicBezTo>
                <a:cubicBezTo>
                  <a:pt x="694027" y="377984"/>
                  <a:pt x="645364" y="374200"/>
                  <a:pt x="603500" y="371660"/>
                </a:cubicBezTo>
                <a:cubicBezTo>
                  <a:pt x="561636" y="369120"/>
                  <a:pt x="545555" y="362480"/>
                  <a:pt x="476774" y="362453"/>
                </a:cubicBezTo>
                <a:cubicBezTo>
                  <a:pt x="407993" y="362427"/>
                  <a:pt x="287757" y="374041"/>
                  <a:pt x="190814" y="371501"/>
                </a:cubicBezTo>
                <a:cubicBezTo>
                  <a:pt x="178114" y="368961"/>
                  <a:pt x="107309" y="367559"/>
                  <a:pt x="81097" y="356738"/>
                </a:cubicBezTo>
                <a:cubicBezTo>
                  <a:pt x="54885" y="345917"/>
                  <a:pt x="66744" y="340065"/>
                  <a:pt x="33544" y="306573"/>
                </a:cubicBezTo>
                <a:cubicBezTo>
                  <a:pt x="28464" y="291333"/>
                  <a:pt x="22200" y="276438"/>
                  <a:pt x="18304" y="260853"/>
                </a:cubicBezTo>
                <a:cubicBezTo>
                  <a:pt x="14437" y="245386"/>
                  <a:pt x="6115" y="221483"/>
                  <a:pt x="3064" y="207513"/>
                </a:cubicBezTo>
                <a:cubicBezTo>
                  <a:pt x="13" y="193543"/>
                  <a:pt x="5080" y="187193"/>
                  <a:pt x="0" y="177033"/>
                </a:cubicBezTo>
                <a:cubicBezTo>
                  <a:pt x="2540" y="144013"/>
                  <a:pt x="8222" y="122899"/>
                  <a:pt x="12490" y="104167"/>
                </a:cubicBezTo>
                <a:cubicBezTo>
                  <a:pt x="16758" y="85435"/>
                  <a:pt x="13211" y="79163"/>
                  <a:pt x="25610" y="64638"/>
                </a:cubicBezTo>
                <a:cubicBezTo>
                  <a:pt x="38009" y="50113"/>
                  <a:pt x="31698" y="44606"/>
                  <a:pt x="86884" y="17013"/>
                </a:cubicBezTo>
                <a:cubicBezTo>
                  <a:pt x="95075" y="12917"/>
                  <a:pt x="100615" y="2503"/>
                  <a:pt x="109744" y="1773"/>
                </a:cubicBezTo>
                <a:cubicBezTo>
                  <a:pt x="165446" y="-2683"/>
                  <a:pt x="221504" y="1773"/>
                  <a:pt x="307864" y="939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>
            <a:defPPr>
              <a:defRPr lang="zh-TW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zh-TW" sz="1800" dirty="0">
                <a:solidFill>
                  <a:srgbClr val="2E3138"/>
                </a:solidFill>
                <a:latin typeface="+mj-lt"/>
              </a:rPr>
              <a:t>Stubbing a response’s headers</a:t>
            </a:r>
          </a:p>
        </p:txBody>
      </p:sp>
      <p:sp>
        <p:nvSpPr>
          <p:cNvPr id="17" name="자유형 76">
            <a:extLst>
              <a:ext uri="{FF2B5EF4-FFF2-40B4-BE49-F238E27FC236}">
                <a16:creationId xmlns:a16="http://schemas.microsoft.com/office/drawing/2014/main" id="{51877DE2-1C0D-4C41-93C1-722EB122AF2B}"/>
              </a:ext>
            </a:extLst>
          </p:cNvPr>
          <p:cNvSpPr/>
          <p:nvPr/>
        </p:nvSpPr>
        <p:spPr>
          <a:xfrm>
            <a:off x="6502478" y="4792334"/>
            <a:ext cx="5445967" cy="428440"/>
          </a:xfrm>
          <a:custGeom>
            <a:avLst/>
            <a:gdLst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533400 w 3048262"/>
              <a:gd name="connsiteY26" fmla="*/ 3370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7786 w 3048262"/>
              <a:gd name="connsiteY34" fmla="*/ 64638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47004 w 3036086"/>
              <a:gd name="connsiteY4" fmla="*/ 32253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7814 w 3036086"/>
              <a:gd name="connsiteY8" fmla="*/ 15584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4364 w 3036106"/>
              <a:gd name="connsiteY17" fmla="*/ 352293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65194 w 3036106"/>
              <a:gd name="connsiteY18" fmla="*/ 374677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82810"/>
              <a:gd name="connsiteX1" fmla="*/ 307864 w 3036106"/>
              <a:gd name="connsiteY1" fmla="*/ 9393 h 382810"/>
              <a:gd name="connsiteX2" fmla="*/ 437404 w 3036106"/>
              <a:gd name="connsiteY2" fmla="*/ 17013 h 382810"/>
              <a:gd name="connsiteX3" fmla="*/ 528844 w 3036106"/>
              <a:gd name="connsiteY3" fmla="*/ 12727 h 382810"/>
              <a:gd name="connsiteX4" fmla="*/ 1068921 w 3036106"/>
              <a:gd name="connsiteY4" fmla="*/ 1297 h 382810"/>
              <a:gd name="connsiteX5" fmla="*/ 1517009 w 3036106"/>
              <a:gd name="connsiteY5" fmla="*/ 5583 h 382810"/>
              <a:gd name="connsiteX6" fmla="*/ 2586244 w 3036106"/>
              <a:gd name="connsiteY6" fmla="*/ 9393 h 382810"/>
              <a:gd name="connsiteX7" fmla="*/ 2822464 w 3036106"/>
              <a:gd name="connsiteY7" fmla="*/ 17013 h 382810"/>
              <a:gd name="connsiteX8" fmla="*/ 2857814 w 3036106"/>
              <a:gd name="connsiteY8" fmla="*/ 15584 h 382810"/>
              <a:gd name="connsiteX9" fmla="*/ 2919403 w 3036106"/>
              <a:gd name="connsiteY9" fmla="*/ 30348 h 382810"/>
              <a:gd name="connsiteX10" fmla="*/ 2974864 w 3036106"/>
              <a:gd name="connsiteY10" fmla="*/ 38444 h 382810"/>
              <a:gd name="connsiteX11" fmla="*/ 3017206 w 3036106"/>
              <a:gd name="connsiteY11" fmla="*/ 62733 h 382810"/>
              <a:gd name="connsiteX12" fmla="*/ 3027576 w 3036106"/>
              <a:gd name="connsiteY12" fmla="*/ 128455 h 382810"/>
              <a:gd name="connsiteX13" fmla="*/ 3028204 w 3036106"/>
              <a:gd name="connsiteY13" fmla="*/ 169413 h 382810"/>
              <a:gd name="connsiteX14" fmla="*/ 3035824 w 3036106"/>
              <a:gd name="connsiteY14" fmla="*/ 237993 h 382810"/>
              <a:gd name="connsiteX15" fmla="*/ 3028204 w 3036106"/>
              <a:gd name="connsiteY15" fmla="*/ 321813 h 382810"/>
              <a:gd name="connsiteX16" fmla="*/ 2974864 w 3036106"/>
              <a:gd name="connsiteY16" fmla="*/ 358961 h 382810"/>
              <a:gd name="connsiteX17" fmla="*/ 2786799 w 3036106"/>
              <a:gd name="connsiteY17" fmla="*/ 366581 h 382810"/>
              <a:gd name="connsiteX18" fmla="*/ 2665194 w 3036106"/>
              <a:gd name="connsiteY18" fmla="*/ 374677 h 382810"/>
              <a:gd name="connsiteX19" fmla="*/ 2502424 w 3036106"/>
              <a:gd name="connsiteY19" fmla="*/ 375153 h 382810"/>
              <a:gd name="connsiteX20" fmla="*/ 1914740 w 3036106"/>
              <a:gd name="connsiteY20" fmla="*/ 371343 h 382810"/>
              <a:gd name="connsiteX21" fmla="*/ 1008904 w 3036106"/>
              <a:gd name="connsiteY21" fmla="*/ 382773 h 382810"/>
              <a:gd name="connsiteX22" fmla="*/ 978424 w 3036106"/>
              <a:gd name="connsiteY22" fmla="*/ 375153 h 382810"/>
              <a:gd name="connsiteX23" fmla="*/ 780304 w 3036106"/>
              <a:gd name="connsiteY23" fmla="*/ 367533 h 382810"/>
              <a:gd name="connsiteX24" fmla="*/ 727959 w 3036106"/>
              <a:gd name="connsiteY24" fmla="*/ 377693 h 382810"/>
              <a:gd name="connsiteX25" fmla="*/ 620546 w 3036106"/>
              <a:gd name="connsiteY25" fmla="*/ 357373 h 382810"/>
              <a:gd name="connsiteX26" fmla="*/ 476774 w 3036106"/>
              <a:gd name="connsiteY26" fmla="*/ 362453 h 382810"/>
              <a:gd name="connsiteX27" fmla="*/ 190814 w 3036106"/>
              <a:gd name="connsiteY27" fmla="*/ 371501 h 382810"/>
              <a:gd name="connsiteX28" fmla="*/ 81097 w 3036106"/>
              <a:gd name="connsiteY28" fmla="*/ 356738 h 382810"/>
              <a:gd name="connsiteX29" fmla="*/ 33544 w 3036106"/>
              <a:gd name="connsiteY29" fmla="*/ 306573 h 382810"/>
              <a:gd name="connsiteX30" fmla="*/ 18304 w 3036106"/>
              <a:gd name="connsiteY30" fmla="*/ 260853 h 382810"/>
              <a:gd name="connsiteX31" fmla="*/ 3064 w 3036106"/>
              <a:gd name="connsiteY31" fmla="*/ 207513 h 382810"/>
              <a:gd name="connsiteX32" fmla="*/ 0 w 3036106"/>
              <a:gd name="connsiteY32" fmla="*/ 177033 h 382810"/>
              <a:gd name="connsiteX33" fmla="*/ 12490 w 3036106"/>
              <a:gd name="connsiteY33" fmla="*/ 104167 h 382810"/>
              <a:gd name="connsiteX34" fmla="*/ 25610 w 3036106"/>
              <a:gd name="connsiteY34" fmla="*/ 64638 h 382810"/>
              <a:gd name="connsiteX35" fmla="*/ 86884 w 3036106"/>
              <a:gd name="connsiteY35" fmla="*/ 17013 h 382810"/>
              <a:gd name="connsiteX36" fmla="*/ 109744 w 3036106"/>
              <a:gd name="connsiteY36" fmla="*/ 1773 h 382810"/>
              <a:gd name="connsiteX37" fmla="*/ 307864 w 3036106"/>
              <a:gd name="connsiteY37" fmla="*/ 9393 h 382810"/>
              <a:gd name="connsiteX0" fmla="*/ 307864 w 3036106"/>
              <a:gd name="connsiteY0" fmla="*/ 9393 h 382819"/>
              <a:gd name="connsiteX1" fmla="*/ 307864 w 3036106"/>
              <a:gd name="connsiteY1" fmla="*/ 9393 h 382819"/>
              <a:gd name="connsiteX2" fmla="*/ 437404 w 3036106"/>
              <a:gd name="connsiteY2" fmla="*/ 17013 h 382819"/>
              <a:gd name="connsiteX3" fmla="*/ 528844 w 3036106"/>
              <a:gd name="connsiteY3" fmla="*/ 12727 h 382819"/>
              <a:gd name="connsiteX4" fmla="*/ 1068921 w 3036106"/>
              <a:gd name="connsiteY4" fmla="*/ 1297 h 382819"/>
              <a:gd name="connsiteX5" fmla="*/ 1517009 w 3036106"/>
              <a:gd name="connsiteY5" fmla="*/ 5583 h 382819"/>
              <a:gd name="connsiteX6" fmla="*/ 2586244 w 3036106"/>
              <a:gd name="connsiteY6" fmla="*/ 9393 h 382819"/>
              <a:gd name="connsiteX7" fmla="*/ 2822464 w 3036106"/>
              <a:gd name="connsiteY7" fmla="*/ 17013 h 382819"/>
              <a:gd name="connsiteX8" fmla="*/ 2857814 w 3036106"/>
              <a:gd name="connsiteY8" fmla="*/ 15584 h 382819"/>
              <a:gd name="connsiteX9" fmla="*/ 2919403 w 3036106"/>
              <a:gd name="connsiteY9" fmla="*/ 30348 h 382819"/>
              <a:gd name="connsiteX10" fmla="*/ 2974864 w 3036106"/>
              <a:gd name="connsiteY10" fmla="*/ 38444 h 382819"/>
              <a:gd name="connsiteX11" fmla="*/ 3017206 w 3036106"/>
              <a:gd name="connsiteY11" fmla="*/ 62733 h 382819"/>
              <a:gd name="connsiteX12" fmla="*/ 3027576 w 3036106"/>
              <a:gd name="connsiteY12" fmla="*/ 128455 h 382819"/>
              <a:gd name="connsiteX13" fmla="*/ 3028204 w 3036106"/>
              <a:gd name="connsiteY13" fmla="*/ 169413 h 382819"/>
              <a:gd name="connsiteX14" fmla="*/ 3035824 w 3036106"/>
              <a:gd name="connsiteY14" fmla="*/ 237993 h 382819"/>
              <a:gd name="connsiteX15" fmla="*/ 3028204 w 3036106"/>
              <a:gd name="connsiteY15" fmla="*/ 321813 h 382819"/>
              <a:gd name="connsiteX16" fmla="*/ 2974864 w 3036106"/>
              <a:gd name="connsiteY16" fmla="*/ 358961 h 382819"/>
              <a:gd name="connsiteX17" fmla="*/ 2786799 w 3036106"/>
              <a:gd name="connsiteY17" fmla="*/ 366581 h 382819"/>
              <a:gd name="connsiteX18" fmla="*/ 2665194 w 3036106"/>
              <a:gd name="connsiteY18" fmla="*/ 374677 h 382819"/>
              <a:gd name="connsiteX19" fmla="*/ 2502424 w 3036106"/>
              <a:gd name="connsiteY19" fmla="*/ 375153 h 382819"/>
              <a:gd name="connsiteX20" fmla="*/ 1914740 w 3036106"/>
              <a:gd name="connsiteY20" fmla="*/ 371343 h 382819"/>
              <a:gd name="connsiteX21" fmla="*/ 1008904 w 3036106"/>
              <a:gd name="connsiteY21" fmla="*/ 382773 h 382819"/>
              <a:gd name="connsiteX22" fmla="*/ 978424 w 3036106"/>
              <a:gd name="connsiteY22" fmla="*/ 375153 h 382819"/>
              <a:gd name="connsiteX23" fmla="*/ 807092 w 3036106"/>
              <a:gd name="connsiteY23" fmla="*/ 369915 h 382819"/>
              <a:gd name="connsiteX24" fmla="*/ 727959 w 3036106"/>
              <a:gd name="connsiteY24" fmla="*/ 377693 h 382819"/>
              <a:gd name="connsiteX25" fmla="*/ 620546 w 3036106"/>
              <a:gd name="connsiteY25" fmla="*/ 357373 h 382819"/>
              <a:gd name="connsiteX26" fmla="*/ 476774 w 3036106"/>
              <a:gd name="connsiteY26" fmla="*/ 362453 h 382819"/>
              <a:gd name="connsiteX27" fmla="*/ 190814 w 3036106"/>
              <a:gd name="connsiteY27" fmla="*/ 371501 h 382819"/>
              <a:gd name="connsiteX28" fmla="*/ 81097 w 3036106"/>
              <a:gd name="connsiteY28" fmla="*/ 356738 h 382819"/>
              <a:gd name="connsiteX29" fmla="*/ 33544 w 3036106"/>
              <a:gd name="connsiteY29" fmla="*/ 306573 h 382819"/>
              <a:gd name="connsiteX30" fmla="*/ 18304 w 3036106"/>
              <a:gd name="connsiteY30" fmla="*/ 260853 h 382819"/>
              <a:gd name="connsiteX31" fmla="*/ 3064 w 3036106"/>
              <a:gd name="connsiteY31" fmla="*/ 207513 h 382819"/>
              <a:gd name="connsiteX32" fmla="*/ 0 w 3036106"/>
              <a:gd name="connsiteY32" fmla="*/ 177033 h 382819"/>
              <a:gd name="connsiteX33" fmla="*/ 12490 w 3036106"/>
              <a:gd name="connsiteY33" fmla="*/ 104167 h 382819"/>
              <a:gd name="connsiteX34" fmla="*/ 25610 w 3036106"/>
              <a:gd name="connsiteY34" fmla="*/ 64638 h 382819"/>
              <a:gd name="connsiteX35" fmla="*/ 86884 w 3036106"/>
              <a:gd name="connsiteY35" fmla="*/ 17013 h 382819"/>
              <a:gd name="connsiteX36" fmla="*/ 109744 w 3036106"/>
              <a:gd name="connsiteY36" fmla="*/ 1773 h 382819"/>
              <a:gd name="connsiteX37" fmla="*/ 307864 w 3036106"/>
              <a:gd name="connsiteY37" fmla="*/ 9393 h 382819"/>
              <a:gd name="connsiteX0" fmla="*/ 307864 w 3036106"/>
              <a:gd name="connsiteY0" fmla="*/ 9393 h 377863"/>
              <a:gd name="connsiteX1" fmla="*/ 307864 w 3036106"/>
              <a:gd name="connsiteY1" fmla="*/ 9393 h 377863"/>
              <a:gd name="connsiteX2" fmla="*/ 437404 w 3036106"/>
              <a:gd name="connsiteY2" fmla="*/ 17013 h 377863"/>
              <a:gd name="connsiteX3" fmla="*/ 528844 w 3036106"/>
              <a:gd name="connsiteY3" fmla="*/ 12727 h 377863"/>
              <a:gd name="connsiteX4" fmla="*/ 1068921 w 3036106"/>
              <a:gd name="connsiteY4" fmla="*/ 1297 h 377863"/>
              <a:gd name="connsiteX5" fmla="*/ 1517009 w 3036106"/>
              <a:gd name="connsiteY5" fmla="*/ 5583 h 377863"/>
              <a:gd name="connsiteX6" fmla="*/ 2586244 w 3036106"/>
              <a:gd name="connsiteY6" fmla="*/ 9393 h 377863"/>
              <a:gd name="connsiteX7" fmla="*/ 2822464 w 3036106"/>
              <a:gd name="connsiteY7" fmla="*/ 17013 h 377863"/>
              <a:gd name="connsiteX8" fmla="*/ 2857814 w 3036106"/>
              <a:gd name="connsiteY8" fmla="*/ 15584 h 377863"/>
              <a:gd name="connsiteX9" fmla="*/ 2919403 w 3036106"/>
              <a:gd name="connsiteY9" fmla="*/ 30348 h 377863"/>
              <a:gd name="connsiteX10" fmla="*/ 2974864 w 3036106"/>
              <a:gd name="connsiteY10" fmla="*/ 38444 h 377863"/>
              <a:gd name="connsiteX11" fmla="*/ 3017206 w 3036106"/>
              <a:gd name="connsiteY11" fmla="*/ 62733 h 377863"/>
              <a:gd name="connsiteX12" fmla="*/ 3027576 w 3036106"/>
              <a:gd name="connsiteY12" fmla="*/ 128455 h 377863"/>
              <a:gd name="connsiteX13" fmla="*/ 3028204 w 3036106"/>
              <a:gd name="connsiteY13" fmla="*/ 169413 h 377863"/>
              <a:gd name="connsiteX14" fmla="*/ 3035824 w 3036106"/>
              <a:gd name="connsiteY14" fmla="*/ 237993 h 377863"/>
              <a:gd name="connsiteX15" fmla="*/ 3028204 w 3036106"/>
              <a:gd name="connsiteY15" fmla="*/ 321813 h 377863"/>
              <a:gd name="connsiteX16" fmla="*/ 2974864 w 3036106"/>
              <a:gd name="connsiteY16" fmla="*/ 358961 h 377863"/>
              <a:gd name="connsiteX17" fmla="*/ 2786799 w 3036106"/>
              <a:gd name="connsiteY17" fmla="*/ 366581 h 377863"/>
              <a:gd name="connsiteX18" fmla="*/ 2665194 w 3036106"/>
              <a:gd name="connsiteY18" fmla="*/ 374677 h 377863"/>
              <a:gd name="connsiteX19" fmla="*/ 2502424 w 3036106"/>
              <a:gd name="connsiteY19" fmla="*/ 375153 h 377863"/>
              <a:gd name="connsiteX20" fmla="*/ 1914740 w 3036106"/>
              <a:gd name="connsiteY20" fmla="*/ 371343 h 377863"/>
              <a:gd name="connsiteX21" fmla="*/ 1116055 w 3036106"/>
              <a:gd name="connsiteY21" fmla="*/ 375629 h 377863"/>
              <a:gd name="connsiteX22" fmla="*/ 978424 w 3036106"/>
              <a:gd name="connsiteY22" fmla="*/ 375153 h 377863"/>
              <a:gd name="connsiteX23" fmla="*/ 807092 w 3036106"/>
              <a:gd name="connsiteY23" fmla="*/ 369915 h 377863"/>
              <a:gd name="connsiteX24" fmla="*/ 727959 w 3036106"/>
              <a:gd name="connsiteY24" fmla="*/ 377693 h 377863"/>
              <a:gd name="connsiteX25" fmla="*/ 620546 w 3036106"/>
              <a:gd name="connsiteY25" fmla="*/ 357373 h 377863"/>
              <a:gd name="connsiteX26" fmla="*/ 476774 w 3036106"/>
              <a:gd name="connsiteY26" fmla="*/ 362453 h 377863"/>
              <a:gd name="connsiteX27" fmla="*/ 190814 w 3036106"/>
              <a:gd name="connsiteY27" fmla="*/ 371501 h 377863"/>
              <a:gd name="connsiteX28" fmla="*/ 81097 w 3036106"/>
              <a:gd name="connsiteY28" fmla="*/ 356738 h 377863"/>
              <a:gd name="connsiteX29" fmla="*/ 33544 w 3036106"/>
              <a:gd name="connsiteY29" fmla="*/ 306573 h 377863"/>
              <a:gd name="connsiteX30" fmla="*/ 18304 w 3036106"/>
              <a:gd name="connsiteY30" fmla="*/ 260853 h 377863"/>
              <a:gd name="connsiteX31" fmla="*/ 3064 w 3036106"/>
              <a:gd name="connsiteY31" fmla="*/ 207513 h 377863"/>
              <a:gd name="connsiteX32" fmla="*/ 0 w 3036106"/>
              <a:gd name="connsiteY32" fmla="*/ 177033 h 377863"/>
              <a:gd name="connsiteX33" fmla="*/ 12490 w 3036106"/>
              <a:gd name="connsiteY33" fmla="*/ 104167 h 377863"/>
              <a:gd name="connsiteX34" fmla="*/ 25610 w 3036106"/>
              <a:gd name="connsiteY34" fmla="*/ 64638 h 377863"/>
              <a:gd name="connsiteX35" fmla="*/ 86884 w 3036106"/>
              <a:gd name="connsiteY35" fmla="*/ 17013 h 377863"/>
              <a:gd name="connsiteX36" fmla="*/ 109744 w 3036106"/>
              <a:gd name="connsiteY36" fmla="*/ 1773 h 377863"/>
              <a:gd name="connsiteX37" fmla="*/ 307864 w 3036106"/>
              <a:gd name="connsiteY37" fmla="*/ 9393 h 377863"/>
              <a:gd name="connsiteX0" fmla="*/ 307864 w 3036106"/>
              <a:gd name="connsiteY0" fmla="*/ 9393 h 377708"/>
              <a:gd name="connsiteX1" fmla="*/ 307864 w 3036106"/>
              <a:gd name="connsiteY1" fmla="*/ 9393 h 377708"/>
              <a:gd name="connsiteX2" fmla="*/ 437404 w 3036106"/>
              <a:gd name="connsiteY2" fmla="*/ 17013 h 377708"/>
              <a:gd name="connsiteX3" fmla="*/ 528844 w 3036106"/>
              <a:gd name="connsiteY3" fmla="*/ 12727 h 377708"/>
              <a:gd name="connsiteX4" fmla="*/ 1068921 w 3036106"/>
              <a:gd name="connsiteY4" fmla="*/ 1297 h 377708"/>
              <a:gd name="connsiteX5" fmla="*/ 1517009 w 3036106"/>
              <a:gd name="connsiteY5" fmla="*/ 5583 h 377708"/>
              <a:gd name="connsiteX6" fmla="*/ 2586244 w 3036106"/>
              <a:gd name="connsiteY6" fmla="*/ 9393 h 377708"/>
              <a:gd name="connsiteX7" fmla="*/ 2822464 w 3036106"/>
              <a:gd name="connsiteY7" fmla="*/ 17013 h 377708"/>
              <a:gd name="connsiteX8" fmla="*/ 2857814 w 3036106"/>
              <a:gd name="connsiteY8" fmla="*/ 15584 h 377708"/>
              <a:gd name="connsiteX9" fmla="*/ 2919403 w 3036106"/>
              <a:gd name="connsiteY9" fmla="*/ 30348 h 377708"/>
              <a:gd name="connsiteX10" fmla="*/ 2974864 w 3036106"/>
              <a:gd name="connsiteY10" fmla="*/ 38444 h 377708"/>
              <a:gd name="connsiteX11" fmla="*/ 3017206 w 3036106"/>
              <a:gd name="connsiteY11" fmla="*/ 62733 h 377708"/>
              <a:gd name="connsiteX12" fmla="*/ 3027576 w 3036106"/>
              <a:gd name="connsiteY12" fmla="*/ 128455 h 377708"/>
              <a:gd name="connsiteX13" fmla="*/ 3028204 w 3036106"/>
              <a:gd name="connsiteY13" fmla="*/ 169413 h 377708"/>
              <a:gd name="connsiteX14" fmla="*/ 3035824 w 3036106"/>
              <a:gd name="connsiteY14" fmla="*/ 237993 h 377708"/>
              <a:gd name="connsiteX15" fmla="*/ 3028204 w 3036106"/>
              <a:gd name="connsiteY15" fmla="*/ 321813 h 377708"/>
              <a:gd name="connsiteX16" fmla="*/ 2974864 w 3036106"/>
              <a:gd name="connsiteY16" fmla="*/ 358961 h 377708"/>
              <a:gd name="connsiteX17" fmla="*/ 2786799 w 3036106"/>
              <a:gd name="connsiteY17" fmla="*/ 366581 h 377708"/>
              <a:gd name="connsiteX18" fmla="*/ 2665194 w 3036106"/>
              <a:gd name="connsiteY18" fmla="*/ 374677 h 377708"/>
              <a:gd name="connsiteX19" fmla="*/ 2502424 w 3036106"/>
              <a:gd name="connsiteY19" fmla="*/ 375153 h 377708"/>
              <a:gd name="connsiteX20" fmla="*/ 1914740 w 3036106"/>
              <a:gd name="connsiteY20" fmla="*/ 371343 h 377708"/>
              <a:gd name="connsiteX21" fmla="*/ 1116055 w 3036106"/>
              <a:gd name="connsiteY21" fmla="*/ 375629 h 377708"/>
              <a:gd name="connsiteX22" fmla="*/ 978424 w 3036106"/>
              <a:gd name="connsiteY22" fmla="*/ 375153 h 377708"/>
              <a:gd name="connsiteX23" fmla="*/ 807092 w 3036106"/>
              <a:gd name="connsiteY23" fmla="*/ 369915 h 377708"/>
              <a:gd name="connsiteX24" fmla="*/ 727959 w 3036106"/>
              <a:gd name="connsiteY24" fmla="*/ 377693 h 377708"/>
              <a:gd name="connsiteX25" fmla="*/ 603500 w 3036106"/>
              <a:gd name="connsiteY25" fmla="*/ 371660 h 377708"/>
              <a:gd name="connsiteX26" fmla="*/ 476774 w 3036106"/>
              <a:gd name="connsiteY26" fmla="*/ 362453 h 377708"/>
              <a:gd name="connsiteX27" fmla="*/ 190814 w 3036106"/>
              <a:gd name="connsiteY27" fmla="*/ 371501 h 377708"/>
              <a:gd name="connsiteX28" fmla="*/ 81097 w 3036106"/>
              <a:gd name="connsiteY28" fmla="*/ 356738 h 377708"/>
              <a:gd name="connsiteX29" fmla="*/ 33544 w 3036106"/>
              <a:gd name="connsiteY29" fmla="*/ 306573 h 377708"/>
              <a:gd name="connsiteX30" fmla="*/ 18304 w 3036106"/>
              <a:gd name="connsiteY30" fmla="*/ 260853 h 377708"/>
              <a:gd name="connsiteX31" fmla="*/ 3064 w 3036106"/>
              <a:gd name="connsiteY31" fmla="*/ 207513 h 377708"/>
              <a:gd name="connsiteX32" fmla="*/ 0 w 3036106"/>
              <a:gd name="connsiteY32" fmla="*/ 177033 h 377708"/>
              <a:gd name="connsiteX33" fmla="*/ 12490 w 3036106"/>
              <a:gd name="connsiteY33" fmla="*/ 104167 h 377708"/>
              <a:gd name="connsiteX34" fmla="*/ 25610 w 3036106"/>
              <a:gd name="connsiteY34" fmla="*/ 64638 h 377708"/>
              <a:gd name="connsiteX35" fmla="*/ 86884 w 3036106"/>
              <a:gd name="connsiteY35" fmla="*/ 17013 h 377708"/>
              <a:gd name="connsiteX36" fmla="*/ 109744 w 3036106"/>
              <a:gd name="connsiteY36" fmla="*/ 1773 h 377708"/>
              <a:gd name="connsiteX37" fmla="*/ 307864 w 3036106"/>
              <a:gd name="connsiteY37" fmla="*/ 9393 h 37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6106" h="377708">
                <a:moveTo>
                  <a:pt x="307864" y="9393"/>
                </a:moveTo>
                <a:lnTo>
                  <a:pt x="307864" y="9393"/>
                </a:lnTo>
                <a:cubicBezTo>
                  <a:pt x="351044" y="11933"/>
                  <a:pt x="400574" y="16457"/>
                  <a:pt x="437404" y="17013"/>
                </a:cubicBezTo>
                <a:cubicBezTo>
                  <a:pt x="474234" y="17569"/>
                  <a:pt x="423591" y="15346"/>
                  <a:pt x="528844" y="12727"/>
                </a:cubicBezTo>
                <a:cubicBezTo>
                  <a:pt x="634097" y="10108"/>
                  <a:pt x="896201" y="-1243"/>
                  <a:pt x="1068921" y="1297"/>
                </a:cubicBezTo>
                <a:cubicBezTo>
                  <a:pt x="1219095" y="9076"/>
                  <a:pt x="1264122" y="4234"/>
                  <a:pt x="1517009" y="5583"/>
                </a:cubicBezTo>
                <a:cubicBezTo>
                  <a:pt x="1769896" y="6932"/>
                  <a:pt x="2136455" y="33995"/>
                  <a:pt x="2586244" y="9393"/>
                </a:cubicBezTo>
                <a:lnTo>
                  <a:pt x="2822464" y="17013"/>
                </a:lnTo>
                <a:cubicBezTo>
                  <a:pt x="2867726" y="18045"/>
                  <a:pt x="2841658" y="13362"/>
                  <a:pt x="2857814" y="15584"/>
                </a:cubicBezTo>
                <a:cubicBezTo>
                  <a:pt x="2873970" y="17806"/>
                  <a:pt x="2894003" y="27808"/>
                  <a:pt x="2919403" y="30348"/>
                </a:cubicBezTo>
                <a:cubicBezTo>
                  <a:pt x="2934643" y="35428"/>
                  <a:pt x="2958564" y="33047"/>
                  <a:pt x="2974864" y="38444"/>
                </a:cubicBezTo>
                <a:cubicBezTo>
                  <a:pt x="2991164" y="43841"/>
                  <a:pt x="3008421" y="47731"/>
                  <a:pt x="3017206" y="62733"/>
                </a:cubicBezTo>
                <a:cubicBezTo>
                  <a:pt x="3025991" y="77735"/>
                  <a:pt x="3025743" y="110675"/>
                  <a:pt x="3027576" y="128455"/>
                </a:cubicBezTo>
                <a:cubicBezTo>
                  <a:pt x="3029409" y="146235"/>
                  <a:pt x="3026829" y="151157"/>
                  <a:pt x="3028204" y="169413"/>
                </a:cubicBezTo>
                <a:cubicBezTo>
                  <a:pt x="3029579" y="187669"/>
                  <a:pt x="3035824" y="214992"/>
                  <a:pt x="3035824" y="237993"/>
                </a:cubicBezTo>
                <a:cubicBezTo>
                  <a:pt x="3035824" y="266048"/>
                  <a:pt x="3038364" y="301652"/>
                  <a:pt x="3028204" y="321813"/>
                </a:cubicBezTo>
                <a:cubicBezTo>
                  <a:pt x="3018044" y="341974"/>
                  <a:pt x="3015098" y="351500"/>
                  <a:pt x="2974864" y="358961"/>
                </a:cubicBezTo>
                <a:cubicBezTo>
                  <a:pt x="2934630" y="366422"/>
                  <a:pt x="2850299" y="364041"/>
                  <a:pt x="2786799" y="366581"/>
                </a:cubicBezTo>
                <a:cubicBezTo>
                  <a:pt x="2744109" y="373696"/>
                  <a:pt x="2712590" y="373248"/>
                  <a:pt x="2665194" y="374677"/>
                </a:cubicBezTo>
                <a:cubicBezTo>
                  <a:pt x="2617798" y="376106"/>
                  <a:pt x="2627500" y="375709"/>
                  <a:pt x="2502424" y="375153"/>
                </a:cubicBezTo>
                <a:lnTo>
                  <a:pt x="1914740" y="371343"/>
                </a:lnTo>
                <a:lnTo>
                  <a:pt x="1116055" y="375629"/>
                </a:lnTo>
                <a:lnTo>
                  <a:pt x="978424" y="375153"/>
                </a:lnTo>
                <a:cubicBezTo>
                  <a:pt x="926930" y="374201"/>
                  <a:pt x="873132" y="372455"/>
                  <a:pt x="807092" y="369915"/>
                </a:cubicBezTo>
                <a:cubicBezTo>
                  <a:pt x="774477" y="361761"/>
                  <a:pt x="761891" y="377402"/>
                  <a:pt x="727959" y="377693"/>
                </a:cubicBezTo>
                <a:cubicBezTo>
                  <a:pt x="694027" y="377984"/>
                  <a:pt x="645364" y="374200"/>
                  <a:pt x="603500" y="371660"/>
                </a:cubicBezTo>
                <a:cubicBezTo>
                  <a:pt x="561636" y="369120"/>
                  <a:pt x="545555" y="362480"/>
                  <a:pt x="476774" y="362453"/>
                </a:cubicBezTo>
                <a:cubicBezTo>
                  <a:pt x="407993" y="362427"/>
                  <a:pt x="287757" y="374041"/>
                  <a:pt x="190814" y="371501"/>
                </a:cubicBezTo>
                <a:cubicBezTo>
                  <a:pt x="178114" y="368961"/>
                  <a:pt x="107309" y="367559"/>
                  <a:pt x="81097" y="356738"/>
                </a:cubicBezTo>
                <a:cubicBezTo>
                  <a:pt x="54885" y="345917"/>
                  <a:pt x="66744" y="340065"/>
                  <a:pt x="33544" y="306573"/>
                </a:cubicBezTo>
                <a:cubicBezTo>
                  <a:pt x="28464" y="291333"/>
                  <a:pt x="22200" y="276438"/>
                  <a:pt x="18304" y="260853"/>
                </a:cubicBezTo>
                <a:cubicBezTo>
                  <a:pt x="14437" y="245386"/>
                  <a:pt x="6115" y="221483"/>
                  <a:pt x="3064" y="207513"/>
                </a:cubicBezTo>
                <a:cubicBezTo>
                  <a:pt x="13" y="193543"/>
                  <a:pt x="5080" y="187193"/>
                  <a:pt x="0" y="177033"/>
                </a:cubicBezTo>
                <a:cubicBezTo>
                  <a:pt x="2540" y="144013"/>
                  <a:pt x="8222" y="122899"/>
                  <a:pt x="12490" y="104167"/>
                </a:cubicBezTo>
                <a:cubicBezTo>
                  <a:pt x="16758" y="85435"/>
                  <a:pt x="13211" y="79163"/>
                  <a:pt x="25610" y="64638"/>
                </a:cubicBezTo>
                <a:cubicBezTo>
                  <a:pt x="38009" y="50113"/>
                  <a:pt x="31698" y="44606"/>
                  <a:pt x="86884" y="17013"/>
                </a:cubicBezTo>
                <a:cubicBezTo>
                  <a:pt x="95075" y="12917"/>
                  <a:pt x="100615" y="2503"/>
                  <a:pt x="109744" y="1773"/>
                </a:cubicBezTo>
                <a:cubicBezTo>
                  <a:pt x="165446" y="-2683"/>
                  <a:pt x="221504" y="1773"/>
                  <a:pt x="307864" y="939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>
            <a:defPPr>
              <a:defRPr lang="zh-TW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zh-TW" sz="1800" dirty="0">
                <a:solidFill>
                  <a:srgbClr val="2E3138"/>
                </a:solidFill>
                <a:latin typeface="+mj-lt"/>
              </a:rPr>
              <a:t>Stubbing a response’s status code</a:t>
            </a:r>
          </a:p>
        </p:txBody>
      </p:sp>
      <p:sp>
        <p:nvSpPr>
          <p:cNvPr id="19" name="자유형 72">
            <a:extLst>
              <a:ext uri="{FF2B5EF4-FFF2-40B4-BE49-F238E27FC236}">
                <a16:creationId xmlns:a16="http://schemas.microsoft.com/office/drawing/2014/main" id="{229C84B7-E634-4B61-9065-B060F9527ACD}"/>
              </a:ext>
            </a:extLst>
          </p:cNvPr>
          <p:cNvSpPr/>
          <p:nvPr/>
        </p:nvSpPr>
        <p:spPr>
          <a:xfrm>
            <a:off x="976690" y="5329042"/>
            <a:ext cx="4828539" cy="389629"/>
          </a:xfrm>
          <a:custGeom>
            <a:avLst/>
            <a:gdLst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533400 w 3048262"/>
              <a:gd name="connsiteY26" fmla="*/ 3370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7786 w 3048262"/>
              <a:gd name="connsiteY34" fmla="*/ 64638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47004 w 3036086"/>
              <a:gd name="connsiteY4" fmla="*/ 32253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7814 w 3036086"/>
              <a:gd name="connsiteY8" fmla="*/ 15584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4364 w 3036106"/>
              <a:gd name="connsiteY17" fmla="*/ 352293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65194 w 3036106"/>
              <a:gd name="connsiteY18" fmla="*/ 374677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82810"/>
              <a:gd name="connsiteX1" fmla="*/ 307864 w 3036106"/>
              <a:gd name="connsiteY1" fmla="*/ 9393 h 382810"/>
              <a:gd name="connsiteX2" fmla="*/ 437404 w 3036106"/>
              <a:gd name="connsiteY2" fmla="*/ 17013 h 382810"/>
              <a:gd name="connsiteX3" fmla="*/ 528844 w 3036106"/>
              <a:gd name="connsiteY3" fmla="*/ 12727 h 382810"/>
              <a:gd name="connsiteX4" fmla="*/ 1068921 w 3036106"/>
              <a:gd name="connsiteY4" fmla="*/ 1297 h 382810"/>
              <a:gd name="connsiteX5" fmla="*/ 1517009 w 3036106"/>
              <a:gd name="connsiteY5" fmla="*/ 5583 h 382810"/>
              <a:gd name="connsiteX6" fmla="*/ 2586244 w 3036106"/>
              <a:gd name="connsiteY6" fmla="*/ 9393 h 382810"/>
              <a:gd name="connsiteX7" fmla="*/ 2822464 w 3036106"/>
              <a:gd name="connsiteY7" fmla="*/ 17013 h 382810"/>
              <a:gd name="connsiteX8" fmla="*/ 2857814 w 3036106"/>
              <a:gd name="connsiteY8" fmla="*/ 15584 h 382810"/>
              <a:gd name="connsiteX9" fmla="*/ 2919403 w 3036106"/>
              <a:gd name="connsiteY9" fmla="*/ 30348 h 382810"/>
              <a:gd name="connsiteX10" fmla="*/ 2974864 w 3036106"/>
              <a:gd name="connsiteY10" fmla="*/ 38444 h 382810"/>
              <a:gd name="connsiteX11" fmla="*/ 3017206 w 3036106"/>
              <a:gd name="connsiteY11" fmla="*/ 62733 h 382810"/>
              <a:gd name="connsiteX12" fmla="*/ 3027576 w 3036106"/>
              <a:gd name="connsiteY12" fmla="*/ 128455 h 382810"/>
              <a:gd name="connsiteX13" fmla="*/ 3028204 w 3036106"/>
              <a:gd name="connsiteY13" fmla="*/ 169413 h 382810"/>
              <a:gd name="connsiteX14" fmla="*/ 3035824 w 3036106"/>
              <a:gd name="connsiteY14" fmla="*/ 237993 h 382810"/>
              <a:gd name="connsiteX15" fmla="*/ 3028204 w 3036106"/>
              <a:gd name="connsiteY15" fmla="*/ 321813 h 382810"/>
              <a:gd name="connsiteX16" fmla="*/ 2974864 w 3036106"/>
              <a:gd name="connsiteY16" fmla="*/ 358961 h 382810"/>
              <a:gd name="connsiteX17" fmla="*/ 2786799 w 3036106"/>
              <a:gd name="connsiteY17" fmla="*/ 366581 h 382810"/>
              <a:gd name="connsiteX18" fmla="*/ 2665194 w 3036106"/>
              <a:gd name="connsiteY18" fmla="*/ 374677 h 382810"/>
              <a:gd name="connsiteX19" fmla="*/ 2502424 w 3036106"/>
              <a:gd name="connsiteY19" fmla="*/ 375153 h 382810"/>
              <a:gd name="connsiteX20" fmla="*/ 1914740 w 3036106"/>
              <a:gd name="connsiteY20" fmla="*/ 371343 h 382810"/>
              <a:gd name="connsiteX21" fmla="*/ 1008904 w 3036106"/>
              <a:gd name="connsiteY21" fmla="*/ 382773 h 382810"/>
              <a:gd name="connsiteX22" fmla="*/ 978424 w 3036106"/>
              <a:gd name="connsiteY22" fmla="*/ 375153 h 382810"/>
              <a:gd name="connsiteX23" fmla="*/ 780304 w 3036106"/>
              <a:gd name="connsiteY23" fmla="*/ 367533 h 382810"/>
              <a:gd name="connsiteX24" fmla="*/ 727959 w 3036106"/>
              <a:gd name="connsiteY24" fmla="*/ 377693 h 382810"/>
              <a:gd name="connsiteX25" fmla="*/ 620546 w 3036106"/>
              <a:gd name="connsiteY25" fmla="*/ 357373 h 382810"/>
              <a:gd name="connsiteX26" fmla="*/ 476774 w 3036106"/>
              <a:gd name="connsiteY26" fmla="*/ 362453 h 382810"/>
              <a:gd name="connsiteX27" fmla="*/ 190814 w 3036106"/>
              <a:gd name="connsiteY27" fmla="*/ 371501 h 382810"/>
              <a:gd name="connsiteX28" fmla="*/ 81097 w 3036106"/>
              <a:gd name="connsiteY28" fmla="*/ 356738 h 382810"/>
              <a:gd name="connsiteX29" fmla="*/ 33544 w 3036106"/>
              <a:gd name="connsiteY29" fmla="*/ 306573 h 382810"/>
              <a:gd name="connsiteX30" fmla="*/ 18304 w 3036106"/>
              <a:gd name="connsiteY30" fmla="*/ 260853 h 382810"/>
              <a:gd name="connsiteX31" fmla="*/ 3064 w 3036106"/>
              <a:gd name="connsiteY31" fmla="*/ 207513 h 382810"/>
              <a:gd name="connsiteX32" fmla="*/ 0 w 3036106"/>
              <a:gd name="connsiteY32" fmla="*/ 177033 h 382810"/>
              <a:gd name="connsiteX33" fmla="*/ 12490 w 3036106"/>
              <a:gd name="connsiteY33" fmla="*/ 104167 h 382810"/>
              <a:gd name="connsiteX34" fmla="*/ 25610 w 3036106"/>
              <a:gd name="connsiteY34" fmla="*/ 64638 h 382810"/>
              <a:gd name="connsiteX35" fmla="*/ 86884 w 3036106"/>
              <a:gd name="connsiteY35" fmla="*/ 17013 h 382810"/>
              <a:gd name="connsiteX36" fmla="*/ 109744 w 3036106"/>
              <a:gd name="connsiteY36" fmla="*/ 1773 h 382810"/>
              <a:gd name="connsiteX37" fmla="*/ 307864 w 3036106"/>
              <a:gd name="connsiteY37" fmla="*/ 9393 h 382810"/>
              <a:gd name="connsiteX0" fmla="*/ 307864 w 3036106"/>
              <a:gd name="connsiteY0" fmla="*/ 9393 h 382819"/>
              <a:gd name="connsiteX1" fmla="*/ 307864 w 3036106"/>
              <a:gd name="connsiteY1" fmla="*/ 9393 h 382819"/>
              <a:gd name="connsiteX2" fmla="*/ 437404 w 3036106"/>
              <a:gd name="connsiteY2" fmla="*/ 17013 h 382819"/>
              <a:gd name="connsiteX3" fmla="*/ 528844 w 3036106"/>
              <a:gd name="connsiteY3" fmla="*/ 12727 h 382819"/>
              <a:gd name="connsiteX4" fmla="*/ 1068921 w 3036106"/>
              <a:gd name="connsiteY4" fmla="*/ 1297 h 382819"/>
              <a:gd name="connsiteX5" fmla="*/ 1517009 w 3036106"/>
              <a:gd name="connsiteY5" fmla="*/ 5583 h 382819"/>
              <a:gd name="connsiteX6" fmla="*/ 2586244 w 3036106"/>
              <a:gd name="connsiteY6" fmla="*/ 9393 h 382819"/>
              <a:gd name="connsiteX7" fmla="*/ 2822464 w 3036106"/>
              <a:gd name="connsiteY7" fmla="*/ 17013 h 382819"/>
              <a:gd name="connsiteX8" fmla="*/ 2857814 w 3036106"/>
              <a:gd name="connsiteY8" fmla="*/ 15584 h 382819"/>
              <a:gd name="connsiteX9" fmla="*/ 2919403 w 3036106"/>
              <a:gd name="connsiteY9" fmla="*/ 30348 h 382819"/>
              <a:gd name="connsiteX10" fmla="*/ 2974864 w 3036106"/>
              <a:gd name="connsiteY10" fmla="*/ 38444 h 382819"/>
              <a:gd name="connsiteX11" fmla="*/ 3017206 w 3036106"/>
              <a:gd name="connsiteY11" fmla="*/ 62733 h 382819"/>
              <a:gd name="connsiteX12" fmla="*/ 3027576 w 3036106"/>
              <a:gd name="connsiteY12" fmla="*/ 128455 h 382819"/>
              <a:gd name="connsiteX13" fmla="*/ 3028204 w 3036106"/>
              <a:gd name="connsiteY13" fmla="*/ 169413 h 382819"/>
              <a:gd name="connsiteX14" fmla="*/ 3035824 w 3036106"/>
              <a:gd name="connsiteY14" fmla="*/ 237993 h 382819"/>
              <a:gd name="connsiteX15" fmla="*/ 3028204 w 3036106"/>
              <a:gd name="connsiteY15" fmla="*/ 321813 h 382819"/>
              <a:gd name="connsiteX16" fmla="*/ 2974864 w 3036106"/>
              <a:gd name="connsiteY16" fmla="*/ 358961 h 382819"/>
              <a:gd name="connsiteX17" fmla="*/ 2786799 w 3036106"/>
              <a:gd name="connsiteY17" fmla="*/ 366581 h 382819"/>
              <a:gd name="connsiteX18" fmla="*/ 2665194 w 3036106"/>
              <a:gd name="connsiteY18" fmla="*/ 374677 h 382819"/>
              <a:gd name="connsiteX19" fmla="*/ 2502424 w 3036106"/>
              <a:gd name="connsiteY19" fmla="*/ 375153 h 382819"/>
              <a:gd name="connsiteX20" fmla="*/ 1914740 w 3036106"/>
              <a:gd name="connsiteY20" fmla="*/ 371343 h 382819"/>
              <a:gd name="connsiteX21" fmla="*/ 1008904 w 3036106"/>
              <a:gd name="connsiteY21" fmla="*/ 382773 h 382819"/>
              <a:gd name="connsiteX22" fmla="*/ 978424 w 3036106"/>
              <a:gd name="connsiteY22" fmla="*/ 375153 h 382819"/>
              <a:gd name="connsiteX23" fmla="*/ 807092 w 3036106"/>
              <a:gd name="connsiteY23" fmla="*/ 369915 h 382819"/>
              <a:gd name="connsiteX24" fmla="*/ 727959 w 3036106"/>
              <a:gd name="connsiteY24" fmla="*/ 377693 h 382819"/>
              <a:gd name="connsiteX25" fmla="*/ 620546 w 3036106"/>
              <a:gd name="connsiteY25" fmla="*/ 357373 h 382819"/>
              <a:gd name="connsiteX26" fmla="*/ 476774 w 3036106"/>
              <a:gd name="connsiteY26" fmla="*/ 362453 h 382819"/>
              <a:gd name="connsiteX27" fmla="*/ 190814 w 3036106"/>
              <a:gd name="connsiteY27" fmla="*/ 371501 h 382819"/>
              <a:gd name="connsiteX28" fmla="*/ 81097 w 3036106"/>
              <a:gd name="connsiteY28" fmla="*/ 356738 h 382819"/>
              <a:gd name="connsiteX29" fmla="*/ 33544 w 3036106"/>
              <a:gd name="connsiteY29" fmla="*/ 306573 h 382819"/>
              <a:gd name="connsiteX30" fmla="*/ 18304 w 3036106"/>
              <a:gd name="connsiteY30" fmla="*/ 260853 h 382819"/>
              <a:gd name="connsiteX31" fmla="*/ 3064 w 3036106"/>
              <a:gd name="connsiteY31" fmla="*/ 207513 h 382819"/>
              <a:gd name="connsiteX32" fmla="*/ 0 w 3036106"/>
              <a:gd name="connsiteY32" fmla="*/ 177033 h 382819"/>
              <a:gd name="connsiteX33" fmla="*/ 12490 w 3036106"/>
              <a:gd name="connsiteY33" fmla="*/ 104167 h 382819"/>
              <a:gd name="connsiteX34" fmla="*/ 25610 w 3036106"/>
              <a:gd name="connsiteY34" fmla="*/ 64638 h 382819"/>
              <a:gd name="connsiteX35" fmla="*/ 86884 w 3036106"/>
              <a:gd name="connsiteY35" fmla="*/ 17013 h 382819"/>
              <a:gd name="connsiteX36" fmla="*/ 109744 w 3036106"/>
              <a:gd name="connsiteY36" fmla="*/ 1773 h 382819"/>
              <a:gd name="connsiteX37" fmla="*/ 307864 w 3036106"/>
              <a:gd name="connsiteY37" fmla="*/ 9393 h 382819"/>
              <a:gd name="connsiteX0" fmla="*/ 307864 w 3036106"/>
              <a:gd name="connsiteY0" fmla="*/ 9393 h 377863"/>
              <a:gd name="connsiteX1" fmla="*/ 307864 w 3036106"/>
              <a:gd name="connsiteY1" fmla="*/ 9393 h 377863"/>
              <a:gd name="connsiteX2" fmla="*/ 437404 w 3036106"/>
              <a:gd name="connsiteY2" fmla="*/ 17013 h 377863"/>
              <a:gd name="connsiteX3" fmla="*/ 528844 w 3036106"/>
              <a:gd name="connsiteY3" fmla="*/ 12727 h 377863"/>
              <a:gd name="connsiteX4" fmla="*/ 1068921 w 3036106"/>
              <a:gd name="connsiteY4" fmla="*/ 1297 h 377863"/>
              <a:gd name="connsiteX5" fmla="*/ 1517009 w 3036106"/>
              <a:gd name="connsiteY5" fmla="*/ 5583 h 377863"/>
              <a:gd name="connsiteX6" fmla="*/ 2586244 w 3036106"/>
              <a:gd name="connsiteY6" fmla="*/ 9393 h 377863"/>
              <a:gd name="connsiteX7" fmla="*/ 2822464 w 3036106"/>
              <a:gd name="connsiteY7" fmla="*/ 17013 h 377863"/>
              <a:gd name="connsiteX8" fmla="*/ 2857814 w 3036106"/>
              <a:gd name="connsiteY8" fmla="*/ 15584 h 377863"/>
              <a:gd name="connsiteX9" fmla="*/ 2919403 w 3036106"/>
              <a:gd name="connsiteY9" fmla="*/ 30348 h 377863"/>
              <a:gd name="connsiteX10" fmla="*/ 2974864 w 3036106"/>
              <a:gd name="connsiteY10" fmla="*/ 38444 h 377863"/>
              <a:gd name="connsiteX11" fmla="*/ 3017206 w 3036106"/>
              <a:gd name="connsiteY11" fmla="*/ 62733 h 377863"/>
              <a:gd name="connsiteX12" fmla="*/ 3027576 w 3036106"/>
              <a:gd name="connsiteY12" fmla="*/ 128455 h 377863"/>
              <a:gd name="connsiteX13" fmla="*/ 3028204 w 3036106"/>
              <a:gd name="connsiteY13" fmla="*/ 169413 h 377863"/>
              <a:gd name="connsiteX14" fmla="*/ 3035824 w 3036106"/>
              <a:gd name="connsiteY14" fmla="*/ 237993 h 377863"/>
              <a:gd name="connsiteX15" fmla="*/ 3028204 w 3036106"/>
              <a:gd name="connsiteY15" fmla="*/ 321813 h 377863"/>
              <a:gd name="connsiteX16" fmla="*/ 2974864 w 3036106"/>
              <a:gd name="connsiteY16" fmla="*/ 358961 h 377863"/>
              <a:gd name="connsiteX17" fmla="*/ 2786799 w 3036106"/>
              <a:gd name="connsiteY17" fmla="*/ 366581 h 377863"/>
              <a:gd name="connsiteX18" fmla="*/ 2665194 w 3036106"/>
              <a:gd name="connsiteY18" fmla="*/ 374677 h 377863"/>
              <a:gd name="connsiteX19" fmla="*/ 2502424 w 3036106"/>
              <a:gd name="connsiteY19" fmla="*/ 375153 h 377863"/>
              <a:gd name="connsiteX20" fmla="*/ 1914740 w 3036106"/>
              <a:gd name="connsiteY20" fmla="*/ 371343 h 377863"/>
              <a:gd name="connsiteX21" fmla="*/ 1116055 w 3036106"/>
              <a:gd name="connsiteY21" fmla="*/ 375629 h 377863"/>
              <a:gd name="connsiteX22" fmla="*/ 978424 w 3036106"/>
              <a:gd name="connsiteY22" fmla="*/ 375153 h 377863"/>
              <a:gd name="connsiteX23" fmla="*/ 807092 w 3036106"/>
              <a:gd name="connsiteY23" fmla="*/ 369915 h 377863"/>
              <a:gd name="connsiteX24" fmla="*/ 727959 w 3036106"/>
              <a:gd name="connsiteY24" fmla="*/ 377693 h 377863"/>
              <a:gd name="connsiteX25" fmla="*/ 620546 w 3036106"/>
              <a:gd name="connsiteY25" fmla="*/ 357373 h 377863"/>
              <a:gd name="connsiteX26" fmla="*/ 476774 w 3036106"/>
              <a:gd name="connsiteY26" fmla="*/ 362453 h 377863"/>
              <a:gd name="connsiteX27" fmla="*/ 190814 w 3036106"/>
              <a:gd name="connsiteY27" fmla="*/ 371501 h 377863"/>
              <a:gd name="connsiteX28" fmla="*/ 81097 w 3036106"/>
              <a:gd name="connsiteY28" fmla="*/ 356738 h 377863"/>
              <a:gd name="connsiteX29" fmla="*/ 33544 w 3036106"/>
              <a:gd name="connsiteY29" fmla="*/ 306573 h 377863"/>
              <a:gd name="connsiteX30" fmla="*/ 18304 w 3036106"/>
              <a:gd name="connsiteY30" fmla="*/ 260853 h 377863"/>
              <a:gd name="connsiteX31" fmla="*/ 3064 w 3036106"/>
              <a:gd name="connsiteY31" fmla="*/ 207513 h 377863"/>
              <a:gd name="connsiteX32" fmla="*/ 0 w 3036106"/>
              <a:gd name="connsiteY32" fmla="*/ 177033 h 377863"/>
              <a:gd name="connsiteX33" fmla="*/ 12490 w 3036106"/>
              <a:gd name="connsiteY33" fmla="*/ 104167 h 377863"/>
              <a:gd name="connsiteX34" fmla="*/ 25610 w 3036106"/>
              <a:gd name="connsiteY34" fmla="*/ 64638 h 377863"/>
              <a:gd name="connsiteX35" fmla="*/ 86884 w 3036106"/>
              <a:gd name="connsiteY35" fmla="*/ 17013 h 377863"/>
              <a:gd name="connsiteX36" fmla="*/ 109744 w 3036106"/>
              <a:gd name="connsiteY36" fmla="*/ 1773 h 377863"/>
              <a:gd name="connsiteX37" fmla="*/ 307864 w 3036106"/>
              <a:gd name="connsiteY37" fmla="*/ 9393 h 377863"/>
              <a:gd name="connsiteX0" fmla="*/ 307864 w 3036106"/>
              <a:gd name="connsiteY0" fmla="*/ 9393 h 377708"/>
              <a:gd name="connsiteX1" fmla="*/ 307864 w 3036106"/>
              <a:gd name="connsiteY1" fmla="*/ 9393 h 377708"/>
              <a:gd name="connsiteX2" fmla="*/ 437404 w 3036106"/>
              <a:gd name="connsiteY2" fmla="*/ 17013 h 377708"/>
              <a:gd name="connsiteX3" fmla="*/ 528844 w 3036106"/>
              <a:gd name="connsiteY3" fmla="*/ 12727 h 377708"/>
              <a:gd name="connsiteX4" fmla="*/ 1068921 w 3036106"/>
              <a:gd name="connsiteY4" fmla="*/ 1297 h 377708"/>
              <a:gd name="connsiteX5" fmla="*/ 1517009 w 3036106"/>
              <a:gd name="connsiteY5" fmla="*/ 5583 h 377708"/>
              <a:gd name="connsiteX6" fmla="*/ 2586244 w 3036106"/>
              <a:gd name="connsiteY6" fmla="*/ 9393 h 377708"/>
              <a:gd name="connsiteX7" fmla="*/ 2822464 w 3036106"/>
              <a:gd name="connsiteY7" fmla="*/ 17013 h 377708"/>
              <a:gd name="connsiteX8" fmla="*/ 2857814 w 3036106"/>
              <a:gd name="connsiteY8" fmla="*/ 15584 h 377708"/>
              <a:gd name="connsiteX9" fmla="*/ 2919403 w 3036106"/>
              <a:gd name="connsiteY9" fmla="*/ 30348 h 377708"/>
              <a:gd name="connsiteX10" fmla="*/ 2974864 w 3036106"/>
              <a:gd name="connsiteY10" fmla="*/ 38444 h 377708"/>
              <a:gd name="connsiteX11" fmla="*/ 3017206 w 3036106"/>
              <a:gd name="connsiteY11" fmla="*/ 62733 h 377708"/>
              <a:gd name="connsiteX12" fmla="*/ 3027576 w 3036106"/>
              <a:gd name="connsiteY12" fmla="*/ 128455 h 377708"/>
              <a:gd name="connsiteX13" fmla="*/ 3028204 w 3036106"/>
              <a:gd name="connsiteY13" fmla="*/ 169413 h 377708"/>
              <a:gd name="connsiteX14" fmla="*/ 3035824 w 3036106"/>
              <a:gd name="connsiteY14" fmla="*/ 237993 h 377708"/>
              <a:gd name="connsiteX15" fmla="*/ 3028204 w 3036106"/>
              <a:gd name="connsiteY15" fmla="*/ 321813 h 377708"/>
              <a:gd name="connsiteX16" fmla="*/ 2974864 w 3036106"/>
              <a:gd name="connsiteY16" fmla="*/ 358961 h 377708"/>
              <a:gd name="connsiteX17" fmla="*/ 2786799 w 3036106"/>
              <a:gd name="connsiteY17" fmla="*/ 366581 h 377708"/>
              <a:gd name="connsiteX18" fmla="*/ 2665194 w 3036106"/>
              <a:gd name="connsiteY18" fmla="*/ 374677 h 377708"/>
              <a:gd name="connsiteX19" fmla="*/ 2502424 w 3036106"/>
              <a:gd name="connsiteY19" fmla="*/ 375153 h 377708"/>
              <a:gd name="connsiteX20" fmla="*/ 1914740 w 3036106"/>
              <a:gd name="connsiteY20" fmla="*/ 371343 h 377708"/>
              <a:gd name="connsiteX21" fmla="*/ 1116055 w 3036106"/>
              <a:gd name="connsiteY21" fmla="*/ 375629 h 377708"/>
              <a:gd name="connsiteX22" fmla="*/ 978424 w 3036106"/>
              <a:gd name="connsiteY22" fmla="*/ 375153 h 377708"/>
              <a:gd name="connsiteX23" fmla="*/ 807092 w 3036106"/>
              <a:gd name="connsiteY23" fmla="*/ 369915 h 377708"/>
              <a:gd name="connsiteX24" fmla="*/ 727959 w 3036106"/>
              <a:gd name="connsiteY24" fmla="*/ 377693 h 377708"/>
              <a:gd name="connsiteX25" fmla="*/ 603500 w 3036106"/>
              <a:gd name="connsiteY25" fmla="*/ 371660 h 377708"/>
              <a:gd name="connsiteX26" fmla="*/ 476774 w 3036106"/>
              <a:gd name="connsiteY26" fmla="*/ 362453 h 377708"/>
              <a:gd name="connsiteX27" fmla="*/ 190814 w 3036106"/>
              <a:gd name="connsiteY27" fmla="*/ 371501 h 377708"/>
              <a:gd name="connsiteX28" fmla="*/ 81097 w 3036106"/>
              <a:gd name="connsiteY28" fmla="*/ 356738 h 377708"/>
              <a:gd name="connsiteX29" fmla="*/ 33544 w 3036106"/>
              <a:gd name="connsiteY29" fmla="*/ 306573 h 377708"/>
              <a:gd name="connsiteX30" fmla="*/ 18304 w 3036106"/>
              <a:gd name="connsiteY30" fmla="*/ 260853 h 377708"/>
              <a:gd name="connsiteX31" fmla="*/ 3064 w 3036106"/>
              <a:gd name="connsiteY31" fmla="*/ 207513 h 377708"/>
              <a:gd name="connsiteX32" fmla="*/ 0 w 3036106"/>
              <a:gd name="connsiteY32" fmla="*/ 177033 h 377708"/>
              <a:gd name="connsiteX33" fmla="*/ 12490 w 3036106"/>
              <a:gd name="connsiteY33" fmla="*/ 104167 h 377708"/>
              <a:gd name="connsiteX34" fmla="*/ 25610 w 3036106"/>
              <a:gd name="connsiteY34" fmla="*/ 64638 h 377708"/>
              <a:gd name="connsiteX35" fmla="*/ 86884 w 3036106"/>
              <a:gd name="connsiteY35" fmla="*/ 17013 h 377708"/>
              <a:gd name="connsiteX36" fmla="*/ 109744 w 3036106"/>
              <a:gd name="connsiteY36" fmla="*/ 1773 h 377708"/>
              <a:gd name="connsiteX37" fmla="*/ 307864 w 3036106"/>
              <a:gd name="connsiteY37" fmla="*/ 9393 h 37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6106" h="377708">
                <a:moveTo>
                  <a:pt x="307864" y="9393"/>
                </a:moveTo>
                <a:lnTo>
                  <a:pt x="307864" y="9393"/>
                </a:lnTo>
                <a:cubicBezTo>
                  <a:pt x="351044" y="11933"/>
                  <a:pt x="400574" y="16457"/>
                  <a:pt x="437404" y="17013"/>
                </a:cubicBezTo>
                <a:cubicBezTo>
                  <a:pt x="474234" y="17569"/>
                  <a:pt x="423591" y="15346"/>
                  <a:pt x="528844" y="12727"/>
                </a:cubicBezTo>
                <a:cubicBezTo>
                  <a:pt x="634097" y="10108"/>
                  <a:pt x="896201" y="-1243"/>
                  <a:pt x="1068921" y="1297"/>
                </a:cubicBezTo>
                <a:cubicBezTo>
                  <a:pt x="1219095" y="9076"/>
                  <a:pt x="1264122" y="4234"/>
                  <a:pt x="1517009" y="5583"/>
                </a:cubicBezTo>
                <a:cubicBezTo>
                  <a:pt x="1769896" y="6932"/>
                  <a:pt x="2136455" y="33995"/>
                  <a:pt x="2586244" y="9393"/>
                </a:cubicBezTo>
                <a:lnTo>
                  <a:pt x="2822464" y="17013"/>
                </a:lnTo>
                <a:cubicBezTo>
                  <a:pt x="2867726" y="18045"/>
                  <a:pt x="2841658" y="13362"/>
                  <a:pt x="2857814" y="15584"/>
                </a:cubicBezTo>
                <a:cubicBezTo>
                  <a:pt x="2873970" y="17806"/>
                  <a:pt x="2894003" y="27808"/>
                  <a:pt x="2919403" y="30348"/>
                </a:cubicBezTo>
                <a:cubicBezTo>
                  <a:pt x="2934643" y="35428"/>
                  <a:pt x="2958564" y="33047"/>
                  <a:pt x="2974864" y="38444"/>
                </a:cubicBezTo>
                <a:cubicBezTo>
                  <a:pt x="2991164" y="43841"/>
                  <a:pt x="3008421" y="47731"/>
                  <a:pt x="3017206" y="62733"/>
                </a:cubicBezTo>
                <a:cubicBezTo>
                  <a:pt x="3025991" y="77735"/>
                  <a:pt x="3025743" y="110675"/>
                  <a:pt x="3027576" y="128455"/>
                </a:cubicBezTo>
                <a:cubicBezTo>
                  <a:pt x="3029409" y="146235"/>
                  <a:pt x="3026829" y="151157"/>
                  <a:pt x="3028204" y="169413"/>
                </a:cubicBezTo>
                <a:cubicBezTo>
                  <a:pt x="3029579" y="187669"/>
                  <a:pt x="3035824" y="214992"/>
                  <a:pt x="3035824" y="237993"/>
                </a:cubicBezTo>
                <a:cubicBezTo>
                  <a:pt x="3035824" y="266048"/>
                  <a:pt x="3038364" y="301652"/>
                  <a:pt x="3028204" y="321813"/>
                </a:cubicBezTo>
                <a:cubicBezTo>
                  <a:pt x="3018044" y="341974"/>
                  <a:pt x="3015098" y="351500"/>
                  <a:pt x="2974864" y="358961"/>
                </a:cubicBezTo>
                <a:cubicBezTo>
                  <a:pt x="2934630" y="366422"/>
                  <a:pt x="2850299" y="364041"/>
                  <a:pt x="2786799" y="366581"/>
                </a:cubicBezTo>
                <a:cubicBezTo>
                  <a:pt x="2744109" y="373696"/>
                  <a:pt x="2712590" y="373248"/>
                  <a:pt x="2665194" y="374677"/>
                </a:cubicBezTo>
                <a:cubicBezTo>
                  <a:pt x="2617798" y="376106"/>
                  <a:pt x="2627500" y="375709"/>
                  <a:pt x="2502424" y="375153"/>
                </a:cubicBezTo>
                <a:lnTo>
                  <a:pt x="1914740" y="371343"/>
                </a:lnTo>
                <a:lnTo>
                  <a:pt x="1116055" y="375629"/>
                </a:lnTo>
                <a:lnTo>
                  <a:pt x="978424" y="375153"/>
                </a:lnTo>
                <a:cubicBezTo>
                  <a:pt x="926930" y="374201"/>
                  <a:pt x="873132" y="372455"/>
                  <a:pt x="807092" y="369915"/>
                </a:cubicBezTo>
                <a:cubicBezTo>
                  <a:pt x="774477" y="361761"/>
                  <a:pt x="761891" y="377402"/>
                  <a:pt x="727959" y="377693"/>
                </a:cubicBezTo>
                <a:cubicBezTo>
                  <a:pt x="694027" y="377984"/>
                  <a:pt x="645364" y="374200"/>
                  <a:pt x="603500" y="371660"/>
                </a:cubicBezTo>
                <a:cubicBezTo>
                  <a:pt x="561636" y="369120"/>
                  <a:pt x="545555" y="362480"/>
                  <a:pt x="476774" y="362453"/>
                </a:cubicBezTo>
                <a:cubicBezTo>
                  <a:pt x="407993" y="362427"/>
                  <a:pt x="287757" y="374041"/>
                  <a:pt x="190814" y="371501"/>
                </a:cubicBezTo>
                <a:cubicBezTo>
                  <a:pt x="178114" y="368961"/>
                  <a:pt x="107309" y="367559"/>
                  <a:pt x="81097" y="356738"/>
                </a:cubicBezTo>
                <a:cubicBezTo>
                  <a:pt x="54885" y="345917"/>
                  <a:pt x="66744" y="340065"/>
                  <a:pt x="33544" y="306573"/>
                </a:cubicBezTo>
                <a:cubicBezTo>
                  <a:pt x="28464" y="291333"/>
                  <a:pt x="22200" y="276438"/>
                  <a:pt x="18304" y="260853"/>
                </a:cubicBezTo>
                <a:cubicBezTo>
                  <a:pt x="14437" y="245386"/>
                  <a:pt x="6115" y="221483"/>
                  <a:pt x="3064" y="207513"/>
                </a:cubicBezTo>
                <a:cubicBezTo>
                  <a:pt x="13" y="193543"/>
                  <a:pt x="5080" y="187193"/>
                  <a:pt x="0" y="177033"/>
                </a:cubicBezTo>
                <a:cubicBezTo>
                  <a:pt x="2540" y="144013"/>
                  <a:pt x="8222" y="122899"/>
                  <a:pt x="12490" y="104167"/>
                </a:cubicBezTo>
                <a:cubicBezTo>
                  <a:pt x="16758" y="85435"/>
                  <a:pt x="13211" y="79163"/>
                  <a:pt x="25610" y="64638"/>
                </a:cubicBezTo>
                <a:cubicBezTo>
                  <a:pt x="38009" y="50113"/>
                  <a:pt x="31698" y="44606"/>
                  <a:pt x="86884" y="17013"/>
                </a:cubicBezTo>
                <a:cubicBezTo>
                  <a:pt x="95075" y="12917"/>
                  <a:pt x="100615" y="2503"/>
                  <a:pt x="109744" y="1773"/>
                </a:cubicBezTo>
                <a:cubicBezTo>
                  <a:pt x="165446" y="-2683"/>
                  <a:pt x="221504" y="1773"/>
                  <a:pt x="307864" y="93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>
            <a:defPPr>
              <a:defRPr lang="zh-TW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zh-TW" sz="1800" dirty="0">
                <a:solidFill>
                  <a:srgbClr val="2E3138"/>
                </a:solidFill>
                <a:latin typeface="+mj-lt"/>
              </a:rPr>
              <a:t>Delaying a response</a:t>
            </a:r>
          </a:p>
        </p:txBody>
      </p:sp>
      <p:sp>
        <p:nvSpPr>
          <p:cNvPr id="21" name="자유형 74">
            <a:extLst>
              <a:ext uri="{FF2B5EF4-FFF2-40B4-BE49-F238E27FC236}">
                <a16:creationId xmlns:a16="http://schemas.microsoft.com/office/drawing/2014/main" id="{ED2A2C00-8237-4569-AA1D-948D55490529}"/>
              </a:ext>
            </a:extLst>
          </p:cNvPr>
          <p:cNvSpPr/>
          <p:nvPr/>
        </p:nvSpPr>
        <p:spPr>
          <a:xfrm>
            <a:off x="1202588" y="6060904"/>
            <a:ext cx="5299890" cy="461701"/>
          </a:xfrm>
          <a:custGeom>
            <a:avLst/>
            <a:gdLst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533400 w 3048262"/>
              <a:gd name="connsiteY26" fmla="*/ 3370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7786 w 3048262"/>
              <a:gd name="connsiteY34" fmla="*/ 64638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47004 w 3036086"/>
              <a:gd name="connsiteY4" fmla="*/ 32253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7814 w 3036086"/>
              <a:gd name="connsiteY8" fmla="*/ 15584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4364 w 3036106"/>
              <a:gd name="connsiteY17" fmla="*/ 352293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65194 w 3036106"/>
              <a:gd name="connsiteY18" fmla="*/ 374677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82810"/>
              <a:gd name="connsiteX1" fmla="*/ 307864 w 3036106"/>
              <a:gd name="connsiteY1" fmla="*/ 9393 h 382810"/>
              <a:gd name="connsiteX2" fmla="*/ 437404 w 3036106"/>
              <a:gd name="connsiteY2" fmla="*/ 17013 h 382810"/>
              <a:gd name="connsiteX3" fmla="*/ 528844 w 3036106"/>
              <a:gd name="connsiteY3" fmla="*/ 12727 h 382810"/>
              <a:gd name="connsiteX4" fmla="*/ 1068921 w 3036106"/>
              <a:gd name="connsiteY4" fmla="*/ 1297 h 382810"/>
              <a:gd name="connsiteX5" fmla="*/ 1517009 w 3036106"/>
              <a:gd name="connsiteY5" fmla="*/ 5583 h 382810"/>
              <a:gd name="connsiteX6" fmla="*/ 2586244 w 3036106"/>
              <a:gd name="connsiteY6" fmla="*/ 9393 h 382810"/>
              <a:gd name="connsiteX7" fmla="*/ 2822464 w 3036106"/>
              <a:gd name="connsiteY7" fmla="*/ 17013 h 382810"/>
              <a:gd name="connsiteX8" fmla="*/ 2857814 w 3036106"/>
              <a:gd name="connsiteY8" fmla="*/ 15584 h 382810"/>
              <a:gd name="connsiteX9" fmla="*/ 2919403 w 3036106"/>
              <a:gd name="connsiteY9" fmla="*/ 30348 h 382810"/>
              <a:gd name="connsiteX10" fmla="*/ 2974864 w 3036106"/>
              <a:gd name="connsiteY10" fmla="*/ 38444 h 382810"/>
              <a:gd name="connsiteX11" fmla="*/ 3017206 w 3036106"/>
              <a:gd name="connsiteY11" fmla="*/ 62733 h 382810"/>
              <a:gd name="connsiteX12" fmla="*/ 3027576 w 3036106"/>
              <a:gd name="connsiteY12" fmla="*/ 128455 h 382810"/>
              <a:gd name="connsiteX13" fmla="*/ 3028204 w 3036106"/>
              <a:gd name="connsiteY13" fmla="*/ 169413 h 382810"/>
              <a:gd name="connsiteX14" fmla="*/ 3035824 w 3036106"/>
              <a:gd name="connsiteY14" fmla="*/ 237993 h 382810"/>
              <a:gd name="connsiteX15" fmla="*/ 3028204 w 3036106"/>
              <a:gd name="connsiteY15" fmla="*/ 321813 h 382810"/>
              <a:gd name="connsiteX16" fmla="*/ 2974864 w 3036106"/>
              <a:gd name="connsiteY16" fmla="*/ 358961 h 382810"/>
              <a:gd name="connsiteX17" fmla="*/ 2786799 w 3036106"/>
              <a:gd name="connsiteY17" fmla="*/ 366581 h 382810"/>
              <a:gd name="connsiteX18" fmla="*/ 2665194 w 3036106"/>
              <a:gd name="connsiteY18" fmla="*/ 374677 h 382810"/>
              <a:gd name="connsiteX19" fmla="*/ 2502424 w 3036106"/>
              <a:gd name="connsiteY19" fmla="*/ 375153 h 382810"/>
              <a:gd name="connsiteX20" fmla="*/ 1914740 w 3036106"/>
              <a:gd name="connsiteY20" fmla="*/ 371343 h 382810"/>
              <a:gd name="connsiteX21" fmla="*/ 1008904 w 3036106"/>
              <a:gd name="connsiteY21" fmla="*/ 382773 h 382810"/>
              <a:gd name="connsiteX22" fmla="*/ 978424 w 3036106"/>
              <a:gd name="connsiteY22" fmla="*/ 375153 h 382810"/>
              <a:gd name="connsiteX23" fmla="*/ 780304 w 3036106"/>
              <a:gd name="connsiteY23" fmla="*/ 367533 h 382810"/>
              <a:gd name="connsiteX24" fmla="*/ 727959 w 3036106"/>
              <a:gd name="connsiteY24" fmla="*/ 377693 h 382810"/>
              <a:gd name="connsiteX25" fmla="*/ 620546 w 3036106"/>
              <a:gd name="connsiteY25" fmla="*/ 357373 h 382810"/>
              <a:gd name="connsiteX26" fmla="*/ 476774 w 3036106"/>
              <a:gd name="connsiteY26" fmla="*/ 362453 h 382810"/>
              <a:gd name="connsiteX27" fmla="*/ 190814 w 3036106"/>
              <a:gd name="connsiteY27" fmla="*/ 371501 h 382810"/>
              <a:gd name="connsiteX28" fmla="*/ 81097 w 3036106"/>
              <a:gd name="connsiteY28" fmla="*/ 356738 h 382810"/>
              <a:gd name="connsiteX29" fmla="*/ 33544 w 3036106"/>
              <a:gd name="connsiteY29" fmla="*/ 306573 h 382810"/>
              <a:gd name="connsiteX30" fmla="*/ 18304 w 3036106"/>
              <a:gd name="connsiteY30" fmla="*/ 260853 h 382810"/>
              <a:gd name="connsiteX31" fmla="*/ 3064 w 3036106"/>
              <a:gd name="connsiteY31" fmla="*/ 207513 h 382810"/>
              <a:gd name="connsiteX32" fmla="*/ 0 w 3036106"/>
              <a:gd name="connsiteY32" fmla="*/ 177033 h 382810"/>
              <a:gd name="connsiteX33" fmla="*/ 12490 w 3036106"/>
              <a:gd name="connsiteY33" fmla="*/ 104167 h 382810"/>
              <a:gd name="connsiteX34" fmla="*/ 25610 w 3036106"/>
              <a:gd name="connsiteY34" fmla="*/ 64638 h 382810"/>
              <a:gd name="connsiteX35" fmla="*/ 86884 w 3036106"/>
              <a:gd name="connsiteY35" fmla="*/ 17013 h 382810"/>
              <a:gd name="connsiteX36" fmla="*/ 109744 w 3036106"/>
              <a:gd name="connsiteY36" fmla="*/ 1773 h 382810"/>
              <a:gd name="connsiteX37" fmla="*/ 307864 w 3036106"/>
              <a:gd name="connsiteY37" fmla="*/ 9393 h 382810"/>
              <a:gd name="connsiteX0" fmla="*/ 307864 w 3036106"/>
              <a:gd name="connsiteY0" fmla="*/ 9393 h 382819"/>
              <a:gd name="connsiteX1" fmla="*/ 307864 w 3036106"/>
              <a:gd name="connsiteY1" fmla="*/ 9393 h 382819"/>
              <a:gd name="connsiteX2" fmla="*/ 437404 w 3036106"/>
              <a:gd name="connsiteY2" fmla="*/ 17013 h 382819"/>
              <a:gd name="connsiteX3" fmla="*/ 528844 w 3036106"/>
              <a:gd name="connsiteY3" fmla="*/ 12727 h 382819"/>
              <a:gd name="connsiteX4" fmla="*/ 1068921 w 3036106"/>
              <a:gd name="connsiteY4" fmla="*/ 1297 h 382819"/>
              <a:gd name="connsiteX5" fmla="*/ 1517009 w 3036106"/>
              <a:gd name="connsiteY5" fmla="*/ 5583 h 382819"/>
              <a:gd name="connsiteX6" fmla="*/ 2586244 w 3036106"/>
              <a:gd name="connsiteY6" fmla="*/ 9393 h 382819"/>
              <a:gd name="connsiteX7" fmla="*/ 2822464 w 3036106"/>
              <a:gd name="connsiteY7" fmla="*/ 17013 h 382819"/>
              <a:gd name="connsiteX8" fmla="*/ 2857814 w 3036106"/>
              <a:gd name="connsiteY8" fmla="*/ 15584 h 382819"/>
              <a:gd name="connsiteX9" fmla="*/ 2919403 w 3036106"/>
              <a:gd name="connsiteY9" fmla="*/ 30348 h 382819"/>
              <a:gd name="connsiteX10" fmla="*/ 2974864 w 3036106"/>
              <a:gd name="connsiteY10" fmla="*/ 38444 h 382819"/>
              <a:gd name="connsiteX11" fmla="*/ 3017206 w 3036106"/>
              <a:gd name="connsiteY11" fmla="*/ 62733 h 382819"/>
              <a:gd name="connsiteX12" fmla="*/ 3027576 w 3036106"/>
              <a:gd name="connsiteY12" fmla="*/ 128455 h 382819"/>
              <a:gd name="connsiteX13" fmla="*/ 3028204 w 3036106"/>
              <a:gd name="connsiteY13" fmla="*/ 169413 h 382819"/>
              <a:gd name="connsiteX14" fmla="*/ 3035824 w 3036106"/>
              <a:gd name="connsiteY14" fmla="*/ 237993 h 382819"/>
              <a:gd name="connsiteX15" fmla="*/ 3028204 w 3036106"/>
              <a:gd name="connsiteY15" fmla="*/ 321813 h 382819"/>
              <a:gd name="connsiteX16" fmla="*/ 2974864 w 3036106"/>
              <a:gd name="connsiteY16" fmla="*/ 358961 h 382819"/>
              <a:gd name="connsiteX17" fmla="*/ 2786799 w 3036106"/>
              <a:gd name="connsiteY17" fmla="*/ 366581 h 382819"/>
              <a:gd name="connsiteX18" fmla="*/ 2665194 w 3036106"/>
              <a:gd name="connsiteY18" fmla="*/ 374677 h 382819"/>
              <a:gd name="connsiteX19" fmla="*/ 2502424 w 3036106"/>
              <a:gd name="connsiteY19" fmla="*/ 375153 h 382819"/>
              <a:gd name="connsiteX20" fmla="*/ 1914740 w 3036106"/>
              <a:gd name="connsiteY20" fmla="*/ 371343 h 382819"/>
              <a:gd name="connsiteX21" fmla="*/ 1008904 w 3036106"/>
              <a:gd name="connsiteY21" fmla="*/ 382773 h 382819"/>
              <a:gd name="connsiteX22" fmla="*/ 978424 w 3036106"/>
              <a:gd name="connsiteY22" fmla="*/ 375153 h 382819"/>
              <a:gd name="connsiteX23" fmla="*/ 807092 w 3036106"/>
              <a:gd name="connsiteY23" fmla="*/ 369915 h 382819"/>
              <a:gd name="connsiteX24" fmla="*/ 727959 w 3036106"/>
              <a:gd name="connsiteY24" fmla="*/ 377693 h 382819"/>
              <a:gd name="connsiteX25" fmla="*/ 620546 w 3036106"/>
              <a:gd name="connsiteY25" fmla="*/ 357373 h 382819"/>
              <a:gd name="connsiteX26" fmla="*/ 476774 w 3036106"/>
              <a:gd name="connsiteY26" fmla="*/ 362453 h 382819"/>
              <a:gd name="connsiteX27" fmla="*/ 190814 w 3036106"/>
              <a:gd name="connsiteY27" fmla="*/ 371501 h 382819"/>
              <a:gd name="connsiteX28" fmla="*/ 81097 w 3036106"/>
              <a:gd name="connsiteY28" fmla="*/ 356738 h 382819"/>
              <a:gd name="connsiteX29" fmla="*/ 33544 w 3036106"/>
              <a:gd name="connsiteY29" fmla="*/ 306573 h 382819"/>
              <a:gd name="connsiteX30" fmla="*/ 18304 w 3036106"/>
              <a:gd name="connsiteY30" fmla="*/ 260853 h 382819"/>
              <a:gd name="connsiteX31" fmla="*/ 3064 w 3036106"/>
              <a:gd name="connsiteY31" fmla="*/ 207513 h 382819"/>
              <a:gd name="connsiteX32" fmla="*/ 0 w 3036106"/>
              <a:gd name="connsiteY32" fmla="*/ 177033 h 382819"/>
              <a:gd name="connsiteX33" fmla="*/ 12490 w 3036106"/>
              <a:gd name="connsiteY33" fmla="*/ 104167 h 382819"/>
              <a:gd name="connsiteX34" fmla="*/ 25610 w 3036106"/>
              <a:gd name="connsiteY34" fmla="*/ 64638 h 382819"/>
              <a:gd name="connsiteX35" fmla="*/ 86884 w 3036106"/>
              <a:gd name="connsiteY35" fmla="*/ 17013 h 382819"/>
              <a:gd name="connsiteX36" fmla="*/ 109744 w 3036106"/>
              <a:gd name="connsiteY36" fmla="*/ 1773 h 382819"/>
              <a:gd name="connsiteX37" fmla="*/ 307864 w 3036106"/>
              <a:gd name="connsiteY37" fmla="*/ 9393 h 382819"/>
              <a:gd name="connsiteX0" fmla="*/ 307864 w 3036106"/>
              <a:gd name="connsiteY0" fmla="*/ 9393 h 377863"/>
              <a:gd name="connsiteX1" fmla="*/ 307864 w 3036106"/>
              <a:gd name="connsiteY1" fmla="*/ 9393 h 377863"/>
              <a:gd name="connsiteX2" fmla="*/ 437404 w 3036106"/>
              <a:gd name="connsiteY2" fmla="*/ 17013 h 377863"/>
              <a:gd name="connsiteX3" fmla="*/ 528844 w 3036106"/>
              <a:gd name="connsiteY3" fmla="*/ 12727 h 377863"/>
              <a:gd name="connsiteX4" fmla="*/ 1068921 w 3036106"/>
              <a:gd name="connsiteY4" fmla="*/ 1297 h 377863"/>
              <a:gd name="connsiteX5" fmla="*/ 1517009 w 3036106"/>
              <a:gd name="connsiteY5" fmla="*/ 5583 h 377863"/>
              <a:gd name="connsiteX6" fmla="*/ 2586244 w 3036106"/>
              <a:gd name="connsiteY6" fmla="*/ 9393 h 377863"/>
              <a:gd name="connsiteX7" fmla="*/ 2822464 w 3036106"/>
              <a:gd name="connsiteY7" fmla="*/ 17013 h 377863"/>
              <a:gd name="connsiteX8" fmla="*/ 2857814 w 3036106"/>
              <a:gd name="connsiteY8" fmla="*/ 15584 h 377863"/>
              <a:gd name="connsiteX9" fmla="*/ 2919403 w 3036106"/>
              <a:gd name="connsiteY9" fmla="*/ 30348 h 377863"/>
              <a:gd name="connsiteX10" fmla="*/ 2974864 w 3036106"/>
              <a:gd name="connsiteY10" fmla="*/ 38444 h 377863"/>
              <a:gd name="connsiteX11" fmla="*/ 3017206 w 3036106"/>
              <a:gd name="connsiteY11" fmla="*/ 62733 h 377863"/>
              <a:gd name="connsiteX12" fmla="*/ 3027576 w 3036106"/>
              <a:gd name="connsiteY12" fmla="*/ 128455 h 377863"/>
              <a:gd name="connsiteX13" fmla="*/ 3028204 w 3036106"/>
              <a:gd name="connsiteY13" fmla="*/ 169413 h 377863"/>
              <a:gd name="connsiteX14" fmla="*/ 3035824 w 3036106"/>
              <a:gd name="connsiteY14" fmla="*/ 237993 h 377863"/>
              <a:gd name="connsiteX15" fmla="*/ 3028204 w 3036106"/>
              <a:gd name="connsiteY15" fmla="*/ 321813 h 377863"/>
              <a:gd name="connsiteX16" fmla="*/ 2974864 w 3036106"/>
              <a:gd name="connsiteY16" fmla="*/ 358961 h 377863"/>
              <a:gd name="connsiteX17" fmla="*/ 2786799 w 3036106"/>
              <a:gd name="connsiteY17" fmla="*/ 366581 h 377863"/>
              <a:gd name="connsiteX18" fmla="*/ 2665194 w 3036106"/>
              <a:gd name="connsiteY18" fmla="*/ 374677 h 377863"/>
              <a:gd name="connsiteX19" fmla="*/ 2502424 w 3036106"/>
              <a:gd name="connsiteY19" fmla="*/ 375153 h 377863"/>
              <a:gd name="connsiteX20" fmla="*/ 1914740 w 3036106"/>
              <a:gd name="connsiteY20" fmla="*/ 371343 h 377863"/>
              <a:gd name="connsiteX21" fmla="*/ 1116055 w 3036106"/>
              <a:gd name="connsiteY21" fmla="*/ 375629 h 377863"/>
              <a:gd name="connsiteX22" fmla="*/ 978424 w 3036106"/>
              <a:gd name="connsiteY22" fmla="*/ 375153 h 377863"/>
              <a:gd name="connsiteX23" fmla="*/ 807092 w 3036106"/>
              <a:gd name="connsiteY23" fmla="*/ 369915 h 377863"/>
              <a:gd name="connsiteX24" fmla="*/ 727959 w 3036106"/>
              <a:gd name="connsiteY24" fmla="*/ 377693 h 377863"/>
              <a:gd name="connsiteX25" fmla="*/ 620546 w 3036106"/>
              <a:gd name="connsiteY25" fmla="*/ 357373 h 377863"/>
              <a:gd name="connsiteX26" fmla="*/ 476774 w 3036106"/>
              <a:gd name="connsiteY26" fmla="*/ 362453 h 377863"/>
              <a:gd name="connsiteX27" fmla="*/ 190814 w 3036106"/>
              <a:gd name="connsiteY27" fmla="*/ 371501 h 377863"/>
              <a:gd name="connsiteX28" fmla="*/ 81097 w 3036106"/>
              <a:gd name="connsiteY28" fmla="*/ 356738 h 377863"/>
              <a:gd name="connsiteX29" fmla="*/ 33544 w 3036106"/>
              <a:gd name="connsiteY29" fmla="*/ 306573 h 377863"/>
              <a:gd name="connsiteX30" fmla="*/ 18304 w 3036106"/>
              <a:gd name="connsiteY30" fmla="*/ 260853 h 377863"/>
              <a:gd name="connsiteX31" fmla="*/ 3064 w 3036106"/>
              <a:gd name="connsiteY31" fmla="*/ 207513 h 377863"/>
              <a:gd name="connsiteX32" fmla="*/ 0 w 3036106"/>
              <a:gd name="connsiteY32" fmla="*/ 177033 h 377863"/>
              <a:gd name="connsiteX33" fmla="*/ 12490 w 3036106"/>
              <a:gd name="connsiteY33" fmla="*/ 104167 h 377863"/>
              <a:gd name="connsiteX34" fmla="*/ 25610 w 3036106"/>
              <a:gd name="connsiteY34" fmla="*/ 64638 h 377863"/>
              <a:gd name="connsiteX35" fmla="*/ 86884 w 3036106"/>
              <a:gd name="connsiteY35" fmla="*/ 17013 h 377863"/>
              <a:gd name="connsiteX36" fmla="*/ 109744 w 3036106"/>
              <a:gd name="connsiteY36" fmla="*/ 1773 h 377863"/>
              <a:gd name="connsiteX37" fmla="*/ 307864 w 3036106"/>
              <a:gd name="connsiteY37" fmla="*/ 9393 h 377863"/>
              <a:gd name="connsiteX0" fmla="*/ 307864 w 3036106"/>
              <a:gd name="connsiteY0" fmla="*/ 9393 h 377708"/>
              <a:gd name="connsiteX1" fmla="*/ 307864 w 3036106"/>
              <a:gd name="connsiteY1" fmla="*/ 9393 h 377708"/>
              <a:gd name="connsiteX2" fmla="*/ 437404 w 3036106"/>
              <a:gd name="connsiteY2" fmla="*/ 17013 h 377708"/>
              <a:gd name="connsiteX3" fmla="*/ 528844 w 3036106"/>
              <a:gd name="connsiteY3" fmla="*/ 12727 h 377708"/>
              <a:gd name="connsiteX4" fmla="*/ 1068921 w 3036106"/>
              <a:gd name="connsiteY4" fmla="*/ 1297 h 377708"/>
              <a:gd name="connsiteX5" fmla="*/ 1517009 w 3036106"/>
              <a:gd name="connsiteY5" fmla="*/ 5583 h 377708"/>
              <a:gd name="connsiteX6" fmla="*/ 2586244 w 3036106"/>
              <a:gd name="connsiteY6" fmla="*/ 9393 h 377708"/>
              <a:gd name="connsiteX7" fmla="*/ 2822464 w 3036106"/>
              <a:gd name="connsiteY7" fmla="*/ 17013 h 377708"/>
              <a:gd name="connsiteX8" fmla="*/ 2857814 w 3036106"/>
              <a:gd name="connsiteY8" fmla="*/ 15584 h 377708"/>
              <a:gd name="connsiteX9" fmla="*/ 2919403 w 3036106"/>
              <a:gd name="connsiteY9" fmla="*/ 30348 h 377708"/>
              <a:gd name="connsiteX10" fmla="*/ 2974864 w 3036106"/>
              <a:gd name="connsiteY10" fmla="*/ 38444 h 377708"/>
              <a:gd name="connsiteX11" fmla="*/ 3017206 w 3036106"/>
              <a:gd name="connsiteY11" fmla="*/ 62733 h 377708"/>
              <a:gd name="connsiteX12" fmla="*/ 3027576 w 3036106"/>
              <a:gd name="connsiteY12" fmla="*/ 128455 h 377708"/>
              <a:gd name="connsiteX13" fmla="*/ 3028204 w 3036106"/>
              <a:gd name="connsiteY13" fmla="*/ 169413 h 377708"/>
              <a:gd name="connsiteX14" fmla="*/ 3035824 w 3036106"/>
              <a:gd name="connsiteY14" fmla="*/ 237993 h 377708"/>
              <a:gd name="connsiteX15" fmla="*/ 3028204 w 3036106"/>
              <a:gd name="connsiteY15" fmla="*/ 321813 h 377708"/>
              <a:gd name="connsiteX16" fmla="*/ 2974864 w 3036106"/>
              <a:gd name="connsiteY16" fmla="*/ 358961 h 377708"/>
              <a:gd name="connsiteX17" fmla="*/ 2786799 w 3036106"/>
              <a:gd name="connsiteY17" fmla="*/ 366581 h 377708"/>
              <a:gd name="connsiteX18" fmla="*/ 2665194 w 3036106"/>
              <a:gd name="connsiteY18" fmla="*/ 374677 h 377708"/>
              <a:gd name="connsiteX19" fmla="*/ 2502424 w 3036106"/>
              <a:gd name="connsiteY19" fmla="*/ 375153 h 377708"/>
              <a:gd name="connsiteX20" fmla="*/ 1914740 w 3036106"/>
              <a:gd name="connsiteY20" fmla="*/ 371343 h 377708"/>
              <a:gd name="connsiteX21" fmla="*/ 1116055 w 3036106"/>
              <a:gd name="connsiteY21" fmla="*/ 375629 h 377708"/>
              <a:gd name="connsiteX22" fmla="*/ 978424 w 3036106"/>
              <a:gd name="connsiteY22" fmla="*/ 375153 h 377708"/>
              <a:gd name="connsiteX23" fmla="*/ 807092 w 3036106"/>
              <a:gd name="connsiteY23" fmla="*/ 369915 h 377708"/>
              <a:gd name="connsiteX24" fmla="*/ 727959 w 3036106"/>
              <a:gd name="connsiteY24" fmla="*/ 377693 h 377708"/>
              <a:gd name="connsiteX25" fmla="*/ 603500 w 3036106"/>
              <a:gd name="connsiteY25" fmla="*/ 371660 h 377708"/>
              <a:gd name="connsiteX26" fmla="*/ 476774 w 3036106"/>
              <a:gd name="connsiteY26" fmla="*/ 362453 h 377708"/>
              <a:gd name="connsiteX27" fmla="*/ 190814 w 3036106"/>
              <a:gd name="connsiteY27" fmla="*/ 371501 h 377708"/>
              <a:gd name="connsiteX28" fmla="*/ 81097 w 3036106"/>
              <a:gd name="connsiteY28" fmla="*/ 356738 h 377708"/>
              <a:gd name="connsiteX29" fmla="*/ 33544 w 3036106"/>
              <a:gd name="connsiteY29" fmla="*/ 306573 h 377708"/>
              <a:gd name="connsiteX30" fmla="*/ 18304 w 3036106"/>
              <a:gd name="connsiteY30" fmla="*/ 260853 h 377708"/>
              <a:gd name="connsiteX31" fmla="*/ 3064 w 3036106"/>
              <a:gd name="connsiteY31" fmla="*/ 207513 h 377708"/>
              <a:gd name="connsiteX32" fmla="*/ 0 w 3036106"/>
              <a:gd name="connsiteY32" fmla="*/ 177033 h 377708"/>
              <a:gd name="connsiteX33" fmla="*/ 12490 w 3036106"/>
              <a:gd name="connsiteY33" fmla="*/ 104167 h 377708"/>
              <a:gd name="connsiteX34" fmla="*/ 25610 w 3036106"/>
              <a:gd name="connsiteY34" fmla="*/ 64638 h 377708"/>
              <a:gd name="connsiteX35" fmla="*/ 86884 w 3036106"/>
              <a:gd name="connsiteY35" fmla="*/ 17013 h 377708"/>
              <a:gd name="connsiteX36" fmla="*/ 109744 w 3036106"/>
              <a:gd name="connsiteY36" fmla="*/ 1773 h 377708"/>
              <a:gd name="connsiteX37" fmla="*/ 307864 w 3036106"/>
              <a:gd name="connsiteY37" fmla="*/ 9393 h 37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6106" h="377708">
                <a:moveTo>
                  <a:pt x="307864" y="9393"/>
                </a:moveTo>
                <a:lnTo>
                  <a:pt x="307864" y="9393"/>
                </a:lnTo>
                <a:cubicBezTo>
                  <a:pt x="351044" y="11933"/>
                  <a:pt x="400574" y="16457"/>
                  <a:pt x="437404" y="17013"/>
                </a:cubicBezTo>
                <a:cubicBezTo>
                  <a:pt x="474234" y="17569"/>
                  <a:pt x="423591" y="15346"/>
                  <a:pt x="528844" y="12727"/>
                </a:cubicBezTo>
                <a:cubicBezTo>
                  <a:pt x="634097" y="10108"/>
                  <a:pt x="896201" y="-1243"/>
                  <a:pt x="1068921" y="1297"/>
                </a:cubicBezTo>
                <a:cubicBezTo>
                  <a:pt x="1219095" y="9076"/>
                  <a:pt x="1264122" y="4234"/>
                  <a:pt x="1517009" y="5583"/>
                </a:cubicBezTo>
                <a:cubicBezTo>
                  <a:pt x="1769896" y="6932"/>
                  <a:pt x="2136455" y="33995"/>
                  <a:pt x="2586244" y="9393"/>
                </a:cubicBezTo>
                <a:lnTo>
                  <a:pt x="2822464" y="17013"/>
                </a:lnTo>
                <a:cubicBezTo>
                  <a:pt x="2867726" y="18045"/>
                  <a:pt x="2841658" y="13362"/>
                  <a:pt x="2857814" y="15584"/>
                </a:cubicBezTo>
                <a:cubicBezTo>
                  <a:pt x="2873970" y="17806"/>
                  <a:pt x="2894003" y="27808"/>
                  <a:pt x="2919403" y="30348"/>
                </a:cubicBezTo>
                <a:cubicBezTo>
                  <a:pt x="2934643" y="35428"/>
                  <a:pt x="2958564" y="33047"/>
                  <a:pt x="2974864" y="38444"/>
                </a:cubicBezTo>
                <a:cubicBezTo>
                  <a:pt x="2991164" y="43841"/>
                  <a:pt x="3008421" y="47731"/>
                  <a:pt x="3017206" y="62733"/>
                </a:cubicBezTo>
                <a:cubicBezTo>
                  <a:pt x="3025991" y="77735"/>
                  <a:pt x="3025743" y="110675"/>
                  <a:pt x="3027576" y="128455"/>
                </a:cubicBezTo>
                <a:cubicBezTo>
                  <a:pt x="3029409" y="146235"/>
                  <a:pt x="3026829" y="151157"/>
                  <a:pt x="3028204" y="169413"/>
                </a:cubicBezTo>
                <a:cubicBezTo>
                  <a:pt x="3029579" y="187669"/>
                  <a:pt x="3035824" y="214992"/>
                  <a:pt x="3035824" y="237993"/>
                </a:cubicBezTo>
                <a:cubicBezTo>
                  <a:pt x="3035824" y="266048"/>
                  <a:pt x="3038364" y="301652"/>
                  <a:pt x="3028204" y="321813"/>
                </a:cubicBezTo>
                <a:cubicBezTo>
                  <a:pt x="3018044" y="341974"/>
                  <a:pt x="3015098" y="351500"/>
                  <a:pt x="2974864" y="358961"/>
                </a:cubicBezTo>
                <a:cubicBezTo>
                  <a:pt x="2934630" y="366422"/>
                  <a:pt x="2850299" y="364041"/>
                  <a:pt x="2786799" y="366581"/>
                </a:cubicBezTo>
                <a:cubicBezTo>
                  <a:pt x="2744109" y="373696"/>
                  <a:pt x="2712590" y="373248"/>
                  <a:pt x="2665194" y="374677"/>
                </a:cubicBezTo>
                <a:cubicBezTo>
                  <a:pt x="2617798" y="376106"/>
                  <a:pt x="2627500" y="375709"/>
                  <a:pt x="2502424" y="375153"/>
                </a:cubicBezTo>
                <a:lnTo>
                  <a:pt x="1914740" y="371343"/>
                </a:lnTo>
                <a:lnTo>
                  <a:pt x="1116055" y="375629"/>
                </a:lnTo>
                <a:lnTo>
                  <a:pt x="978424" y="375153"/>
                </a:lnTo>
                <a:cubicBezTo>
                  <a:pt x="926930" y="374201"/>
                  <a:pt x="873132" y="372455"/>
                  <a:pt x="807092" y="369915"/>
                </a:cubicBezTo>
                <a:cubicBezTo>
                  <a:pt x="774477" y="361761"/>
                  <a:pt x="761891" y="377402"/>
                  <a:pt x="727959" y="377693"/>
                </a:cubicBezTo>
                <a:cubicBezTo>
                  <a:pt x="694027" y="377984"/>
                  <a:pt x="645364" y="374200"/>
                  <a:pt x="603500" y="371660"/>
                </a:cubicBezTo>
                <a:cubicBezTo>
                  <a:pt x="561636" y="369120"/>
                  <a:pt x="545555" y="362480"/>
                  <a:pt x="476774" y="362453"/>
                </a:cubicBezTo>
                <a:cubicBezTo>
                  <a:pt x="407993" y="362427"/>
                  <a:pt x="287757" y="374041"/>
                  <a:pt x="190814" y="371501"/>
                </a:cubicBezTo>
                <a:cubicBezTo>
                  <a:pt x="178114" y="368961"/>
                  <a:pt x="107309" y="367559"/>
                  <a:pt x="81097" y="356738"/>
                </a:cubicBezTo>
                <a:cubicBezTo>
                  <a:pt x="54885" y="345917"/>
                  <a:pt x="66744" y="340065"/>
                  <a:pt x="33544" y="306573"/>
                </a:cubicBezTo>
                <a:cubicBezTo>
                  <a:pt x="28464" y="291333"/>
                  <a:pt x="22200" y="276438"/>
                  <a:pt x="18304" y="260853"/>
                </a:cubicBezTo>
                <a:cubicBezTo>
                  <a:pt x="14437" y="245386"/>
                  <a:pt x="6115" y="221483"/>
                  <a:pt x="3064" y="207513"/>
                </a:cubicBezTo>
                <a:cubicBezTo>
                  <a:pt x="13" y="193543"/>
                  <a:pt x="5080" y="187193"/>
                  <a:pt x="0" y="177033"/>
                </a:cubicBezTo>
                <a:cubicBezTo>
                  <a:pt x="2540" y="144013"/>
                  <a:pt x="8222" y="122899"/>
                  <a:pt x="12490" y="104167"/>
                </a:cubicBezTo>
                <a:cubicBezTo>
                  <a:pt x="16758" y="85435"/>
                  <a:pt x="13211" y="79163"/>
                  <a:pt x="25610" y="64638"/>
                </a:cubicBezTo>
                <a:cubicBezTo>
                  <a:pt x="38009" y="50113"/>
                  <a:pt x="31698" y="44606"/>
                  <a:pt x="86884" y="17013"/>
                </a:cubicBezTo>
                <a:cubicBezTo>
                  <a:pt x="95075" y="12917"/>
                  <a:pt x="100615" y="2503"/>
                  <a:pt x="109744" y="1773"/>
                </a:cubicBezTo>
                <a:cubicBezTo>
                  <a:pt x="165446" y="-2683"/>
                  <a:pt x="221504" y="1773"/>
                  <a:pt x="307864" y="93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>
            <a:defPPr>
              <a:defRPr lang="zh-TW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zh-TW" sz="1800" dirty="0">
                <a:solidFill>
                  <a:srgbClr val="2E3138"/>
                </a:solidFill>
                <a:latin typeface="+mj-lt"/>
              </a:rPr>
              <a:t>Waiting for a response to happen</a:t>
            </a:r>
            <a:endParaRPr lang="zh-TW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305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A92BC-5B99-45F1-964E-198DD6A7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308" y="1206641"/>
            <a:ext cx="10528412" cy="514160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常用的</a:t>
            </a:r>
            <a:r>
              <a:rPr lang="en-US" altLang="zh-TW" dirty="0"/>
              <a:t>assertion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request:</a:t>
            </a:r>
          </a:p>
        </p:txBody>
      </p:sp>
      <p:sp>
        <p:nvSpPr>
          <p:cNvPr id="27" name="직사각형 4">
            <a:extLst>
              <a:ext uri="{FF2B5EF4-FFF2-40B4-BE49-F238E27FC236}">
                <a16:creationId xmlns:a16="http://schemas.microsoft.com/office/drawing/2014/main" id="{8FA82EAD-1356-4C06-B255-8B4AAB3213D5}"/>
              </a:ext>
            </a:extLst>
          </p:cNvPr>
          <p:cNvSpPr/>
          <p:nvPr/>
        </p:nvSpPr>
        <p:spPr>
          <a:xfrm>
            <a:off x="22" y="-19050"/>
            <a:ext cx="12191978" cy="812003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Network Traffic Control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A43207-41FD-4847-8345-1CFF43C58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86000"/>
            <a:ext cx="2286000" cy="2286000"/>
          </a:xfrm>
          <a:prstGeom prst="rect">
            <a:avLst/>
          </a:prstGeom>
        </p:spPr>
      </p:pic>
      <p:sp>
        <p:nvSpPr>
          <p:cNvPr id="16" name="자유형 72">
            <a:extLst>
              <a:ext uri="{FF2B5EF4-FFF2-40B4-BE49-F238E27FC236}">
                <a16:creationId xmlns:a16="http://schemas.microsoft.com/office/drawing/2014/main" id="{C15885AE-6DFC-4EE7-AC48-0B33A9A4A9C6}"/>
              </a:ext>
            </a:extLst>
          </p:cNvPr>
          <p:cNvSpPr/>
          <p:nvPr/>
        </p:nvSpPr>
        <p:spPr>
          <a:xfrm>
            <a:off x="542166" y="550213"/>
            <a:ext cx="1644624" cy="516130"/>
          </a:xfrm>
          <a:custGeom>
            <a:avLst/>
            <a:gdLst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533400 w 3048262"/>
              <a:gd name="connsiteY26" fmla="*/ 3370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7786 w 3048262"/>
              <a:gd name="connsiteY34" fmla="*/ 64638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47004 w 3036086"/>
              <a:gd name="connsiteY4" fmla="*/ 32253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7814 w 3036086"/>
              <a:gd name="connsiteY8" fmla="*/ 15584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4364 w 3036106"/>
              <a:gd name="connsiteY17" fmla="*/ 352293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65194 w 3036106"/>
              <a:gd name="connsiteY18" fmla="*/ 374677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82810"/>
              <a:gd name="connsiteX1" fmla="*/ 307864 w 3036106"/>
              <a:gd name="connsiteY1" fmla="*/ 9393 h 382810"/>
              <a:gd name="connsiteX2" fmla="*/ 437404 w 3036106"/>
              <a:gd name="connsiteY2" fmla="*/ 17013 h 382810"/>
              <a:gd name="connsiteX3" fmla="*/ 528844 w 3036106"/>
              <a:gd name="connsiteY3" fmla="*/ 12727 h 382810"/>
              <a:gd name="connsiteX4" fmla="*/ 1068921 w 3036106"/>
              <a:gd name="connsiteY4" fmla="*/ 1297 h 382810"/>
              <a:gd name="connsiteX5" fmla="*/ 1517009 w 3036106"/>
              <a:gd name="connsiteY5" fmla="*/ 5583 h 382810"/>
              <a:gd name="connsiteX6" fmla="*/ 2586244 w 3036106"/>
              <a:gd name="connsiteY6" fmla="*/ 9393 h 382810"/>
              <a:gd name="connsiteX7" fmla="*/ 2822464 w 3036106"/>
              <a:gd name="connsiteY7" fmla="*/ 17013 h 382810"/>
              <a:gd name="connsiteX8" fmla="*/ 2857814 w 3036106"/>
              <a:gd name="connsiteY8" fmla="*/ 15584 h 382810"/>
              <a:gd name="connsiteX9" fmla="*/ 2919403 w 3036106"/>
              <a:gd name="connsiteY9" fmla="*/ 30348 h 382810"/>
              <a:gd name="connsiteX10" fmla="*/ 2974864 w 3036106"/>
              <a:gd name="connsiteY10" fmla="*/ 38444 h 382810"/>
              <a:gd name="connsiteX11" fmla="*/ 3017206 w 3036106"/>
              <a:gd name="connsiteY11" fmla="*/ 62733 h 382810"/>
              <a:gd name="connsiteX12" fmla="*/ 3027576 w 3036106"/>
              <a:gd name="connsiteY12" fmla="*/ 128455 h 382810"/>
              <a:gd name="connsiteX13" fmla="*/ 3028204 w 3036106"/>
              <a:gd name="connsiteY13" fmla="*/ 169413 h 382810"/>
              <a:gd name="connsiteX14" fmla="*/ 3035824 w 3036106"/>
              <a:gd name="connsiteY14" fmla="*/ 237993 h 382810"/>
              <a:gd name="connsiteX15" fmla="*/ 3028204 w 3036106"/>
              <a:gd name="connsiteY15" fmla="*/ 321813 h 382810"/>
              <a:gd name="connsiteX16" fmla="*/ 2974864 w 3036106"/>
              <a:gd name="connsiteY16" fmla="*/ 358961 h 382810"/>
              <a:gd name="connsiteX17" fmla="*/ 2786799 w 3036106"/>
              <a:gd name="connsiteY17" fmla="*/ 366581 h 382810"/>
              <a:gd name="connsiteX18" fmla="*/ 2665194 w 3036106"/>
              <a:gd name="connsiteY18" fmla="*/ 374677 h 382810"/>
              <a:gd name="connsiteX19" fmla="*/ 2502424 w 3036106"/>
              <a:gd name="connsiteY19" fmla="*/ 375153 h 382810"/>
              <a:gd name="connsiteX20" fmla="*/ 1914740 w 3036106"/>
              <a:gd name="connsiteY20" fmla="*/ 371343 h 382810"/>
              <a:gd name="connsiteX21" fmla="*/ 1008904 w 3036106"/>
              <a:gd name="connsiteY21" fmla="*/ 382773 h 382810"/>
              <a:gd name="connsiteX22" fmla="*/ 978424 w 3036106"/>
              <a:gd name="connsiteY22" fmla="*/ 375153 h 382810"/>
              <a:gd name="connsiteX23" fmla="*/ 780304 w 3036106"/>
              <a:gd name="connsiteY23" fmla="*/ 367533 h 382810"/>
              <a:gd name="connsiteX24" fmla="*/ 727959 w 3036106"/>
              <a:gd name="connsiteY24" fmla="*/ 377693 h 382810"/>
              <a:gd name="connsiteX25" fmla="*/ 620546 w 3036106"/>
              <a:gd name="connsiteY25" fmla="*/ 357373 h 382810"/>
              <a:gd name="connsiteX26" fmla="*/ 476774 w 3036106"/>
              <a:gd name="connsiteY26" fmla="*/ 362453 h 382810"/>
              <a:gd name="connsiteX27" fmla="*/ 190814 w 3036106"/>
              <a:gd name="connsiteY27" fmla="*/ 371501 h 382810"/>
              <a:gd name="connsiteX28" fmla="*/ 81097 w 3036106"/>
              <a:gd name="connsiteY28" fmla="*/ 356738 h 382810"/>
              <a:gd name="connsiteX29" fmla="*/ 33544 w 3036106"/>
              <a:gd name="connsiteY29" fmla="*/ 306573 h 382810"/>
              <a:gd name="connsiteX30" fmla="*/ 18304 w 3036106"/>
              <a:gd name="connsiteY30" fmla="*/ 260853 h 382810"/>
              <a:gd name="connsiteX31" fmla="*/ 3064 w 3036106"/>
              <a:gd name="connsiteY31" fmla="*/ 207513 h 382810"/>
              <a:gd name="connsiteX32" fmla="*/ 0 w 3036106"/>
              <a:gd name="connsiteY32" fmla="*/ 177033 h 382810"/>
              <a:gd name="connsiteX33" fmla="*/ 12490 w 3036106"/>
              <a:gd name="connsiteY33" fmla="*/ 104167 h 382810"/>
              <a:gd name="connsiteX34" fmla="*/ 25610 w 3036106"/>
              <a:gd name="connsiteY34" fmla="*/ 64638 h 382810"/>
              <a:gd name="connsiteX35" fmla="*/ 86884 w 3036106"/>
              <a:gd name="connsiteY35" fmla="*/ 17013 h 382810"/>
              <a:gd name="connsiteX36" fmla="*/ 109744 w 3036106"/>
              <a:gd name="connsiteY36" fmla="*/ 1773 h 382810"/>
              <a:gd name="connsiteX37" fmla="*/ 307864 w 3036106"/>
              <a:gd name="connsiteY37" fmla="*/ 9393 h 382810"/>
              <a:gd name="connsiteX0" fmla="*/ 307864 w 3036106"/>
              <a:gd name="connsiteY0" fmla="*/ 9393 h 382819"/>
              <a:gd name="connsiteX1" fmla="*/ 307864 w 3036106"/>
              <a:gd name="connsiteY1" fmla="*/ 9393 h 382819"/>
              <a:gd name="connsiteX2" fmla="*/ 437404 w 3036106"/>
              <a:gd name="connsiteY2" fmla="*/ 17013 h 382819"/>
              <a:gd name="connsiteX3" fmla="*/ 528844 w 3036106"/>
              <a:gd name="connsiteY3" fmla="*/ 12727 h 382819"/>
              <a:gd name="connsiteX4" fmla="*/ 1068921 w 3036106"/>
              <a:gd name="connsiteY4" fmla="*/ 1297 h 382819"/>
              <a:gd name="connsiteX5" fmla="*/ 1517009 w 3036106"/>
              <a:gd name="connsiteY5" fmla="*/ 5583 h 382819"/>
              <a:gd name="connsiteX6" fmla="*/ 2586244 w 3036106"/>
              <a:gd name="connsiteY6" fmla="*/ 9393 h 382819"/>
              <a:gd name="connsiteX7" fmla="*/ 2822464 w 3036106"/>
              <a:gd name="connsiteY7" fmla="*/ 17013 h 382819"/>
              <a:gd name="connsiteX8" fmla="*/ 2857814 w 3036106"/>
              <a:gd name="connsiteY8" fmla="*/ 15584 h 382819"/>
              <a:gd name="connsiteX9" fmla="*/ 2919403 w 3036106"/>
              <a:gd name="connsiteY9" fmla="*/ 30348 h 382819"/>
              <a:gd name="connsiteX10" fmla="*/ 2974864 w 3036106"/>
              <a:gd name="connsiteY10" fmla="*/ 38444 h 382819"/>
              <a:gd name="connsiteX11" fmla="*/ 3017206 w 3036106"/>
              <a:gd name="connsiteY11" fmla="*/ 62733 h 382819"/>
              <a:gd name="connsiteX12" fmla="*/ 3027576 w 3036106"/>
              <a:gd name="connsiteY12" fmla="*/ 128455 h 382819"/>
              <a:gd name="connsiteX13" fmla="*/ 3028204 w 3036106"/>
              <a:gd name="connsiteY13" fmla="*/ 169413 h 382819"/>
              <a:gd name="connsiteX14" fmla="*/ 3035824 w 3036106"/>
              <a:gd name="connsiteY14" fmla="*/ 237993 h 382819"/>
              <a:gd name="connsiteX15" fmla="*/ 3028204 w 3036106"/>
              <a:gd name="connsiteY15" fmla="*/ 321813 h 382819"/>
              <a:gd name="connsiteX16" fmla="*/ 2974864 w 3036106"/>
              <a:gd name="connsiteY16" fmla="*/ 358961 h 382819"/>
              <a:gd name="connsiteX17" fmla="*/ 2786799 w 3036106"/>
              <a:gd name="connsiteY17" fmla="*/ 366581 h 382819"/>
              <a:gd name="connsiteX18" fmla="*/ 2665194 w 3036106"/>
              <a:gd name="connsiteY18" fmla="*/ 374677 h 382819"/>
              <a:gd name="connsiteX19" fmla="*/ 2502424 w 3036106"/>
              <a:gd name="connsiteY19" fmla="*/ 375153 h 382819"/>
              <a:gd name="connsiteX20" fmla="*/ 1914740 w 3036106"/>
              <a:gd name="connsiteY20" fmla="*/ 371343 h 382819"/>
              <a:gd name="connsiteX21" fmla="*/ 1008904 w 3036106"/>
              <a:gd name="connsiteY21" fmla="*/ 382773 h 382819"/>
              <a:gd name="connsiteX22" fmla="*/ 978424 w 3036106"/>
              <a:gd name="connsiteY22" fmla="*/ 375153 h 382819"/>
              <a:gd name="connsiteX23" fmla="*/ 807092 w 3036106"/>
              <a:gd name="connsiteY23" fmla="*/ 369915 h 382819"/>
              <a:gd name="connsiteX24" fmla="*/ 727959 w 3036106"/>
              <a:gd name="connsiteY24" fmla="*/ 377693 h 382819"/>
              <a:gd name="connsiteX25" fmla="*/ 620546 w 3036106"/>
              <a:gd name="connsiteY25" fmla="*/ 357373 h 382819"/>
              <a:gd name="connsiteX26" fmla="*/ 476774 w 3036106"/>
              <a:gd name="connsiteY26" fmla="*/ 362453 h 382819"/>
              <a:gd name="connsiteX27" fmla="*/ 190814 w 3036106"/>
              <a:gd name="connsiteY27" fmla="*/ 371501 h 382819"/>
              <a:gd name="connsiteX28" fmla="*/ 81097 w 3036106"/>
              <a:gd name="connsiteY28" fmla="*/ 356738 h 382819"/>
              <a:gd name="connsiteX29" fmla="*/ 33544 w 3036106"/>
              <a:gd name="connsiteY29" fmla="*/ 306573 h 382819"/>
              <a:gd name="connsiteX30" fmla="*/ 18304 w 3036106"/>
              <a:gd name="connsiteY30" fmla="*/ 260853 h 382819"/>
              <a:gd name="connsiteX31" fmla="*/ 3064 w 3036106"/>
              <a:gd name="connsiteY31" fmla="*/ 207513 h 382819"/>
              <a:gd name="connsiteX32" fmla="*/ 0 w 3036106"/>
              <a:gd name="connsiteY32" fmla="*/ 177033 h 382819"/>
              <a:gd name="connsiteX33" fmla="*/ 12490 w 3036106"/>
              <a:gd name="connsiteY33" fmla="*/ 104167 h 382819"/>
              <a:gd name="connsiteX34" fmla="*/ 25610 w 3036106"/>
              <a:gd name="connsiteY34" fmla="*/ 64638 h 382819"/>
              <a:gd name="connsiteX35" fmla="*/ 86884 w 3036106"/>
              <a:gd name="connsiteY35" fmla="*/ 17013 h 382819"/>
              <a:gd name="connsiteX36" fmla="*/ 109744 w 3036106"/>
              <a:gd name="connsiteY36" fmla="*/ 1773 h 382819"/>
              <a:gd name="connsiteX37" fmla="*/ 307864 w 3036106"/>
              <a:gd name="connsiteY37" fmla="*/ 9393 h 382819"/>
              <a:gd name="connsiteX0" fmla="*/ 307864 w 3036106"/>
              <a:gd name="connsiteY0" fmla="*/ 9393 h 377863"/>
              <a:gd name="connsiteX1" fmla="*/ 307864 w 3036106"/>
              <a:gd name="connsiteY1" fmla="*/ 9393 h 377863"/>
              <a:gd name="connsiteX2" fmla="*/ 437404 w 3036106"/>
              <a:gd name="connsiteY2" fmla="*/ 17013 h 377863"/>
              <a:gd name="connsiteX3" fmla="*/ 528844 w 3036106"/>
              <a:gd name="connsiteY3" fmla="*/ 12727 h 377863"/>
              <a:gd name="connsiteX4" fmla="*/ 1068921 w 3036106"/>
              <a:gd name="connsiteY4" fmla="*/ 1297 h 377863"/>
              <a:gd name="connsiteX5" fmla="*/ 1517009 w 3036106"/>
              <a:gd name="connsiteY5" fmla="*/ 5583 h 377863"/>
              <a:gd name="connsiteX6" fmla="*/ 2586244 w 3036106"/>
              <a:gd name="connsiteY6" fmla="*/ 9393 h 377863"/>
              <a:gd name="connsiteX7" fmla="*/ 2822464 w 3036106"/>
              <a:gd name="connsiteY7" fmla="*/ 17013 h 377863"/>
              <a:gd name="connsiteX8" fmla="*/ 2857814 w 3036106"/>
              <a:gd name="connsiteY8" fmla="*/ 15584 h 377863"/>
              <a:gd name="connsiteX9" fmla="*/ 2919403 w 3036106"/>
              <a:gd name="connsiteY9" fmla="*/ 30348 h 377863"/>
              <a:gd name="connsiteX10" fmla="*/ 2974864 w 3036106"/>
              <a:gd name="connsiteY10" fmla="*/ 38444 h 377863"/>
              <a:gd name="connsiteX11" fmla="*/ 3017206 w 3036106"/>
              <a:gd name="connsiteY11" fmla="*/ 62733 h 377863"/>
              <a:gd name="connsiteX12" fmla="*/ 3027576 w 3036106"/>
              <a:gd name="connsiteY12" fmla="*/ 128455 h 377863"/>
              <a:gd name="connsiteX13" fmla="*/ 3028204 w 3036106"/>
              <a:gd name="connsiteY13" fmla="*/ 169413 h 377863"/>
              <a:gd name="connsiteX14" fmla="*/ 3035824 w 3036106"/>
              <a:gd name="connsiteY14" fmla="*/ 237993 h 377863"/>
              <a:gd name="connsiteX15" fmla="*/ 3028204 w 3036106"/>
              <a:gd name="connsiteY15" fmla="*/ 321813 h 377863"/>
              <a:gd name="connsiteX16" fmla="*/ 2974864 w 3036106"/>
              <a:gd name="connsiteY16" fmla="*/ 358961 h 377863"/>
              <a:gd name="connsiteX17" fmla="*/ 2786799 w 3036106"/>
              <a:gd name="connsiteY17" fmla="*/ 366581 h 377863"/>
              <a:gd name="connsiteX18" fmla="*/ 2665194 w 3036106"/>
              <a:gd name="connsiteY18" fmla="*/ 374677 h 377863"/>
              <a:gd name="connsiteX19" fmla="*/ 2502424 w 3036106"/>
              <a:gd name="connsiteY19" fmla="*/ 375153 h 377863"/>
              <a:gd name="connsiteX20" fmla="*/ 1914740 w 3036106"/>
              <a:gd name="connsiteY20" fmla="*/ 371343 h 377863"/>
              <a:gd name="connsiteX21" fmla="*/ 1116055 w 3036106"/>
              <a:gd name="connsiteY21" fmla="*/ 375629 h 377863"/>
              <a:gd name="connsiteX22" fmla="*/ 978424 w 3036106"/>
              <a:gd name="connsiteY22" fmla="*/ 375153 h 377863"/>
              <a:gd name="connsiteX23" fmla="*/ 807092 w 3036106"/>
              <a:gd name="connsiteY23" fmla="*/ 369915 h 377863"/>
              <a:gd name="connsiteX24" fmla="*/ 727959 w 3036106"/>
              <a:gd name="connsiteY24" fmla="*/ 377693 h 377863"/>
              <a:gd name="connsiteX25" fmla="*/ 620546 w 3036106"/>
              <a:gd name="connsiteY25" fmla="*/ 357373 h 377863"/>
              <a:gd name="connsiteX26" fmla="*/ 476774 w 3036106"/>
              <a:gd name="connsiteY26" fmla="*/ 362453 h 377863"/>
              <a:gd name="connsiteX27" fmla="*/ 190814 w 3036106"/>
              <a:gd name="connsiteY27" fmla="*/ 371501 h 377863"/>
              <a:gd name="connsiteX28" fmla="*/ 81097 w 3036106"/>
              <a:gd name="connsiteY28" fmla="*/ 356738 h 377863"/>
              <a:gd name="connsiteX29" fmla="*/ 33544 w 3036106"/>
              <a:gd name="connsiteY29" fmla="*/ 306573 h 377863"/>
              <a:gd name="connsiteX30" fmla="*/ 18304 w 3036106"/>
              <a:gd name="connsiteY30" fmla="*/ 260853 h 377863"/>
              <a:gd name="connsiteX31" fmla="*/ 3064 w 3036106"/>
              <a:gd name="connsiteY31" fmla="*/ 207513 h 377863"/>
              <a:gd name="connsiteX32" fmla="*/ 0 w 3036106"/>
              <a:gd name="connsiteY32" fmla="*/ 177033 h 377863"/>
              <a:gd name="connsiteX33" fmla="*/ 12490 w 3036106"/>
              <a:gd name="connsiteY33" fmla="*/ 104167 h 377863"/>
              <a:gd name="connsiteX34" fmla="*/ 25610 w 3036106"/>
              <a:gd name="connsiteY34" fmla="*/ 64638 h 377863"/>
              <a:gd name="connsiteX35" fmla="*/ 86884 w 3036106"/>
              <a:gd name="connsiteY35" fmla="*/ 17013 h 377863"/>
              <a:gd name="connsiteX36" fmla="*/ 109744 w 3036106"/>
              <a:gd name="connsiteY36" fmla="*/ 1773 h 377863"/>
              <a:gd name="connsiteX37" fmla="*/ 307864 w 3036106"/>
              <a:gd name="connsiteY37" fmla="*/ 9393 h 377863"/>
              <a:gd name="connsiteX0" fmla="*/ 307864 w 3036106"/>
              <a:gd name="connsiteY0" fmla="*/ 9393 h 377708"/>
              <a:gd name="connsiteX1" fmla="*/ 307864 w 3036106"/>
              <a:gd name="connsiteY1" fmla="*/ 9393 h 377708"/>
              <a:gd name="connsiteX2" fmla="*/ 437404 w 3036106"/>
              <a:gd name="connsiteY2" fmla="*/ 17013 h 377708"/>
              <a:gd name="connsiteX3" fmla="*/ 528844 w 3036106"/>
              <a:gd name="connsiteY3" fmla="*/ 12727 h 377708"/>
              <a:gd name="connsiteX4" fmla="*/ 1068921 w 3036106"/>
              <a:gd name="connsiteY4" fmla="*/ 1297 h 377708"/>
              <a:gd name="connsiteX5" fmla="*/ 1517009 w 3036106"/>
              <a:gd name="connsiteY5" fmla="*/ 5583 h 377708"/>
              <a:gd name="connsiteX6" fmla="*/ 2586244 w 3036106"/>
              <a:gd name="connsiteY6" fmla="*/ 9393 h 377708"/>
              <a:gd name="connsiteX7" fmla="*/ 2822464 w 3036106"/>
              <a:gd name="connsiteY7" fmla="*/ 17013 h 377708"/>
              <a:gd name="connsiteX8" fmla="*/ 2857814 w 3036106"/>
              <a:gd name="connsiteY8" fmla="*/ 15584 h 377708"/>
              <a:gd name="connsiteX9" fmla="*/ 2919403 w 3036106"/>
              <a:gd name="connsiteY9" fmla="*/ 30348 h 377708"/>
              <a:gd name="connsiteX10" fmla="*/ 2974864 w 3036106"/>
              <a:gd name="connsiteY10" fmla="*/ 38444 h 377708"/>
              <a:gd name="connsiteX11" fmla="*/ 3017206 w 3036106"/>
              <a:gd name="connsiteY11" fmla="*/ 62733 h 377708"/>
              <a:gd name="connsiteX12" fmla="*/ 3027576 w 3036106"/>
              <a:gd name="connsiteY12" fmla="*/ 128455 h 377708"/>
              <a:gd name="connsiteX13" fmla="*/ 3028204 w 3036106"/>
              <a:gd name="connsiteY13" fmla="*/ 169413 h 377708"/>
              <a:gd name="connsiteX14" fmla="*/ 3035824 w 3036106"/>
              <a:gd name="connsiteY14" fmla="*/ 237993 h 377708"/>
              <a:gd name="connsiteX15" fmla="*/ 3028204 w 3036106"/>
              <a:gd name="connsiteY15" fmla="*/ 321813 h 377708"/>
              <a:gd name="connsiteX16" fmla="*/ 2974864 w 3036106"/>
              <a:gd name="connsiteY16" fmla="*/ 358961 h 377708"/>
              <a:gd name="connsiteX17" fmla="*/ 2786799 w 3036106"/>
              <a:gd name="connsiteY17" fmla="*/ 366581 h 377708"/>
              <a:gd name="connsiteX18" fmla="*/ 2665194 w 3036106"/>
              <a:gd name="connsiteY18" fmla="*/ 374677 h 377708"/>
              <a:gd name="connsiteX19" fmla="*/ 2502424 w 3036106"/>
              <a:gd name="connsiteY19" fmla="*/ 375153 h 377708"/>
              <a:gd name="connsiteX20" fmla="*/ 1914740 w 3036106"/>
              <a:gd name="connsiteY20" fmla="*/ 371343 h 377708"/>
              <a:gd name="connsiteX21" fmla="*/ 1116055 w 3036106"/>
              <a:gd name="connsiteY21" fmla="*/ 375629 h 377708"/>
              <a:gd name="connsiteX22" fmla="*/ 978424 w 3036106"/>
              <a:gd name="connsiteY22" fmla="*/ 375153 h 377708"/>
              <a:gd name="connsiteX23" fmla="*/ 807092 w 3036106"/>
              <a:gd name="connsiteY23" fmla="*/ 369915 h 377708"/>
              <a:gd name="connsiteX24" fmla="*/ 727959 w 3036106"/>
              <a:gd name="connsiteY24" fmla="*/ 377693 h 377708"/>
              <a:gd name="connsiteX25" fmla="*/ 603500 w 3036106"/>
              <a:gd name="connsiteY25" fmla="*/ 371660 h 377708"/>
              <a:gd name="connsiteX26" fmla="*/ 476774 w 3036106"/>
              <a:gd name="connsiteY26" fmla="*/ 362453 h 377708"/>
              <a:gd name="connsiteX27" fmla="*/ 190814 w 3036106"/>
              <a:gd name="connsiteY27" fmla="*/ 371501 h 377708"/>
              <a:gd name="connsiteX28" fmla="*/ 81097 w 3036106"/>
              <a:gd name="connsiteY28" fmla="*/ 356738 h 377708"/>
              <a:gd name="connsiteX29" fmla="*/ 33544 w 3036106"/>
              <a:gd name="connsiteY29" fmla="*/ 306573 h 377708"/>
              <a:gd name="connsiteX30" fmla="*/ 18304 w 3036106"/>
              <a:gd name="connsiteY30" fmla="*/ 260853 h 377708"/>
              <a:gd name="connsiteX31" fmla="*/ 3064 w 3036106"/>
              <a:gd name="connsiteY31" fmla="*/ 207513 h 377708"/>
              <a:gd name="connsiteX32" fmla="*/ 0 w 3036106"/>
              <a:gd name="connsiteY32" fmla="*/ 177033 h 377708"/>
              <a:gd name="connsiteX33" fmla="*/ 12490 w 3036106"/>
              <a:gd name="connsiteY33" fmla="*/ 104167 h 377708"/>
              <a:gd name="connsiteX34" fmla="*/ 25610 w 3036106"/>
              <a:gd name="connsiteY34" fmla="*/ 64638 h 377708"/>
              <a:gd name="connsiteX35" fmla="*/ 86884 w 3036106"/>
              <a:gd name="connsiteY35" fmla="*/ 17013 h 377708"/>
              <a:gd name="connsiteX36" fmla="*/ 109744 w 3036106"/>
              <a:gd name="connsiteY36" fmla="*/ 1773 h 377708"/>
              <a:gd name="connsiteX37" fmla="*/ 307864 w 3036106"/>
              <a:gd name="connsiteY37" fmla="*/ 9393 h 37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6106" h="377708">
                <a:moveTo>
                  <a:pt x="307864" y="9393"/>
                </a:moveTo>
                <a:lnTo>
                  <a:pt x="307864" y="9393"/>
                </a:lnTo>
                <a:cubicBezTo>
                  <a:pt x="351044" y="11933"/>
                  <a:pt x="400574" y="16457"/>
                  <a:pt x="437404" y="17013"/>
                </a:cubicBezTo>
                <a:cubicBezTo>
                  <a:pt x="474234" y="17569"/>
                  <a:pt x="423591" y="15346"/>
                  <a:pt x="528844" y="12727"/>
                </a:cubicBezTo>
                <a:cubicBezTo>
                  <a:pt x="634097" y="10108"/>
                  <a:pt x="896201" y="-1243"/>
                  <a:pt x="1068921" y="1297"/>
                </a:cubicBezTo>
                <a:cubicBezTo>
                  <a:pt x="1219095" y="9076"/>
                  <a:pt x="1264122" y="4234"/>
                  <a:pt x="1517009" y="5583"/>
                </a:cubicBezTo>
                <a:cubicBezTo>
                  <a:pt x="1769896" y="6932"/>
                  <a:pt x="2136455" y="33995"/>
                  <a:pt x="2586244" y="9393"/>
                </a:cubicBezTo>
                <a:lnTo>
                  <a:pt x="2822464" y="17013"/>
                </a:lnTo>
                <a:cubicBezTo>
                  <a:pt x="2867726" y="18045"/>
                  <a:pt x="2841658" y="13362"/>
                  <a:pt x="2857814" y="15584"/>
                </a:cubicBezTo>
                <a:cubicBezTo>
                  <a:pt x="2873970" y="17806"/>
                  <a:pt x="2894003" y="27808"/>
                  <a:pt x="2919403" y="30348"/>
                </a:cubicBezTo>
                <a:cubicBezTo>
                  <a:pt x="2934643" y="35428"/>
                  <a:pt x="2958564" y="33047"/>
                  <a:pt x="2974864" y="38444"/>
                </a:cubicBezTo>
                <a:cubicBezTo>
                  <a:pt x="2991164" y="43841"/>
                  <a:pt x="3008421" y="47731"/>
                  <a:pt x="3017206" y="62733"/>
                </a:cubicBezTo>
                <a:cubicBezTo>
                  <a:pt x="3025991" y="77735"/>
                  <a:pt x="3025743" y="110675"/>
                  <a:pt x="3027576" y="128455"/>
                </a:cubicBezTo>
                <a:cubicBezTo>
                  <a:pt x="3029409" y="146235"/>
                  <a:pt x="3026829" y="151157"/>
                  <a:pt x="3028204" y="169413"/>
                </a:cubicBezTo>
                <a:cubicBezTo>
                  <a:pt x="3029579" y="187669"/>
                  <a:pt x="3035824" y="214992"/>
                  <a:pt x="3035824" y="237993"/>
                </a:cubicBezTo>
                <a:cubicBezTo>
                  <a:pt x="3035824" y="266048"/>
                  <a:pt x="3038364" y="301652"/>
                  <a:pt x="3028204" y="321813"/>
                </a:cubicBezTo>
                <a:cubicBezTo>
                  <a:pt x="3018044" y="341974"/>
                  <a:pt x="3015098" y="351500"/>
                  <a:pt x="2974864" y="358961"/>
                </a:cubicBezTo>
                <a:cubicBezTo>
                  <a:pt x="2934630" y="366422"/>
                  <a:pt x="2850299" y="364041"/>
                  <a:pt x="2786799" y="366581"/>
                </a:cubicBezTo>
                <a:cubicBezTo>
                  <a:pt x="2744109" y="373696"/>
                  <a:pt x="2712590" y="373248"/>
                  <a:pt x="2665194" y="374677"/>
                </a:cubicBezTo>
                <a:cubicBezTo>
                  <a:pt x="2617798" y="376106"/>
                  <a:pt x="2627500" y="375709"/>
                  <a:pt x="2502424" y="375153"/>
                </a:cubicBezTo>
                <a:lnTo>
                  <a:pt x="1914740" y="371343"/>
                </a:lnTo>
                <a:lnTo>
                  <a:pt x="1116055" y="375629"/>
                </a:lnTo>
                <a:lnTo>
                  <a:pt x="978424" y="375153"/>
                </a:lnTo>
                <a:cubicBezTo>
                  <a:pt x="926930" y="374201"/>
                  <a:pt x="873132" y="372455"/>
                  <a:pt x="807092" y="369915"/>
                </a:cubicBezTo>
                <a:cubicBezTo>
                  <a:pt x="774477" y="361761"/>
                  <a:pt x="761891" y="377402"/>
                  <a:pt x="727959" y="377693"/>
                </a:cubicBezTo>
                <a:cubicBezTo>
                  <a:pt x="694027" y="377984"/>
                  <a:pt x="645364" y="374200"/>
                  <a:pt x="603500" y="371660"/>
                </a:cubicBezTo>
                <a:cubicBezTo>
                  <a:pt x="561636" y="369120"/>
                  <a:pt x="545555" y="362480"/>
                  <a:pt x="476774" y="362453"/>
                </a:cubicBezTo>
                <a:cubicBezTo>
                  <a:pt x="407993" y="362427"/>
                  <a:pt x="287757" y="374041"/>
                  <a:pt x="190814" y="371501"/>
                </a:cubicBezTo>
                <a:cubicBezTo>
                  <a:pt x="178114" y="368961"/>
                  <a:pt x="107309" y="367559"/>
                  <a:pt x="81097" y="356738"/>
                </a:cubicBezTo>
                <a:cubicBezTo>
                  <a:pt x="54885" y="345917"/>
                  <a:pt x="66744" y="340065"/>
                  <a:pt x="33544" y="306573"/>
                </a:cubicBezTo>
                <a:cubicBezTo>
                  <a:pt x="28464" y="291333"/>
                  <a:pt x="22200" y="276438"/>
                  <a:pt x="18304" y="260853"/>
                </a:cubicBezTo>
                <a:cubicBezTo>
                  <a:pt x="14437" y="245386"/>
                  <a:pt x="6115" y="221483"/>
                  <a:pt x="3064" y="207513"/>
                </a:cubicBezTo>
                <a:cubicBezTo>
                  <a:pt x="13" y="193543"/>
                  <a:pt x="5080" y="187193"/>
                  <a:pt x="0" y="177033"/>
                </a:cubicBezTo>
                <a:cubicBezTo>
                  <a:pt x="2540" y="144013"/>
                  <a:pt x="8222" y="122899"/>
                  <a:pt x="12490" y="104167"/>
                </a:cubicBezTo>
                <a:cubicBezTo>
                  <a:pt x="16758" y="85435"/>
                  <a:pt x="13211" y="79163"/>
                  <a:pt x="25610" y="64638"/>
                </a:cubicBezTo>
                <a:cubicBezTo>
                  <a:pt x="38009" y="50113"/>
                  <a:pt x="31698" y="44606"/>
                  <a:pt x="86884" y="17013"/>
                </a:cubicBezTo>
                <a:cubicBezTo>
                  <a:pt x="95075" y="12917"/>
                  <a:pt x="100615" y="2503"/>
                  <a:pt x="109744" y="1773"/>
                </a:cubicBezTo>
                <a:cubicBezTo>
                  <a:pt x="165446" y="-2683"/>
                  <a:pt x="221504" y="1773"/>
                  <a:pt x="307864" y="9393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>
            <a:defPPr>
              <a:defRPr lang="zh-TW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+mj-lt"/>
              </a:rPr>
              <a:t>Asserting</a:t>
            </a:r>
          </a:p>
        </p:txBody>
      </p:sp>
    </p:spTree>
    <p:extLst>
      <p:ext uri="{BB962C8B-B14F-4D97-AF65-F5344CB8AC3E}">
        <p14:creationId xmlns:p14="http://schemas.microsoft.com/office/powerpoint/2010/main" val="132730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A92BC-5B99-45F1-964E-198DD6A7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4" y="1187668"/>
            <a:ext cx="10997076" cy="5160579"/>
          </a:xfrm>
        </p:spPr>
        <p:txBody>
          <a:bodyPr/>
          <a:lstStyle/>
          <a:p>
            <a:r>
              <a:rPr lang="en-US" altLang="zh-TW" dirty="0"/>
              <a:t>location():</a:t>
            </a:r>
            <a:r>
              <a:rPr lang="zh-TW" altLang="en-US" dirty="0"/>
              <a:t> </a:t>
            </a:r>
            <a:r>
              <a:rPr lang="en-US" altLang="zh-TW" dirty="0"/>
              <a:t>Get global </a:t>
            </a:r>
            <a:r>
              <a:rPr lang="en-US" altLang="zh-TW" dirty="0" err="1"/>
              <a:t>window.location</a:t>
            </a:r>
            <a:r>
              <a:rPr lang="en-US" altLang="zh-TW" dirty="0"/>
              <a:t> object of the page that is currently active.</a:t>
            </a:r>
          </a:p>
          <a:p>
            <a:pPr lvl="1"/>
            <a:r>
              <a:rPr lang="en-US" altLang="zh-TW" dirty="0" err="1"/>
              <a:t>url</a:t>
            </a:r>
            <a:r>
              <a:rPr lang="en-US" altLang="zh-TW" dirty="0"/>
              <a:t>():</a:t>
            </a:r>
            <a:r>
              <a:rPr lang="zh-TW" altLang="en-US" dirty="0"/>
              <a:t> </a:t>
            </a:r>
            <a:r>
              <a:rPr lang="en-US" altLang="zh-TW" dirty="0"/>
              <a:t>Get the current URL of the page that is currently active.</a:t>
            </a:r>
            <a:r>
              <a:rPr lang="zh-TW" altLang="en-US" dirty="0"/>
              <a:t> </a:t>
            </a:r>
            <a:r>
              <a:rPr lang="en-US" altLang="zh-TW" dirty="0"/>
              <a:t>(=</a:t>
            </a:r>
            <a:r>
              <a:rPr lang="zh-TW" altLang="en-US" dirty="0"/>
              <a:t> </a:t>
            </a:r>
            <a:r>
              <a:rPr lang="en-US" altLang="zh-TW" dirty="0" err="1"/>
              <a:t>cy.location</a:t>
            </a:r>
            <a:r>
              <a:rPr lang="en-US" altLang="zh-TW" dirty="0"/>
              <a:t>('</a:t>
            </a:r>
            <a:r>
              <a:rPr lang="en-US" altLang="zh-TW" dirty="0" err="1"/>
              <a:t>href</a:t>
            </a:r>
            <a:r>
              <a:rPr lang="en-US" altLang="zh-TW" dirty="0"/>
              <a:t>')) </a:t>
            </a:r>
          </a:p>
          <a:p>
            <a:pPr lvl="1"/>
            <a:r>
              <a:rPr lang="en-US" altLang="zh-TW" dirty="0"/>
              <a:t>hash(): Get the current URL hash of the page that is currently active.</a:t>
            </a:r>
            <a:r>
              <a:rPr lang="zh-TW" altLang="en-US" dirty="0"/>
              <a:t> </a:t>
            </a:r>
            <a:r>
              <a:rPr lang="en-US" altLang="zh-TW" dirty="0"/>
              <a:t>(=</a:t>
            </a:r>
            <a:r>
              <a:rPr lang="zh-TW" altLang="en-US" dirty="0"/>
              <a:t> </a:t>
            </a:r>
            <a:r>
              <a:rPr lang="en-US" altLang="zh-TW" dirty="0" err="1"/>
              <a:t>cy.location</a:t>
            </a:r>
            <a:r>
              <a:rPr lang="en-US" altLang="zh-TW" dirty="0"/>
              <a:t>('hash’))</a:t>
            </a:r>
          </a:p>
          <a:p>
            <a:pPr lvl="1"/>
            <a:endParaRPr lang="en-US" altLang="zh-TW" dirty="0"/>
          </a:p>
        </p:txBody>
      </p:sp>
      <p:sp>
        <p:nvSpPr>
          <p:cNvPr id="27" name="직사각형 4">
            <a:extLst>
              <a:ext uri="{FF2B5EF4-FFF2-40B4-BE49-F238E27FC236}">
                <a16:creationId xmlns:a16="http://schemas.microsoft.com/office/drawing/2014/main" id="{8FA82EAD-1356-4C06-B255-8B4AAB3213D5}"/>
              </a:ext>
            </a:extLst>
          </p:cNvPr>
          <p:cNvSpPr/>
          <p:nvPr/>
        </p:nvSpPr>
        <p:spPr>
          <a:xfrm>
            <a:off x="22" y="-19050"/>
            <a:ext cx="12191978" cy="812003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Network Traffic Control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ABD20DC-D26C-4F33-AFF1-FCF6D6AA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165" y="2920947"/>
            <a:ext cx="8068434" cy="3800528"/>
          </a:xfrm>
          <a:prstGeom prst="rect">
            <a:avLst/>
          </a:prstGeom>
        </p:spPr>
      </p:pic>
      <p:sp>
        <p:nvSpPr>
          <p:cNvPr id="12" name="자유형 72">
            <a:extLst>
              <a:ext uri="{FF2B5EF4-FFF2-40B4-BE49-F238E27FC236}">
                <a16:creationId xmlns:a16="http://schemas.microsoft.com/office/drawing/2014/main" id="{08A5CCED-251E-48BA-94AB-AFE361596974}"/>
              </a:ext>
            </a:extLst>
          </p:cNvPr>
          <p:cNvSpPr/>
          <p:nvPr/>
        </p:nvSpPr>
        <p:spPr>
          <a:xfrm>
            <a:off x="542166" y="550213"/>
            <a:ext cx="1644624" cy="516130"/>
          </a:xfrm>
          <a:custGeom>
            <a:avLst/>
            <a:gdLst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533400 w 3048262"/>
              <a:gd name="connsiteY26" fmla="*/ 3370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7786 w 3048262"/>
              <a:gd name="connsiteY34" fmla="*/ 64638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47004 w 3036086"/>
              <a:gd name="connsiteY4" fmla="*/ 32253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7814 w 3036086"/>
              <a:gd name="connsiteY8" fmla="*/ 15584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4364 w 3036106"/>
              <a:gd name="connsiteY17" fmla="*/ 352293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65194 w 3036106"/>
              <a:gd name="connsiteY18" fmla="*/ 374677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82810"/>
              <a:gd name="connsiteX1" fmla="*/ 307864 w 3036106"/>
              <a:gd name="connsiteY1" fmla="*/ 9393 h 382810"/>
              <a:gd name="connsiteX2" fmla="*/ 437404 w 3036106"/>
              <a:gd name="connsiteY2" fmla="*/ 17013 h 382810"/>
              <a:gd name="connsiteX3" fmla="*/ 528844 w 3036106"/>
              <a:gd name="connsiteY3" fmla="*/ 12727 h 382810"/>
              <a:gd name="connsiteX4" fmla="*/ 1068921 w 3036106"/>
              <a:gd name="connsiteY4" fmla="*/ 1297 h 382810"/>
              <a:gd name="connsiteX5" fmla="*/ 1517009 w 3036106"/>
              <a:gd name="connsiteY5" fmla="*/ 5583 h 382810"/>
              <a:gd name="connsiteX6" fmla="*/ 2586244 w 3036106"/>
              <a:gd name="connsiteY6" fmla="*/ 9393 h 382810"/>
              <a:gd name="connsiteX7" fmla="*/ 2822464 w 3036106"/>
              <a:gd name="connsiteY7" fmla="*/ 17013 h 382810"/>
              <a:gd name="connsiteX8" fmla="*/ 2857814 w 3036106"/>
              <a:gd name="connsiteY8" fmla="*/ 15584 h 382810"/>
              <a:gd name="connsiteX9" fmla="*/ 2919403 w 3036106"/>
              <a:gd name="connsiteY9" fmla="*/ 30348 h 382810"/>
              <a:gd name="connsiteX10" fmla="*/ 2974864 w 3036106"/>
              <a:gd name="connsiteY10" fmla="*/ 38444 h 382810"/>
              <a:gd name="connsiteX11" fmla="*/ 3017206 w 3036106"/>
              <a:gd name="connsiteY11" fmla="*/ 62733 h 382810"/>
              <a:gd name="connsiteX12" fmla="*/ 3027576 w 3036106"/>
              <a:gd name="connsiteY12" fmla="*/ 128455 h 382810"/>
              <a:gd name="connsiteX13" fmla="*/ 3028204 w 3036106"/>
              <a:gd name="connsiteY13" fmla="*/ 169413 h 382810"/>
              <a:gd name="connsiteX14" fmla="*/ 3035824 w 3036106"/>
              <a:gd name="connsiteY14" fmla="*/ 237993 h 382810"/>
              <a:gd name="connsiteX15" fmla="*/ 3028204 w 3036106"/>
              <a:gd name="connsiteY15" fmla="*/ 321813 h 382810"/>
              <a:gd name="connsiteX16" fmla="*/ 2974864 w 3036106"/>
              <a:gd name="connsiteY16" fmla="*/ 358961 h 382810"/>
              <a:gd name="connsiteX17" fmla="*/ 2786799 w 3036106"/>
              <a:gd name="connsiteY17" fmla="*/ 366581 h 382810"/>
              <a:gd name="connsiteX18" fmla="*/ 2665194 w 3036106"/>
              <a:gd name="connsiteY18" fmla="*/ 374677 h 382810"/>
              <a:gd name="connsiteX19" fmla="*/ 2502424 w 3036106"/>
              <a:gd name="connsiteY19" fmla="*/ 375153 h 382810"/>
              <a:gd name="connsiteX20" fmla="*/ 1914740 w 3036106"/>
              <a:gd name="connsiteY20" fmla="*/ 371343 h 382810"/>
              <a:gd name="connsiteX21" fmla="*/ 1008904 w 3036106"/>
              <a:gd name="connsiteY21" fmla="*/ 382773 h 382810"/>
              <a:gd name="connsiteX22" fmla="*/ 978424 w 3036106"/>
              <a:gd name="connsiteY22" fmla="*/ 375153 h 382810"/>
              <a:gd name="connsiteX23" fmla="*/ 780304 w 3036106"/>
              <a:gd name="connsiteY23" fmla="*/ 367533 h 382810"/>
              <a:gd name="connsiteX24" fmla="*/ 727959 w 3036106"/>
              <a:gd name="connsiteY24" fmla="*/ 377693 h 382810"/>
              <a:gd name="connsiteX25" fmla="*/ 620546 w 3036106"/>
              <a:gd name="connsiteY25" fmla="*/ 357373 h 382810"/>
              <a:gd name="connsiteX26" fmla="*/ 476774 w 3036106"/>
              <a:gd name="connsiteY26" fmla="*/ 362453 h 382810"/>
              <a:gd name="connsiteX27" fmla="*/ 190814 w 3036106"/>
              <a:gd name="connsiteY27" fmla="*/ 371501 h 382810"/>
              <a:gd name="connsiteX28" fmla="*/ 81097 w 3036106"/>
              <a:gd name="connsiteY28" fmla="*/ 356738 h 382810"/>
              <a:gd name="connsiteX29" fmla="*/ 33544 w 3036106"/>
              <a:gd name="connsiteY29" fmla="*/ 306573 h 382810"/>
              <a:gd name="connsiteX30" fmla="*/ 18304 w 3036106"/>
              <a:gd name="connsiteY30" fmla="*/ 260853 h 382810"/>
              <a:gd name="connsiteX31" fmla="*/ 3064 w 3036106"/>
              <a:gd name="connsiteY31" fmla="*/ 207513 h 382810"/>
              <a:gd name="connsiteX32" fmla="*/ 0 w 3036106"/>
              <a:gd name="connsiteY32" fmla="*/ 177033 h 382810"/>
              <a:gd name="connsiteX33" fmla="*/ 12490 w 3036106"/>
              <a:gd name="connsiteY33" fmla="*/ 104167 h 382810"/>
              <a:gd name="connsiteX34" fmla="*/ 25610 w 3036106"/>
              <a:gd name="connsiteY34" fmla="*/ 64638 h 382810"/>
              <a:gd name="connsiteX35" fmla="*/ 86884 w 3036106"/>
              <a:gd name="connsiteY35" fmla="*/ 17013 h 382810"/>
              <a:gd name="connsiteX36" fmla="*/ 109744 w 3036106"/>
              <a:gd name="connsiteY36" fmla="*/ 1773 h 382810"/>
              <a:gd name="connsiteX37" fmla="*/ 307864 w 3036106"/>
              <a:gd name="connsiteY37" fmla="*/ 9393 h 382810"/>
              <a:gd name="connsiteX0" fmla="*/ 307864 w 3036106"/>
              <a:gd name="connsiteY0" fmla="*/ 9393 h 382819"/>
              <a:gd name="connsiteX1" fmla="*/ 307864 w 3036106"/>
              <a:gd name="connsiteY1" fmla="*/ 9393 h 382819"/>
              <a:gd name="connsiteX2" fmla="*/ 437404 w 3036106"/>
              <a:gd name="connsiteY2" fmla="*/ 17013 h 382819"/>
              <a:gd name="connsiteX3" fmla="*/ 528844 w 3036106"/>
              <a:gd name="connsiteY3" fmla="*/ 12727 h 382819"/>
              <a:gd name="connsiteX4" fmla="*/ 1068921 w 3036106"/>
              <a:gd name="connsiteY4" fmla="*/ 1297 h 382819"/>
              <a:gd name="connsiteX5" fmla="*/ 1517009 w 3036106"/>
              <a:gd name="connsiteY5" fmla="*/ 5583 h 382819"/>
              <a:gd name="connsiteX6" fmla="*/ 2586244 w 3036106"/>
              <a:gd name="connsiteY6" fmla="*/ 9393 h 382819"/>
              <a:gd name="connsiteX7" fmla="*/ 2822464 w 3036106"/>
              <a:gd name="connsiteY7" fmla="*/ 17013 h 382819"/>
              <a:gd name="connsiteX8" fmla="*/ 2857814 w 3036106"/>
              <a:gd name="connsiteY8" fmla="*/ 15584 h 382819"/>
              <a:gd name="connsiteX9" fmla="*/ 2919403 w 3036106"/>
              <a:gd name="connsiteY9" fmla="*/ 30348 h 382819"/>
              <a:gd name="connsiteX10" fmla="*/ 2974864 w 3036106"/>
              <a:gd name="connsiteY10" fmla="*/ 38444 h 382819"/>
              <a:gd name="connsiteX11" fmla="*/ 3017206 w 3036106"/>
              <a:gd name="connsiteY11" fmla="*/ 62733 h 382819"/>
              <a:gd name="connsiteX12" fmla="*/ 3027576 w 3036106"/>
              <a:gd name="connsiteY12" fmla="*/ 128455 h 382819"/>
              <a:gd name="connsiteX13" fmla="*/ 3028204 w 3036106"/>
              <a:gd name="connsiteY13" fmla="*/ 169413 h 382819"/>
              <a:gd name="connsiteX14" fmla="*/ 3035824 w 3036106"/>
              <a:gd name="connsiteY14" fmla="*/ 237993 h 382819"/>
              <a:gd name="connsiteX15" fmla="*/ 3028204 w 3036106"/>
              <a:gd name="connsiteY15" fmla="*/ 321813 h 382819"/>
              <a:gd name="connsiteX16" fmla="*/ 2974864 w 3036106"/>
              <a:gd name="connsiteY16" fmla="*/ 358961 h 382819"/>
              <a:gd name="connsiteX17" fmla="*/ 2786799 w 3036106"/>
              <a:gd name="connsiteY17" fmla="*/ 366581 h 382819"/>
              <a:gd name="connsiteX18" fmla="*/ 2665194 w 3036106"/>
              <a:gd name="connsiteY18" fmla="*/ 374677 h 382819"/>
              <a:gd name="connsiteX19" fmla="*/ 2502424 w 3036106"/>
              <a:gd name="connsiteY19" fmla="*/ 375153 h 382819"/>
              <a:gd name="connsiteX20" fmla="*/ 1914740 w 3036106"/>
              <a:gd name="connsiteY20" fmla="*/ 371343 h 382819"/>
              <a:gd name="connsiteX21" fmla="*/ 1008904 w 3036106"/>
              <a:gd name="connsiteY21" fmla="*/ 382773 h 382819"/>
              <a:gd name="connsiteX22" fmla="*/ 978424 w 3036106"/>
              <a:gd name="connsiteY22" fmla="*/ 375153 h 382819"/>
              <a:gd name="connsiteX23" fmla="*/ 807092 w 3036106"/>
              <a:gd name="connsiteY23" fmla="*/ 369915 h 382819"/>
              <a:gd name="connsiteX24" fmla="*/ 727959 w 3036106"/>
              <a:gd name="connsiteY24" fmla="*/ 377693 h 382819"/>
              <a:gd name="connsiteX25" fmla="*/ 620546 w 3036106"/>
              <a:gd name="connsiteY25" fmla="*/ 357373 h 382819"/>
              <a:gd name="connsiteX26" fmla="*/ 476774 w 3036106"/>
              <a:gd name="connsiteY26" fmla="*/ 362453 h 382819"/>
              <a:gd name="connsiteX27" fmla="*/ 190814 w 3036106"/>
              <a:gd name="connsiteY27" fmla="*/ 371501 h 382819"/>
              <a:gd name="connsiteX28" fmla="*/ 81097 w 3036106"/>
              <a:gd name="connsiteY28" fmla="*/ 356738 h 382819"/>
              <a:gd name="connsiteX29" fmla="*/ 33544 w 3036106"/>
              <a:gd name="connsiteY29" fmla="*/ 306573 h 382819"/>
              <a:gd name="connsiteX30" fmla="*/ 18304 w 3036106"/>
              <a:gd name="connsiteY30" fmla="*/ 260853 h 382819"/>
              <a:gd name="connsiteX31" fmla="*/ 3064 w 3036106"/>
              <a:gd name="connsiteY31" fmla="*/ 207513 h 382819"/>
              <a:gd name="connsiteX32" fmla="*/ 0 w 3036106"/>
              <a:gd name="connsiteY32" fmla="*/ 177033 h 382819"/>
              <a:gd name="connsiteX33" fmla="*/ 12490 w 3036106"/>
              <a:gd name="connsiteY33" fmla="*/ 104167 h 382819"/>
              <a:gd name="connsiteX34" fmla="*/ 25610 w 3036106"/>
              <a:gd name="connsiteY34" fmla="*/ 64638 h 382819"/>
              <a:gd name="connsiteX35" fmla="*/ 86884 w 3036106"/>
              <a:gd name="connsiteY35" fmla="*/ 17013 h 382819"/>
              <a:gd name="connsiteX36" fmla="*/ 109744 w 3036106"/>
              <a:gd name="connsiteY36" fmla="*/ 1773 h 382819"/>
              <a:gd name="connsiteX37" fmla="*/ 307864 w 3036106"/>
              <a:gd name="connsiteY37" fmla="*/ 9393 h 382819"/>
              <a:gd name="connsiteX0" fmla="*/ 307864 w 3036106"/>
              <a:gd name="connsiteY0" fmla="*/ 9393 h 377863"/>
              <a:gd name="connsiteX1" fmla="*/ 307864 w 3036106"/>
              <a:gd name="connsiteY1" fmla="*/ 9393 h 377863"/>
              <a:gd name="connsiteX2" fmla="*/ 437404 w 3036106"/>
              <a:gd name="connsiteY2" fmla="*/ 17013 h 377863"/>
              <a:gd name="connsiteX3" fmla="*/ 528844 w 3036106"/>
              <a:gd name="connsiteY3" fmla="*/ 12727 h 377863"/>
              <a:gd name="connsiteX4" fmla="*/ 1068921 w 3036106"/>
              <a:gd name="connsiteY4" fmla="*/ 1297 h 377863"/>
              <a:gd name="connsiteX5" fmla="*/ 1517009 w 3036106"/>
              <a:gd name="connsiteY5" fmla="*/ 5583 h 377863"/>
              <a:gd name="connsiteX6" fmla="*/ 2586244 w 3036106"/>
              <a:gd name="connsiteY6" fmla="*/ 9393 h 377863"/>
              <a:gd name="connsiteX7" fmla="*/ 2822464 w 3036106"/>
              <a:gd name="connsiteY7" fmla="*/ 17013 h 377863"/>
              <a:gd name="connsiteX8" fmla="*/ 2857814 w 3036106"/>
              <a:gd name="connsiteY8" fmla="*/ 15584 h 377863"/>
              <a:gd name="connsiteX9" fmla="*/ 2919403 w 3036106"/>
              <a:gd name="connsiteY9" fmla="*/ 30348 h 377863"/>
              <a:gd name="connsiteX10" fmla="*/ 2974864 w 3036106"/>
              <a:gd name="connsiteY10" fmla="*/ 38444 h 377863"/>
              <a:gd name="connsiteX11" fmla="*/ 3017206 w 3036106"/>
              <a:gd name="connsiteY11" fmla="*/ 62733 h 377863"/>
              <a:gd name="connsiteX12" fmla="*/ 3027576 w 3036106"/>
              <a:gd name="connsiteY12" fmla="*/ 128455 h 377863"/>
              <a:gd name="connsiteX13" fmla="*/ 3028204 w 3036106"/>
              <a:gd name="connsiteY13" fmla="*/ 169413 h 377863"/>
              <a:gd name="connsiteX14" fmla="*/ 3035824 w 3036106"/>
              <a:gd name="connsiteY14" fmla="*/ 237993 h 377863"/>
              <a:gd name="connsiteX15" fmla="*/ 3028204 w 3036106"/>
              <a:gd name="connsiteY15" fmla="*/ 321813 h 377863"/>
              <a:gd name="connsiteX16" fmla="*/ 2974864 w 3036106"/>
              <a:gd name="connsiteY16" fmla="*/ 358961 h 377863"/>
              <a:gd name="connsiteX17" fmla="*/ 2786799 w 3036106"/>
              <a:gd name="connsiteY17" fmla="*/ 366581 h 377863"/>
              <a:gd name="connsiteX18" fmla="*/ 2665194 w 3036106"/>
              <a:gd name="connsiteY18" fmla="*/ 374677 h 377863"/>
              <a:gd name="connsiteX19" fmla="*/ 2502424 w 3036106"/>
              <a:gd name="connsiteY19" fmla="*/ 375153 h 377863"/>
              <a:gd name="connsiteX20" fmla="*/ 1914740 w 3036106"/>
              <a:gd name="connsiteY20" fmla="*/ 371343 h 377863"/>
              <a:gd name="connsiteX21" fmla="*/ 1116055 w 3036106"/>
              <a:gd name="connsiteY21" fmla="*/ 375629 h 377863"/>
              <a:gd name="connsiteX22" fmla="*/ 978424 w 3036106"/>
              <a:gd name="connsiteY22" fmla="*/ 375153 h 377863"/>
              <a:gd name="connsiteX23" fmla="*/ 807092 w 3036106"/>
              <a:gd name="connsiteY23" fmla="*/ 369915 h 377863"/>
              <a:gd name="connsiteX24" fmla="*/ 727959 w 3036106"/>
              <a:gd name="connsiteY24" fmla="*/ 377693 h 377863"/>
              <a:gd name="connsiteX25" fmla="*/ 620546 w 3036106"/>
              <a:gd name="connsiteY25" fmla="*/ 357373 h 377863"/>
              <a:gd name="connsiteX26" fmla="*/ 476774 w 3036106"/>
              <a:gd name="connsiteY26" fmla="*/ 362453 h 377863"/>
              <a:gd name="connsiteX27" fmla="*/ 190814 w 3036106"/>
              <a:gd name="connsiteY27" fmla="*/ 371501 h 377863"/>
              <a:gd name="connsiteX28" fmla="*/ 81097 w 3036106"/>
              <a:gd name="connsiteY28" fmla="*/ 356738 h 377863"/>
              <a:gd name="connsiteX29" fmla="*/ 33544 w 3036106"/>
              <a:gd name="connsiteY29" fmla="*/ 306573 h 377863"/>
              <a:gd name="connsiteX30" fmla="*/ 18304 w 3036106"/>
              <a:gd name="connsiteY30" fmla="*/ 260853 h 377863"/>
              <a:gd name="connsiteX31" fmla="*/ 3064 w 3036106"/>
              <a:gd name="connsiteY31" fmla="*/ 207513 h 377863"/>
              <a:gd name="connsiteX32" fmla="*/ 0 w 3036106"/>
              <a:gd name="connsiteY32" fmla="*/ 177033 h 377863"/>
              <a:gd name="connsiteX33" fmla="*/ 12490 w 3036106"/>
              <a:gd name="connsiteY33" fmla="*/ 104167 h 377863"/>
              <a:gd name="connsiteX34" fmla="*/ 25610 w 3036106"/>
              <a:gd name="connsiteY34" fmla="*/ 64638 h 377863"/>
              <a:gd name="connsiteX35" fmla="*/ 86884 w 3036106"/>
              <a:gd name="connsiteY35" fmla="*/ 17013 h 377863"/>
              <a:gd name="connsiteX36" fmla="*/ 109744 w 3036106"/>
              <a:gd name="connsiteY36" fmla="*/ 1773 h 377863"/>
              <a:gd name="connsiteX37" fmla="*/ 307864 w 3036106"/>
              <a:gd name="connsiteY37" fmla="*/ 9393 h 377863"/>
              <a:gd name="connsiteX0" fmla="*/ 307864 w 3036106"/>
              <a:gd name="connsiteY0" fmla="*/ 9393 h 377708"/>
              <a:gd name="connsiteX1" fmla="*/ 307864 w 3036106"/>
              <a:gd name="connsiteY1" fmla="*/ 9393 h 377708"/>
              <a:gd name="connsiteX2" fmla="*/ 437404 w 3036106"/>
              <a:gd name="connsiteY2" fmla="*/ 17013 h 377708"/>
              <a:gd name="connsiteX3" fmla="*/ 528844 w 3036106"/>
              <a:gd name="connsiteY3" fmla="*/ 12727 h 377708"/>
              <a:gd name="connsiteX4" fmla="*/ 1068921 w 3036106"/>
              <a:gd name="connsiteY4" fmla="*/ 1297 h 377708"/>
              <a:gd name="connsiteX5" fmla="*/ 1517009 w 3036106"/>
              <a:gd name="connsiteY5" fmla="*/ 5583 h 377708"/>
              <a:gd name="connsiteX6" fmla="*/ 2586244 w 3036106"/>
              <a:gd name="connsiteY6" fmla="*/ 9393 h 377708"/>
              <a:gd name="connsiteX7" fmla="*/ 2822464 w 3036106"/>
              <a:gd name="connsiteY7" fmla="*/ 17013 h 377708"/>
              <a:gd name="connsiteX8" fmla="*/ 2857814 w 3036106"/>
              <a:gd name="connsiteY8" fmla="*/ 15584 h 377708"/>
              <a:gd name="connsiteX9" fmla="*/ 2919403 w 3036106"/>
              <a:gd name="connsiteY9" fmla="*/ 30348 h 377708"/>
              <a:gd name="connsiteX10" fmla="*/ 2974864 w 3036106"/>
              <a:gd name="connsiteY10" fmla="*/ 38444 h 377708"/>
              <a:gd name="connsiteX11" fmla="*/ 3017206 w 3036106"/>
              <a:gd name="connsiteY11" fmla="*/ 62733 h 377708"/>
              <a:gd name="connsiteX12" fmla="*/ 3027576 w 3036106"/>
              <a:gd name="connsiteY12" fmla="*/ 128455 h 377708"/>
              <a:gd name="connsiteX13" fmla="*/ 3028204 w 3036106"/>
              <a:gd name="connsiteY13" fmla="*/ 169413 h 377708"/>
              <a:gd name="connsiteX14" fmla="*/ 3035824 w 3036106"/>
              <a:gd name="connsiteY14" fmla="*/ 237993 h 377708"/>
              <a:gd name="connsiteX15" fmla="*/ 3028204 w 3036106"/>
              <a:gd name="connsiteY15" fmla="*/ 321813 h 377708"/>
              <a:gd name="connsiteX16" fmla="*/ 2974864 w 3036106"/>
              <a:gd name="connsiteY16" fmla="*/ 358961 h 377708"/>
              <a:gd name="connsiteX17" fmla="*/ 2786799 w 3036106"/>
              <a:gd name="connsiteY17" fmla="*/ 366581 h 377708"/>
              <a:gd name="connsiteX18" fmla="*/ 2665194 w 3036106"/>
              <a:gd name="connsiteY18" fmla="*/ 374677 h 377708"/>
              <a:gd name="connsiteX19" fmla="*/ 2502424 w 3036106"/>
              <a:gd name="connsiteY19" fmla="*/ 375153 h 377708"/>
              <a:gd name="connsiteX20" fmla="*/ 1914740 w 3036106"/>
              <a:gd name="connsiteY20" fmla="*/ 371343 h 377708"/>
              <a:gd name="connsiteX21" fmla="*/ 1116055 w 3036106"/>
              <a:gd name="connsiteY21" fmla="*/ 375629 h 377708"/>
              <a:gd name="connsiteX22" fmla="*/ 978424 w 3036106"/>
              <a:gd name="connsiteY22" fmla="*/ 375153 h 377708"/>
              <a:gd name="connsiteX23" fmla="*/ 807092 w 3036106"/>
              <a:gd name="connsiteY23" fmla="*/ 369915 h 377708"/>
              <a:gd name="connsiteX24" fmla="*/ 727959 w 3036106"/>
              <a:gd name="connsiteY24" fmla="*/ 377693 h 377708"/>
              <a:gd name="connsiteX25" fmla="*/ 603500 w 3036106"/>
              <a:gd name="connsiteY25" fmla="*/ 371660 h 377708"/>
              <a:gd name="connsiteX26" fmla="*/ 476774 w 3036106"/>
              <a:gd name="connsiteY26" fmla="*/ 362453 h 377708"/>
              <a:gd name="connsiteX27" fmla="*/ 190814 w 3036106"/>
              <a:gd name="connsiteY27" fmla="*/ 371501 h 377708"/>
              <a:gd name="connsiteX28" fmla="*/ 81097 w 3036106"/>
              <a:gd name="connsiteY28" fmla="*/ 356738 h 377708"/>
              <a:gd name="connsiteX29" fmla="*/ 33544 w 3036106"/>
              <a:gd name="connsiteY29" fmla="*/ 306573 h 377708"/>
              <a:gd name="connsiteX30" fmla="*/ 18304 w 3036106"/>
              <a:gd name="connsiteY30" fmla="*/ 260853 h 377708"/>
              <a:gd name="connsiteX31" fmla="*/ 3064 w 3036106"/>
              <a:gd name="connsiteY31" fmla="*/ 207513 h 377708"/>
              <a:gd name="connsiteX32" fmla="*/ 0 w 3036106"/>
              <a:gd name="connsiteY32" fmla="*/ 177033 h 377708"/>
              <a:gd name="connsiteX33" fmla="*/ 12490 w 3036106"/>
              <a:gd name="connsiteY33" fmla="*/ 104167 h 377708"/>
              <a:gd name="connsiteX34" fmla="*/ 25610 w 3036106"/>
              <a:gd name="connsiteY34" fmla="*/ 64638 h 377708"/>
              <a:gd name="connsiteX35" fmla="*/ 86884 w 3036106"/>
              <a:gd name="connsiteY35" fmla="*/ 17013 h 377708"/>
              <a:gd name="connsiteX36" fmla="*/ 109744 w 3036106"/>
              <a:gd name="connsiteY36" fmla="*/ 1773 h 377708"/>
              <a:gd name="connsiteX37" fmla="*/ 307864 w 3036106"/>
              <a:gd name="connsiteY37" fmla="*/ 9393 h 37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6106" h="377708">
                <a:moveTo>
                  <a:pt x="307864" y="9393"/>
                </a:moveTo>
                <a:lnTo>
                  <a:pt x="307864" y="9393"/>
                </a:lnTo>
                <a:cubicBezTo>
                  <a:pt x="351044" y="11933"/>
                  <a:pt x="400574" y="16457"/>
                  <a:pt x="437404" y="17013"/>
                </a:cubicBezTo>
                <a:cubicBezTo>
                  <a:pt x="474234" y="17569"/>
                  <a:pt x="423591" y="15346"/>
                  <a:pt x="528844" y="12727"/>
                </a:cubicBezTo>
                <a:cubicBezTo>
                  <a:pt x="634097" y="10108"/>
                  <a:pt x="896201" y="-1243"/>
                  <a:pt x="1068921" y="1297"/>
                </a:cubicBezTo>
                <a:cubicBezTo>
                  <a:pt x="1219095" y="9076"/>
                  <a:pt x="1264122" y="4234"/>
                  <a:pt x="1517009" y="5583"/>
                </a:cubicBezTo>
                <a:cubicBezTo>
                  <a:pt x="1769896" y="6932"/>
                  <a:pt x="2136455" y="33995"/>
                  <a:pt x="2586244" y="9393"/>
                </a:cubicBezTo>
                <a:lnTo>
                  <a:pt x="2822464" y="17013"/>
                </a:lnTo>
                <a:cubicBezTo>
                  <a:pt x="2867726" y="18045"/>
                  <a:pt x="2841658" y="13362"/>
                  <a:pt x="2857814" y="15584"/>
                </a:cubicBezTo>
                <a:cubicBezTo>
                  <a:pt x="2873970" y="17806"/>
                  <a:pt x="2894003" y="27808"/>
                  <a:pt x="2919403" y="30348"/>
                </a:cubicBezTo>
                <a:cubicBezTo>
                  <a:pt x="2934643" y="35428"/>
                  <a:pt x="2958564" y="33047"/>
                  <a:pt x="2974864" y="38444"/>
                </a:cubicBezTo>
                <a:cubicBezTo>
                  <a:pt x="2991164" y="43841"/>
                  <a:pt x="3008421" y="47731"/>
                  <a:pt x="3017206" y="62733"/>
                </a:cubicBezTo>
                <a:cubicBezTo>
                  <a:pt x="3025991" y="77735"/>
                  <a:pt x="3025743" y="110675"/>
                  <a:pt x="3027576" y="128455"/>
                </a:cubicBezTo>
                <a:cubicBezTo>
                  <a:pt x="3029409" y="146235"/>
                  <a:pt x="3026829" y="151157"/>
                  <a:pt x="3028204" y="169413"/>
                </a:cubicBezTo>
                <a:cubicBezTo>
                  <a:pt x="3029579" y="187669"/>
                  <a:pt x="3035824" y="214992"/>
                  <a:pt x="3035824" y="237993"/>
                </a:cubicBezTo>
                <a:cubicBezTo>
                  <a:pt x="3035824" y="266048"/>
                  <a:pt x="3038364" y="301652"/>
                  <a:pt x="3028204" y="321813"/>
                </a:cubicBezTo>
                <a:cubicBezTo>
                  <a:pt x="3018044" y="341974"/>
                  <a:pt x="3015098" y="351500"/>
                  <a:pt x="2974864" y="358961"/>
                </a:cubicBezTo>
                <a:cubicBezTo>
                  <a:pt x="2934630" y="366422"/>
                  <a:pt x="2850299" y="364041"/>
                  <a:pt x="2786799" y="366581"/>
                </a:cubicBezTo>
                <a:cubicBezTo>
                  <a:pt x="2744109" y="373696"/>
                  <a:pt x="2712590" y="373248"/>
                  <a:pt x="2665194" y="374677"/>
                </a:cubicBezTo>
                <a:cubicBezTo>
                  <a:pt x="2617798" y="376106"/>
                  <a:pt x="2627500" y="375709"/>
                  <a:pt x="2502424" y="375153"/>
                </a:cubicBezTo>
                <a:lnTo>
                  <a:pt x="1914740" y="371343"/>
                </a:lnTo>
                <a:lnTo>
                  <a:pt x="1116055" y="375629"/>
                </a:lnTo>
                <a:lnTo>
                  <a:pt x="978424" y="375153"/>
                </a:lnTo>
                <a:cubicBezTo>
                  <a:pt x="926930" y="374201"/>
                  <a:pt x="873132" y="372455"/>
                  <a:pt x="807092" y="369915"/>
                </a:cubicBezTo>
                <a:cubicBezTo>
                  <a:pt x="774477" y="361761"/>
                  <a:pt x="761891" y="377402"/>
                  <a:pt x="727959" y="377693"/>
                </a:cubicBezTo>
                <a:cubicBezTo>
                  <a:pt x="694027" y="377984"/>
                  <a:pt x="645364" y="374200"/>
                  <a:pt x="603500" y="371660"/>
                </a:cubicBezTo>
                <a:cubicBezTo>
                  <a:pt x="561636" y="369120"/>
                  <a:pt x="545555" y="362480"/>
                  <a:pt x="476774" y="362453"/>
                </a:cubicBezTo>
                <a:cubicBezTo>
                  <a:pt x="407993" y="362427"/>
                  <a:pt x="287757" y="374041"/>
                  <a:pt x="190814" y="371501"/>
                </a:cubicBezTo>
                <a:cubicBezTo>
                  <a:pt x="178114" y="368961"/>
                  <a:pt x="107309" y="367559"/>
                  <a:pt x="81097" y="356738"/>
                </a:cubicBezTo>
                <a:cubicBezTo>
                  <a:pt x="54885" y="345917"/>
                  <a:pt x="66744" y="340065"/>
                  <a:pt x="33544" y="306573"/>
                </a:cubicBezTo>
                <a:cubicBezTo>
                  <a:pt x="28464" y="291333"/>
                  <a:pt x="22200" y="276438"/>
                  <a:pt x="18304" y="260853"/>
                </a:cubicBezTo>
                <a:cubicBezTo>
                  <a:pt x="14437" y="245386"/>
                  <a:pt x="6115" y="221483"/>
                  <a:pt x="3064" y="207513"/>
                </a:cubicBezTo>
                <a:cubicBezTo>
                  <a:pt x="13" y="193543"/>
                  <a:pt x="5080" y="187193"/>
                  <a:pt x="0" y="177033"/>
                </a:cubicBezTo>
                <a:cubicBezTo>
                  <a:pt x="2540" y="144013"/>
                  <a:pt x="8222" y="122899"/>
                  <a:pt x="12490" y="104167"/>
                </a:cubicBezTo>
                <a:cubicBezTo>
                  <a:pt x="16758" y="85435"/>
                  <a:pt x="13211" y="79163"/>
                  <a:pt x="25610" y="64638"/>
                </a:cubicBezTo>
                <a:cubicBezTo>
                  <a:pt x="38009" y="50113"/>
                  <a:pt x="31698" y="44606"/>
                  <a:pt x="86884" y="17013"/>
                </a:cubicBezTo>
                <a:cubicBezTo>
                  <a:pt x="95075" y="12917"/>
                  <a:pt x="100615" y="2503"/>
                  <a:pt x="109744" y="1773"/>
                </a:cubicBezTo>
                <a:cubicBezTo>
                  <a:pt x="165446" y="-2683"/>
                  <a:pt x="221504" y="1773"/>
                  <a:pt x="307864" y="9393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>
            <a:defPPr>
              <a:defRPr lang="zh-TW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+mj-lt"/>
              </a:rPr>
              <a:t>Asserting</a:t>
            </a:r>
          </a:p>
        </p:txBody>
      </p:sp>
    </p:spTree>
    <p:extLst>
      <p:ext uri="{BB962C8B-B14F-4D97-AF65-F5344CB8AC3E}">
        <p14:creationId xmlns:p14="http://schemas.microsoft.com/office/powerpoint/2010/main" val="343152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A92BC-5B99-45F1-964E-198DD6A7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4" y="1187668"/>
            <a:ext cx="10997076" cy="5160579"/>
          </a:xfrm>
        </p:spPr>
        <p:txBody>
          <a:bodyPr/>
          <a:lstStyle/>
          <a:p>
            <a:r>
              <a:rPr lang="en-US" altLang="zh-TW" dirty="0"/>
              <a:t>cookies()</a:t>
            </a:r>
          </a:p>
          <a:p>
            <a:pPr lvl="1" fontAlgn="base"/>
            <a:r>
              <a:rPr lang="en-US" altLang="zh-TW" dirty="0" err="1"/>
              <a:t>cy.getCookie</a:t>
            </a:r>
            <a:r>
              <a:rPr lang="en-US" altLang="zh-TW" dirty="0"/>
              <a:t>(name), </a:t>
            </a:r>
            <a:r>
              <a:rPr lang="en-US" altLang="zh-TW" dirty="0" err="1"/>
              <a:t>cy.getCookies</a:t>
            </a:r>
            <a:r>
              <a:rPr lang="en-US" altLang="zh-TW" dirty="0"/>
              <a:t>(): get browser cookies.</a:t>
            </a:r>
          </a:p>
          <a:p>
            <a:pPr lvl="1" fontAlgn="base"/>
            <a:r>
              <a:rPr lang="en-US" altLang="zh-TW" dirty="0" err="1"/>
              <a:t>clearCookie</a:t>
            </a:r>
            <a:r>
              <a:rPr lang="en-US" altLang="zh-TW" dirty="0"/>
              <a:t>(name), </a:t>
            </a:r>
            <a:r>
              <a:rPr lang="en-US" altLang="zh-TW" dirty="0" err="1"/>
              <a:t>cy.clearCookies</a:t>
            </a:r>
            <a:r>
              <a:rPr lang="en-US" altLang="zh-TW" dirty="0"/>
              <a:t>(): clear cookie</a:t>
            </a:r>
          </a:p>
          <a:p>
            <a:pPr lvl="1"/>
            <a:endParaRPr lang="en-US" altLang="zh-TW" dirty="0"/>
          </a:p>
        </p:txBody>
      </p:sp>
      <p:sp>
        <p:nvSpPr>
          <p:cNvPr id="27" name="직사각형 4">
            <a:extLst>
              <a:ext uri="{FF2B5EF4-FFF2-40B4-BE49-F238E27FC236}">
                <a16:creationId xmlns:a16="http://schemas.microsoft.com/office/drawing/2014/main" id="{8FA82EAD-1356-4C06-B255-8B4AAB3213D5}"/>
              </a:ext>
            </a:extLst>
          </p:cNvPr>
          <p:cNvSpPr/>
          <p:nvPr/>
        </p:nvSpPr>
        <p:spPr>
          <a:xfrm>
            <a:off x="22" y="-19050"/>
            <a:ext cx="12191978" cy="812003"/>
          </a:xfrm>
          <a:prstGeom prst="rect">
            <a:avLst/>
          </a:prstGeom>
          <a:solidFill>
            <a:srgbClr val="8FD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latinLnBrk="1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Network Traffic Control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053D0D-00F0-49DC-9EF6-46EBE9B72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26" y="2536513"/>
            <a:ext cx="6784202" cy="3133819"/>
          </a:xfrm>
          <a:prstGeom prst="rect">
            <a:avLst/>
          </a:prstGeom>
        </p:spPr>
      </p:pic>
      <p:sp>
        <p:nvSpPr>
          <p:cNvPr id="6" name="자유형 72">
            <a:extLst>
              <a:ext uri="{FF2B5EF4-FFF2-40B4-BE49-F238E27FC236}">
                <a16:creationId xmlns:a16="http://schemas.microsoft.com/office/drawing/2014/main" id="{DBC1F087-781F-4888-9AF4-BCD282C50CBC}"/>
              </a:ext>
            </a:extLst>
          </p:cNvPr>
          <p:cNvSpPr/>
          <p:nvPr/>
        </p:nvSpPr>
        <p:spPr>
          <a:xfrm>
            <a:off x="542166" y="550213"/>
            <a:ext cx="1644624" cy="516130"/>
          </a:xfrm>
          <a:custGeom>
            <a:avLst/>
            <a:gdLst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533400 w 3048262"/>
              <a:gd name="connsiteY26" fmla="*/ 3370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294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160020 w 3048262"/>
              <a:gd name="connsiteY28" fmla="*/ 3218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78180 w 3048262"/>
              <a:gd name="connsiteY25" fmla="*/ 3446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23900 w 3048262"/>
              <a:gd name="connsiteY24" fmla="*/ 3522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6520 w 3048262"/>
              <a:gd name="connsiteY28" fmla="*/ 359913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198120 w 3048262"/>
              <a:gd name="connsiteY27" fmla="*/ 354833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7620 w 3048262"/>
              <a:gd name="connsiteY33" fmla="*/ 77973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0480 w 3048262"/>
              <a:gd name="connsiteY34" fmla="*/ 55113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20040 w 3048262"/>
              <a:gd name="connsiteY0" fmla="*/ 9393 h 390393"/>
              <a:gd name="connsiteX1" fmla="*/ 320040 w 3048262"/>
              <a:gd name="connsiteY1" fmla="*/ 9393 h 390393"/>
              <a:gd name="connsiteX2" fmla="*/ 449580 w 3048262"/>
              <a:gd name="connsiteY2" fmla="*/ 17013 h 390393"/>
              <a:gd name="connsiteX3" fmla="*/ 541020 w 3048262"/>
              <a:gd name="connsiteY3" fmla="*/ 24633 h 390393"/>
              <a:gd name="connsiteX4" fmla="*/ 1059180 w 3048262"/>
              <a:gd name="connsiteY4" fmla="*/ 32253 h 390393"/>
              <a:gd name="connsiteX5" fmla="*/ 1531620 w 3048262"/>
              <a:gd name="connsiteY5" fmla="*/ 24633 h 390393"/>
              <a:gd name="connsiteX6" fmla="*/ 2598420 w 3048262"/>
              <a:gd name="connsiteY6" fmla="*/ 9393 h 390393"/>
              <a:gd name="connsiteX7" fmla="*/ 2834640 w 3048262"/>
              <a:gd name="connsiteY7" fmla="*/ 17013 h 390393"/>
              <a:gd name="connsiteX8" fmla="*/ 2865120 w 3048262"/>
              <a:gd name="connsiteY8" fmla="*/ 32253 h 390393"/>
              <a:gd name="connsiteX9" fmla="*/ 2941320 w 3048262"/>
              <a:gd name="connsiteY9" fmla="*/ 39873 h 390393"/>
              <a:gd name="connsiteX10" fmla="*/ 2987040 w 3048262"/>
              <a:gd name="connsiteY10" fmla="*/ 55113 h 390393"/>
              <a:gd name="connsiteX11" fmla="*/ 3009900 w 3048262"/>
              <a:gd name="connsiteY11" fmla="*/ 62733 h 390393"/>
              <a:gd name="connsiteX12" fmla="*/ 3025140 w 3048262"/>
              <a:gd name="connsiteY12" fmla="*/ 123693 h 390393"/>
              <a:gd name="connsiteX13" fmla="*/ 3040380 w 3048262"/>
              <a:gd name="connsiteY13" fmla="*/ 169413 h 390393"/>
              <a:gd name="connsiteX14" fmla="*/ 3048000 w 3048262"/>
              <a:gd name="connsiteY14" fmla="*/ 237993 h 390393"/>
              <a:gd name="connsiteX15" fmla="*/ 3040380 w 3048262"/>
              <a:gd name="connsiteY15" fmla="*/ 321813 h 390393"/>
              <a:gd name="connsiteX16" fmla="*/ 2987040 w 3048262"/>
              <a:gd name="connsiteY16" fmla="*/ 344673 h 390393"/>
              <a:gd name="connsiteX17" fmla="*/ 2796540 w 3048262"/>
              <a:gd name="connsiteY17" fmla="*/ 352293 h 390393"/>
              <a:gd name="connsiteX18" fmla="*/ 2682240 w 3048262"/>
              <a:gd name="connsiteY18" fmla="*/ 367533 h 390393"/>
              <a:gd name="connsiteX19" fmla="*/ 2514600 w 3048262"/>
              <a:gd name="connsiteY19" fmla="*/ 375153 h 390393"/>
              <a:gd name="connsiteX20" fmla="*/ 2377440 w 3048262"/>
              <a:gd name="connsiteY20" fmla="*/ 390393 h 390393"/>
              <a:gd name="connsiteX21" fmla="*/ 1021080 w 3048262"/>
              <a:gd name="connsiteY21" fmla="*/ 382773 h 390393"/>
              <a:gd name="connsiteX22" fmla="*/ 990600 w 3048262"/>
              <a:gd name="connsiteY22" fmla="*/ 375153 h 390393"/>
              <a:gd name="connsiteX23" fmla="*/ 792480 w 3048262"/>
              <a:gd name="connsiteY23" fmla="*/ 367533 h 390393"/>
              <a:gd name="connsiteX24" fmla="*/ 740135 w 3048262"/>
              <a:gd name="connsiteY24" fmla="*/ 377693 h 390393"/>
              <a:gd name="connsiteX25" fmla="*/ 632722 w 3048262"/>
              <a:gd name="connsiteY25" fmla="*/ 357373 h 390393"/>
              <a:gd name="connsiteX26" fmla="*/ 488950 w 3048262"/>
              <a:gd name="connsiteY26" fmla="*/ 362453 h 390393"/>
              <a:gd name="connsiteX27" fmla="*/ 202990 w 3048262"/>
              <a:gd name="connsiteY27" fmla="*/ 371501 h 390393"/>
              <a:gd name="connsiteX28" fmla="*/ 93273 w 3048262"/>
              <a:gd name="connsiteY28" fmla="*/ 356738 h 390393"/>
              <a:gd name="connsiteX29" fmla="*/ 45720 w 3048262"/>
              <a:gd name="connsiteY29" fmla="*/ 306573 h 390393"/>
              <a:gd name="connsiteX30" fmla="*/ 30480 w 3048262"/>
              <a:gd name="connsiteY30" fmla="*/ 260853 h 390393"/>
              <a:gd name="connsiteX31" fmla="*/ 15240 w 3048262"/>
              <a:gd name="connsiteY31" fmla="*/ 207513 h 390393"/>
              <a:gd name="connsiteX32" fmla="*/ 0 w 3048262"/>
              <a:gd name="connsiteY32" fmla="*/ 177033 h 390393"/>
              <a:gd name="connsiteX33" fmla="*/ 24666 w 3048262"/>
              <a:gd name="connsiteY33" fmla="*/ 104167 h 390393"/>
              <a:gd name="connsiteX34" fmla="*/ 37786 w 3048262"/>
              <a:gd name="connsiteY34" fmla="*/ 64638 h 390393"/>
              <a:gd name="connsiteX35" fmla="*/ 99060 w 3048262"/>
              <a:gd name="connsiteY35" fmla="*/ 17013 h 390393"/>
              <a:gd name="connsiteX36" fmla="*/ 121920 w 3048262"/>
              <a:gd name="connsiteY36" fmla="*/ 1773 h 390393"/>
              <a:gd name="connsiteX37" fmla="*/ 320040 w 3048262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47004 w 3036086"/>
              <a:gd name="connsiteY4" fmla="*/ 32253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24633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9444 w 3036086"/>
              <a:gd name="connsiteY5" fmla="*/ 2463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2997724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12964 w 3036086"/>
              <a:gd name="connsiteY12" fmla="*/ 123693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55113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29144 w 3036086"/>
              <a:gd name="connsiteY9" fmla="*/ 39873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2944 w 3036086"/>
              <a:gd name="connsiteY8" fmla="*/ 32253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086"/>
              <a:gd name="connsiteY0" fmla="*/ 9393 h 390393"/>
              <a:gd name="connsiteX1" fmla="*/ 307864 w 3036086"/>
              <a:gd name="connsiteY1" fmla="*/ 9393 h 390393"/>
              <a:gd name="connsiteX2" fmla="*/ 437404 w 3036086"/>
              <a:gd name="connsiteY2" fmla="*/ 17013 h 390393"/>
              <a:gd name="connsiteX3" fmla="*/ 528844 w 3036086"/>
              <a:gd name="connsiteY3" fmla="*/ 12727 h 390393"/>
              <a:gd name="connsiteX4" fmla="*/ 1068921 w 3036086"/>
              <a:gd name="connsiteY4" fmla="*/ 1297 h 390393"/>
              <a:gd name="connsiteX5" fmla="*/ 1517009 w 3036086"/>
              <a:gd name="connsiteY5" fmla="*/ 5583 h 390393"/>
              <a:gd name="connsiteX6" fmla="*/ 2586244 w 3036086"/>
              <a:gd name="connsiteY6" fmla="*/ 9393 h 390393"/>
              <a:gd name="connsiteX7" fmla="*/ 2822464 w 3036086"/>
              <a:gd name="connsiteY7" fmla="*/ 17013 h 390393"/>
              <a:gd name="connsiteX8" fmla="*/ 2857814 w 3036086"/>
              <a:gd name="connsiteY8" fmla="*/ 15584 h 390393"/>
              <a:gd name="connsiteX9" fmla="*/ 2919403 w 3036086"/>
              <a:gd name="connsiteY9" fmla="*/ 30348 h 390393"/>
              <a:gd name="connsiteX10" fmla="*/ 2974864 w 3036086"/>
              <a:gd name="connsiteY10" fmla="*/ 38444 h 390393"/>
              <a:gd name="connsiteX11" fmla="*/ 3017206 w 3036086"/>
              <a:gd name="connsiteY11" fmla="*/ 62733 h 390393"/>
              <a:gd name="connsiteX12" fmla="*/ 3027576 w 3036086"/>
              <a:gd name="connsiteY12" fmla="*/ 128455 h 390393"/>
              <a:gd name="connsiteX13" fmla="*/ 3028204 w 3036086"/>
              <a:gd name="connsiteY13" fmla="*/ 169413 h 390393"/>
              <a:gd name="connsiteX14" fmla="*/ 3035824 w 3036086"/>
              <a:gd name="connsiteY14" fmla="*/ 237993 h 390393"/>
              <a:gd name="connsiteX15" fmla="*/ 3028204 w 3036086"/>
              <a:gd name="connsiteY15" fmla="*/ 321813 h 390393"/>
              <a:gd name="connsiteX16" fmla="*/ 2974864 w 3036086"/>
              <a:gd name="connsiteY16" fmla="*/ 344673 h 390393"/>
              <a:gd name="connsiteX17" fmla="*/ 2784364 w 3036086"/>
              <a:gd name="connsiteY17" fmla="*/ 352293 h 390393"/>
              <a:gd name="connsiteX18" fmla="*/ 2670064 w 3036086"/>
              <a:gd name="connsiteY18" fmla="*/ 367533 h 390393"/>
              <a:gd name="connsiteX19" fmla="*/ 2502424 w 3036086"/>
              <a:gd name="connsiteY19" fmla="*/ 375153 h 390393"/>
              <a:gd name="connsiteX20" fmla="*/ 2365264 w 3036086"/>
              <a:gd name="connsiteY20" fmla="*/ 390393 h 390393"/>
              <a:gd name="connsiteX21" fmla="*/ 1008904 w 3036086"/>
              <a:gd name="connsiteY21" fmla="*/ 382773 h 390393"/>
              <a:gd name="connsiteX22" fmla="*/ 978424 w 3036086"/>
              <a:gd name="connsiteY22" fmla="*/ 375153 h 390393"/>
              <a:gd name="connsiteX23" fmla="*/ 780304 w 3036086"/>
              <a:gd name="connsiteY23" fmla="*/ 367533 h 390393"/>
              <a:gd name="connsiteX24" fmla="*/ 727959 w 3036086"/>
              <a:gd name="connsiteY24" fmla="*/ 377693 h 390393"/>
              <a:gd name="connsiteX25" fmla="*/ 620546 w 3036086"/>
              <a:gd name="connsiteY25" fmla="*/ 357373 h 390393"/>
              <a:gd name="connsiteX26" fmla="*/ 476774 w 3036086"/>
              <a:gd name="connsiteY26" fmla="*/ 362453 h 390393"/>
              <a:gd name="connsiteX27" fmla="*/ 190814 w 3036086"/>
              <a:gd name="connsiteY27" fmla="*/ 371501 h 390393"/>
              <a:gd name="connsiteX28" fmla="*/ 81097 w 3036086"/>
              <a:gd name="connsiteY28" fmla="*/ 356738 h 390393"/>
              <a:gd name="connsiteX29" fmla="*/ 33544 w 3036086"/>
              <a:gd name="connsiteY29" fmla="*/ 306573 h 390393"/>
              <a:gd name="connsiteX30" fmla="*/ 18304 w 3036086"/>
              <a:gd name="connsiteY30" fmla="*/ 260853 h 390393"/>
              <a:gd name="connsiteX31" fmla="*/ 3064 w 3036086"/>
              <a:gd name="connsiteY31" fmla="*/ 207513 h 390393"/>
              <a:gd name="connsiteX32" fmla="*/ 0 w 3036086"/>
              <a:gd name="connsiteY32" fmla="*/ 177033 h 390393"/>
              <a:gd name="connsiteX33" fmla="*/ 12490 w 3036086"/>
              <a:gd name="connsiteY33" fmla="*/ 104167 h 390393"/>
              <a:gd name="connsiteX34" fmla="*/ 25610 w 3036086"/>
              <a:gd name="connsiteY34" fmla="*/ 64638 h 390393"/>
              <a:gd name="connsiteX35" fmla="*/ 86884 w 3036086"/>
              <a:gd name="connsiteY35" fmla="*/ 17013 h 390393"/>
              <a:gd name="connsiteX36" fmla="*/ 109744 w 3036086"/>
              <a:gd name="connsiteY36" fmla="*/ 1773 h 390393"/>
              <a:gd name="connsiteX37" fmla="*/ 307864 w 303608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4364 w 3036106"/>
              <a:gd name="connsiteY17" fmla="*/ 352293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70064 w 3036106"/>
              <a:gd name="connsiteY18" fmla="*/ 367533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90393"/>
              <a:gd name="connsiteX1" fmla="*/ 307864 w 3036106"/>
              <a:gd name="connsiteY1" fmla="*/ 9393 h 390393"/>
              <a:gd name="connsiteX2" fmla="*/ 437404 w 3036106"/>
              <a:gd name="connsiteY2" fmla="*/ 17013 h 390393"/>
              <a:gd name="connsiteX3" fmla="*/ 528844 w 3036106"/>
              <a:gd name="connsiteY3" fmla="*/ 12727 h 390393"/>
              <a:gd name="connsiteX4" fmla="*/ 1068921 w 3036106"/>
              <a:gd name="connsiteY4" fmla="*/ 1297 h 390393"/>
              <a:gd name="connsiteX5" fmla="*/ 1517009 w 3036106"/>
              <a:gd name="connsiteY5" fmla="*/ 5583 h 390393"/>
              <a:gd name="connsiteX6" fmla="*/ 2586244 w 3036106"/>
              <a:gd name="connsiteY6" fmla="*/ 9393 h 390393"/>
              <a:gd name="connsiteX7" fmla="*/ 2822464 w 3036106"/>
              <a:gd name="connsiteY7" fmla="*/ 17013 h 390393"/>
              <a:gd name="connsiteX8" fmla="*/ 2857814 w 3036106"/>
              <a:gd name="connsiteY8" fmla="*/ 15584 h 390393"/>
              <a:gd name="connsiteX9" fmla="*/ 2919403 w 3036106"/>
              <a:gd name="connsiteY9" fmla="*/ 30348 h 390393"/>
              <a:gd name="connsiteX10" fmla="*/ 2974864 w 3036106"/>
              <a:gd name="connsiteY10" fmla="*/ 38444 h 390393"/>
              <a:gd name="connsiteX11" fmla="*/ 3017206 w 3036106"/>
              <a:gd name="connsiteY11" fmla="*/ 62733 h 390393"/>
              <a:gd name="connsiteX12" fmla="*/ 3027576 w 3036106"/>
              <a:gd name="connsiteY12" fmla="*/ 128455 h 390393"/>
              <a:gd name="connsiteX13" fmla="*/ 3028204 w 3036106"/>
              <a:gd name="connsiteY13" fmla="*/ 169413 h 390393"/>
              <a:gd name="connsiteX14" fmla="*/ 3035824 w 3036106"/>
              <a:gd name="connsiteY14" fmla="*/ 237993 h 390393"/>
              <a:gd name="connsiteX15" fmla="*/ 3028204 w 3036106"/>
              <a:gd name="connsiteY15" fmla="*/ 321813 h 390393"/>
              <a:gd name="connsiteX16" fmla="*/ 2974864 w 3036106"/>
              <a:gd name="connsiteY16" fmla="*/ 358961 h 390393"/>
              <a:gd name="connsiteX17" fmla="*/ 2786799 w 3036106"/>
              <a:gd name="connsiteY17" fmla="*/ 366581 h 390393"/>
              <a:gd name="connsiteX18" fmla="*/ 2665194 w 3036106"/>
              <a:gd name="connsiteY18" fmla="*/ 374677 h 390393"/>
              <a:gd name="connsiteX19" fmla="*/ 2502424 w 3036106"/>
              <a:gd name="connsiteY19" fmla="*/ 375153 h 390393"/>
              <a:gd name="connsiteX20" fmla="*/ 2365264 w 3036106"/>
              <a:gd name="connsiteY20" fmla="*/ 390393 h 390393"/>
              <a:gd name="connsiteX21" fmla="*/ 1008904 w 3036106"/>
              <a:gd name="connsiteY21" fmla="*/ 382773 h 390393"/>
              <a:gd name="connsiteX22" fmla="*/ 978424 w 3036106"/>
              <a:gd name="connsiteY22" fmla="*/ 375153 h 390393"/>
              <a:gd name="connsiteX23" fmla="*/ 780304 w 3036106"/>
              <a:gd name="connsiteY23" fmla="*/ 367533 h 390393"/>
              <a:gd name="connsiteX24" fmla="*/ 727959 w 3036106"/>
              <a:gd name="connsiteY24" fmla="*/ 377693 h 390393"/>
              <a:gd name="connsiteX25" fmla="*/ 620546 w 3036106"/>
              <a:gd name="connsiteY25" fmla="*/ 357373 h 390393"/>
              <a:gd name="connsiteX26" fmla="*/ 476774 w 3036106"/>
              <a:gd name="connsiteY26" fmla="*/ 362453 h 390393"/>
              <a:gd name="connsiteX27" fmla="*/ 190814 w 3036106"/>
              <a:gd name="connsiteY27" fmla="*/ 371501 h 390393"/>
              <a:gd name="connsiteX28" fmla="*/ 81097 w 3036106"/>
              <a:gd name="connsiteY28" fmla="*/ 356738 h 390393"/>
              <a:gd name="connsiteX29" fmla="*/ 33544 w 3036106"/>
              <a:gd name="connsiteY29" fmla="*/ 306573 h 390393"/>
              <a:gd name="connsiteX30" fmla="*/ 18304 w 3036106"/>
              <a:gd name="connsiteY30" fmla="*/ 260853 h 390393"/>
              <a:gd name="connsiteX31" fmla="*/ 3064 w 3036106"/>
              <a:gd name="connsiteY31" fmla="*/ 207513 h 390393"/>
              <a:gd name="connsiteX32" fmla="*/ 0 w 3036106"/>
              <a:gd name="connsiteY32" fmla="*/ 177033 h 390393"/>
              <a:gd name="connsiteX33" fmla="*/ 12490 w 3036106"/>
              <a:gd name="connsiteY33" fmla="*/ 104167 h 390393"/>
              <a:gd name="connsiteX34" fmla="*/ 25610 w 3036106"/>
              <a:gd name="connsiteY34" fmla="*/ 64638 h 390393"/>
              <a:gd name="connsiteX35" fmla="*/ 86884 w 3036106"/>
              <a:gd name="connsiteY35" fmla="*/ 17013 h 390393"/>
              <a:gd name="connsiteX36" fmla="*/ 109744 w 3036106"/>
              <a:gd name="connsiteY36" fmla="*/ 1773 h 390393"/>
              <a:gd name="connsiteX37" fmla="*/ 307864 w 3036106"/>
              <a:gd name="connsiteY37" fmla="*/ 9393 h 390393"/>
              <a:gd name="connsiteX0" fmla="*/ 307864 w 3036106"/>
              <a:gd name="connsiteY0" fmla="*/ 9393 h 382810"/>
              <a:gd name="connsiteX1" fmla="*/ 307864 w 3036106"/>
              <a:gd name="connsiteY1" fmla="*/ 9393 h 382810"/>
              <a:gd name="connsiteX2" fmla="*/ 437404 w 3036106"/>
              <a:gd name="connsiteY2" fmla="*/ 17013 h 382810"/>
              <a:gd name="connsiteX3" fmla="*/ 528844 w 3036106"/>
              <a:gd name="connsiteY3" fmla="*/ 12727 h 382810"/>
              <a:gd name="connsiteX4" fmla="*/ 1068921 w 3036106"/>
              <a:gd name="connsiteY4" fmla="*/ 1297 h 382810"/>
              <a:gd name="connsiteX5" fmla="*/ 1517009 w 3036106"/>
              <a:gd name="connsiteY5" fmla="*/ 5583 h 382810"/>
              <a:gd name="connsiteX6" fmla="*/ 2586244 w 3036106"/>
              <a:gd name="connsiteY6" fmla="*/ 9393 h 382810"/>
              <a:gd name="connsiteX7" fmla="*/ 2822464 w 3036106"/>
              <a:gd name="connsiteY7" fmla="*/ 17013 h 382810"/>
              <a:gd name="connsiteX8" fmla="*/ 2857814 w 3036106"/>
              <a:gd name="connsiteY8" fmla="*/ 15584 h 382810"/>
              <a:gd name="connsiteX9" fmla="*/ 2919403 w 3036106"/>
              <a:gd name="connsiteY9" fmla="*/ 30348 h 382810"/>
              <a:gd name="connsiteX10" fmla="*/ 2974864 w 3036106"/>
              <a:gd name="connsiteY10" fmla="*/ 38444 h 382810"/>
              <a:gd name="connsiteX11" fmla="*/ 3017206 w 3036106"/>
              <a:gd name="connsiteY11" fmla="*/ 62733 h 382810"/>
              <a:gd name="connsiteX12" fmla="*/ 3027576 w 3036106"/>
              <a:gd name="connsiteY12" fmla="*/ 128455 h 382810"/>
              <a:gd name="connsiteX13" fmla="*/ 3028204 w 3036106"/>
              <a:gd name="connsiteY13" fmla="*/ 169413 h 382810"/>
              <a:gd name="connsiteX14" fmla="*/ 3035824 w 3036106"/>
              <a:gd name="connsiteY14" fmla="*/ 237993 h 382810"/>
              <a:gd name="connsiteX15" fmla="*/ 3028204 w 3036106"/>
              <a:gd name="connsiteY15" fmla="*/ 321813 h 382810"/>
              <a:gd name="connsiteX16" fmla="*/ 2974864 w 3036106"/>
              <a:gd name="connsiteY16" fmla="*/ 358961 h 382810"/>
              <a:gd name="connsiteX17" fmla="*/ 2786799 w 3036106"/>
              <a:gd name="connsiteY17" fmla="*/ 366581 h 382810"/>
              <a:gd name="connsiteX18" fmla="*/ 2665194 w 3036106"/>
              <a:gd name="connsiteY18" fmla="*/ 374677 h 382810"/>
              <a:gd name="connsiteX19" fmla="*/ 2502424 w 3036106"/>
              <a:gd name="connsiteY19" fmla="*/ 375153 h 382810"/>
              <a:gd name="connsiteX20" fmla="*/ 1914740 w 3036106"/>
              <a:gd name="connsiteY20" fmla="*/ 371343 h 382810"/>
              <a:gd name="connsiteX21" fmla="*/ 1008904 w 3036106"/>
              <a:gd name="connsiteY21" fmla="*/ 382773 h 382810"/>
              <a:gd name="connsiteX22" fmla="*/ 978424 w 3036106"/>
              <a:gd name="connsiteY22" fmla="*/ 375153 h 382810"/>
              <a:gd name="connsiteX23" fmla="*/ 780304 w 3036106"/>
              <a:gd name="connsiteY23" fmla="*/ 367533 h 382810"/>
              <a:gd name="connsiteX24" fmla="*/ 727959 w 3036106"/>
              <a:gd name="connsiteY24" fmla="*/ 377693 h 382810"/>
              <a:gd name="connsiteX25" fmla="*/ 620546 w 3036106"/>
              <a:gd name="connsiteY25" fmla="*/ 357373 h 382810"/>
              <a:gd name="connsiteX26" fmla="*/ 476774 w 3036106"/>
              <a:gd name="connsiteY26" fmla="*/ 362453 h 382810"/>
              <a:gd name="connsiteX27" fmla="*/ 190814 w 3036106"/>
              <a:gd name="connsiteY27" fmla="*/ 371501 h 382810"/>
              <a:gd name="connsiteX28" fmla="*/ 81097 w 3036106"/>
              <a:gd name="connsiteY28" fmla="*/ 356738 h 382810"/>
              <a:gd name="connsiteX29" fmla="*/ 33544 w 3036106"/>
              <a:gd name="connsiteY29" fmla="*/ 306573 h 382810"/>
              <a:gd name="connsiteX30" fmla="*/ 18304 w 3036106"/>
              <a:gd name="connsiteY30" fmla="*/ 260853 h 382810"/>
              <a:gd name="connsiteX31" fmla="*/ 3064 w 3036106"/>
              <a:gd name="connsiteY31" fmla="*/ 207513 h 382810"/>
              <a:gd name="connsiteX32" fmla="*/ 0 w 3036106"/>
              <a:gd name="connsiteY32" fmla="*/ 177033 h 382810"/>
              <a:gd name="connsiteX33" fmla="*/ 12490 w 3036106"/>
              <a:gd name="connsiteY33" fmla="*/ 104167 h 382810"/>
              <a:gd name="connsiteX34" fmla="*/ 25610 w 3036106"/>
              <a:gd name="connsiteY34" fmla="*/ 64638 h 382810"/>
              <a:gd name="connsiteX35" fmla="*/ 86884 w 3036106"/>
              <a:gd name="connsiteY35" fmla="*/ 17013 h 382810"/>
              <a:gd name="connsiteX36" fmla="*/ 109744 w 3036106"/>
              <a:gd name="connsiteY36" fmla="*/ 1773 h 382810"/>
              <a:gd name="connsiteX37" fmla="*/ 307864 w 3036106"/>
              <a:gd name="connsiteY37" fmla="*/ 9393 h 382810"/>
              <a:gd name="connsiteX0" fmla="*/ 307864 w 3036106"/>
              <a:gd name="connsiteY0" fmla="*/ 9393 h 382819"/>
              <a:gd name="connsiteX1" fmla="*/ 307864 w 3036106"/>
              <a:gd name="connsiteY1" fmla="*/ 9393 h 382819"/>
              <a:gd name="connsiteX2" fmla="*/ 437404 w 3036106"/>
              <a:gd name="connsiteY2" fmla="*/ 17013 h 382819"/>
              <a:gd name="connsiteX3" fmla="*/ 528844 w 3036106"/>
              <a:gd name="connsiteY3" fmla="*/ 12727 h 382819"/>
              <a:gd name="connsiteX4" fmla="*/ 1068921 w 3036106"/>
              <a:gd name="connsiteY4" fmla="*/ 1297 h 382819"/>
              <a:gd name="connsiteX5" fmla="*/ 1517009 w 3036106"/>
              <a:gd name="connsiteY5" fmla="*/ 5583 h 382819"/>
              <a:gd name="connsiteX6" fmla="*/ 2586244 w 3036106"/>
              <a:gd name="connsiteY6" fmla="*/ 9393 h 382819"/>
              <a:gd name="connsiteX7" fmla="*/ 2822464 w 3036106"/>
              <a:gd name="connsiteY7" fmla="*/ 17013 h 382819"/>
              <a:gd name="connsiteX8" fmla="*/ 2857814 w 3036106"/>
              <a:gd name="connsiteY8" fmla="*/ 15584 h 382819"/>
              <a:gd name="connsiteX9" fmla="*/ 2919403 w 3036106"/>
              <a:gd name="connsiteY9" fmla="*/ 30348 h 382819"/>
              <a:gd name="connsiteX10" fmla="*/ 2974864 w 3036106"/>
              <a:gd name="connsiteY10" fmla="*/ 38444 h 382819"/>
              <a:gd name="connsiteX11" fmla="*/ 3017206 w 3036106"/>
              <a:gd name="connsiteY11" fmla="*/ 62733 h 382819"/>
              <a:gd name="connsiteX12" fmla="*/ 3027576 w 3036106"/>
              <a:gd name="connsiteY12" fmla="*/ 128455 h 382819"/>
              <a:gd name="connsiteX13" fmla="*/ 3028204 w 3036106"/>
              <a:gd name="connsiteY13" fmla="*/ 169413 h 382819"/>
              <a:gd name="connsiteX14" fmla="*/ 3035824 w 3036106"/>
              <a:gd name="connsiteY14" fmla="*/ 237993 h 382819"/>
              <a:gd name="connsiteX15" fmla="*/ 3028204 w 3036106"/>
              <a:gd name="connsiteY15" fmla="*/ 321813 h 382819"/>
              <a:gd name="connsiteX16" fmla="*/ 2974864 w 3036106"/>
              <a:gd name="connsiteY16" fmla="*/ 358961 h 382819"/>
              <a:gd name="connsiteX17" fmla="*/ 2786799 w 3036106"/>
              <a:gd name="connsiteY17" fmla="*/ 366581 h 382819"/>
              <a:gd name="connsiteX18" fmla="*/ 2665194 w 3036106"/>
              <a:gd name="connsiteY18" fmla="*/ 374677 h 382819"/>
              <a:gd name="connsiteX19" fmla="*/ 2502424 w 3036106"/>
              <a:gd name="connsiteY19" fmla="*/ 375153 h 382819"/>
              <a:gd name="connsiteX20" fmla="*/ 1914740 w 3036106"/>
              <a:gd name="connsiteY20" fmla="*/ 371343 h 382819"/>
              <a:gd name="connsiteX21" fmla="*/ 1008904 w 3036106"/>
              <a:gd name="connsiteY21" fmla="*/ 382773 h 382819"/>
              <a:gd name="connsiteX22" fmla="*/ 978424 w 3036106"/>
              <a:gd name="connsiteY22" fmla="*/ 375153 h 382819"/>
              <a:gd name="connsiteX23" fmla="*/ 807092 w 3036106"/>
              <a:gd name="connsiteY23" fmla="*/ 369915 h 382819"/>
              <a:gd name="connsiteX24" fmla="*/ 727959 w 3036106"/>
              <a:gd name="connsiteY24" fmla="*/ 377693 h 382819"/>
              <a:gd name="connsiteX25" fmla="*/ 620546 w 3036106"/>
              <a:gd name="connsiteY25" fmla="*/ 357373 h 382819"/>
              <a:gd name="connsiteX26" fmla="*/ 476774 w 3036106"/>
              <a:gd name="connsiteY26" fmla="*/ 362453 h 382819"/>
              <a:gd name="connsiteX27" fmla="*/ 190814 w 3036106"/>
              <a:gd name="connsiteY27" fmla="*/ 371501 h 382819"/>
              <a:gd name="connsiteX28" fmla="*/ 81097 w 3036106"/>
              <a:gd name="connsiteY28" fmla="*/ 356738 h 382819"/>
              <a:gd name="connsiteX29" fmla="*/ 33544 w 3036106"/>
              <a:gd name="connsiteY29" fmla="*/ 306573 h 382819"/>
              <a:gd name="connsiteX30" fmla="*/ 18304 w 3036106"/>
              <a:gd name="connsiteY30" fmla="*/ 260853 h 382819"/>
              <a:gd name="connsiteX31" fmla="*/ 3064 w 3036106"/>
              <a:gd name="connsiteY31" fmla="*/ 207513 h 382819"/>
              <a:gd name="connsiteX32" fmla="*/ 0 w 3036106"/>
              <a:gd name="connsiteY32" fmla="*/ 177033 h 382819"/>
              <a:gd name="connsiteX33" fmla="*/ 12490 w 3036106"/>
              <a:gd name="connsiteY33" fmla="*/ 104167 h 382819"/>
              <a:gd name="connsiteX34" fmla="*/ 25610 w 3036106"/>
              <a:gd name="connsiteY34" fmla="*/ 64638 h 382819"/>
              <a:gd name="connsiteX35" fmla="*/ 86884 w 3036106"/>
              <a:gd name="connsiteY35" fmla="*/ 17013 h 382819"/>
              <a:gd name="connsiteX36" fmla="*/ 109744 w 3036106"/>
              <a:gd name="connsiteY36" fmla="*/ 1773 h 382819"/>
              <a:gd name="connsiteX37" fmla="*/ 307864 w 3036106"/>
              <a:gd name="connsiteY37" fmla="*/ 9393 h 382819"/>
              <a:gd name="connsiteX0" fmla="*/ 307864 w 3036106"/>
              <a:gd name="connsiteY0" fmla="*/ 9393 h 377863"/>
              <a:gd name="connsiteX1" fmla="*/ 307864 w 3036106"/>
              <a:gd name="connsiteY1" fmla="*/ 9393 h 377863"/>
              <a:gd name="connsiteX2" fmla="*/ 437404 w 3036106"/>
              <a:gd name="connsiteY2" fmla="*/ 17013 h 377863"/>
              <a:gd name="connsiteX3" fmla="*/ 528844 w 3036106"/>
              <a:gd name="connsiteY3" fmla="*/ 12727 h 377863"/>
              <a:gd name="connsiteX4" fmla="*/ 1068921 w 3036106"/>
              <a:gd name="connsiteY4" fmla="*/ 1297 h 377863"/>
              <a:gd name="connsiteX5" fmla="*/ 1517009 w 3036106"/>
              <a:gd name="connsiteY5" fmla="*/ 5583 h 377863"/>
              <a:gd name="connsiteX6" fmla="*/ 2586244 w 3036106"/>
              <a:gd name="connsiteY6" fmla="*/ 9393 h 377863"/>
              <a:gd name="connsiteX7" fmla="*/ 2822464 w 3036106"/>
              <a:gd name="connsiteY7" fmla="*/ 17013 h 377863"/>
              <a:gd name="connsiteX8" fmla="*/ 2857814 w 3036106"/>
              <a:gd name="connsiteY8" fmla="*/ 15584 h 377863"/>
              <a:gd name="connsiteX9" fmla="*/ 2919403 w 3036106"/>
              <a:gd name="connsiteY9" fmla="*/ 30348 h 377863"/>
              <a:gd name="connsiteX10" fmla="*/ 2974864 w 3036106"/>
              <a:gd name="connsiteY10" fmla="*/ 38444 h 377863"/>
              <a:gd name="connsiteX11" fmla="*/ 3017206 w 3036106"/>
              <a:gd name="connsiteY11" fmla="*/ 62733 h 377863"/>
              <a:gd name="connsiteX12" fmla="*/ 3027576 w 3036106"/>
              <a:gd name="connsiteY12" fmla="*/ 128455 h 377863"/>
              <a:gd name="connsiteX13" fmla="*/ 3028204 w 3036106"/>
              <a:gd name="connsiteY13" fmla="*/ 169413 h 377863"/>
              <a:gd name="connsiteX14" fmla="*/ 3035824 w 3036106"/>
              <a:gd name="connsiteY14" fmla="*/ 237993 h 377863"/>
              <a:gd name="connsiteX15" fmla="*/ 3028204 w 3036106"/>
              <a:gd name="connsiteY15" fmla="*/ 321813 h 377863"/>
              <a:gd name="connsiteX16" fmla="*/ 2974864 w 3036106"/>
              <a:gd name="connsiteY16" fmla="*/ 358961 h 377863"/>
              <a:gd name="connsiteX17" fmla="*/ 2786799 w 3036106"/>
              <a:gd name="connsiteY17" fmla="*/ 366581 h 377863"/>
              <a:gd name="connsiteX18" fmla="*/ 2665194 w 3036106"/>
              <a:gd name="connsiteY18" fmla="*/ 374677 h 377863"/>
              <a:gd name="connsiteX19" fmla="*/ 2502424 w 3036106"/>
              <a:gd name="connsiteY19" fmla="*/ 375153 h 377863"/>
              <a:gd name="connsiteX20" fmla="*/ 1914740 w 3036106"/>
              <a:gd name="connsiteY20" fmla="*/ 371343 h 377863"/>
              <a:gd name="connsiteX21" fmla="*/ 1116055 w 3036106"/>
              <a:gd name="connsiteY21" fmla="*/ 375629 h 377863"/>
              <a:gd name="connsiteX22" fmla="*/ 978424 w 3036106"/>
              <a:gd name="connsiteY22" fmla="*/ 375153 h 377863"/>
              <a:gd name="connsiteX23" fmla="*/ 807092 w 3036106"/>
              <a:gd name="connsiteY23" fmla="*/ 369915 h 377863"/>
              <a:gd name="connsiteX24" fmla="*/ 727959 w 3036106"/>
              <a:gd name="connsiteY24" fmla="*/ 377693 h 377863"/>
              <a:gd name="connsiteX25" fmla="*/ 620546 w 3036106"/>
              <a:gd name="connsiteY25" fmla="*/ 357373 h 377863"/>
              <a:gd name="connsiteX26" fmla="*/ 476774 w 3036106"/>
              <a:gd name="connsiteY26" fmla="*/ 362453 h 377863"/>
              <a:gd name="connsiteX27" fmla="*/ 190814 w 3036106"/>
              <a:gd name="connsiteY27" fmla="*/ 371501 h 377863"/>
              <a:gd name="connsiteX28" fmla="*/ 81097 w 3036106"/>
              <a:gd name="connsiteY28" fmla="*/ 356738 h 377863"/>
              <a:gd name="connsiteX29" fmla="*/ 33544 w 3036106"/>
              <a:gd name="connsiteY29" fmla="*/ 306573 h 377863"/>
              <a:gd name="connsiteX30" fmla="*/ 18304 w 3036106"/>
              <a:gd name="connsiteY30" fmla="*/ 260853 h 377863"/>
              <a:gd name="connsiteX31" fmla="*/ 3064 w 3036106"/>
              <a:gd name="connsiteY31" fmla="*/ 207513 h 377863"/>
              <a:gd name="connsiteX32" fmla="*/ 0 w 3036106"/>
              <a:gd name="connsiteY32" fmla="*/ 177033 h 377863"/>
              <a:gd name="connsiteX33" fmla="*/ 12490 w 3036106"/>
              <a:gd name="connsiteY33" fmla="*/ 104167 h 377863"/>
              <a:gd name="connsiteX34" fmla="*/ 25610 w 3036106"/>
              <a:gd name="connsiteY34" fmla="*/ 64638 h 377863"/>
              <a:gd name="connsiteX35" fmla="*/ 86884 w 3036106"/>
              <a:gd name="connsiteY35" fmla="*/ 17013 h 377863"/>
              <a:gd name="connsiteX36" fmla="*/ 109744 w 3036106"/>
              <a:gd name="connsiteY36" fmla="*/ 1773 h 377863"/>
              <a:gd name="connsiteX37" fmla="*/ 307864 w 3036106"/>
              <a:gd name="connsiteY37" fmla="*/ 9393 h 377863"/>
              <a:gd name="connsiteX0" fmla="*/ 307864 w 3036106"/>
              <a:gd name="connsiteY0" fmla="*/ 9393 h 377708"/>
              <a:gd name="connsiteX1" fmla="*/ 307864 w 3036106"/>
              <a:gd name="connsiteY1" fmla="*/ 9393 h 377708"/>
              <a:gd name="connsiteX2" fmla="*/ 437404 w 3036106"/>
              <a:gd name="connsiteY2" fmla="*/ 17013 h 377708"/>
              <a:gd name="connsiteX3" fmla="*/ 528844 w 3036106"/>
              <a:gd name="connsiteY3" fmla="*/ 12727 h 377708"/>
              <a:gd name="connsiteX4" fmla="*/ 1068921 w 3036106"/>
              <a:gd name="connsiteY4" fmla="*/ 1297 h 377708"/>
              <a:gd name="connsiteX5" fmla="*/ 1517009 w 3036106"/>
              <a:gd name="connsiteY5" fmla="*/ 5583 h 377708"/>
              <a:gd name="connsiteX6" fmla="*/ 2586244 w 3036106"/>
              <a:gd name="connsiteY6" fmla="*/ 9393 h 377708"/>
              <a:gd name="connsiteX7" fmla="*/ 2822464 w 3036106"/>
              <a:gd name="connsiteY7" fmla="*/ 17013 h 377708"/>
              <a:gd name="connsiteX8" fmla="*/ 2857814 w 3036106"/>
              <a:gd name="connsiteY8" fmla="*/ 15584 h 377708"/>
              <a:gd name="connsiteX9" fmla="*/ 2919403 w 3036106"/>
              <a:gd name="connsiteY9" fmla="*/ 30348 h 377708"/>
              <a:gd name="connsiteX10" fmla="*/ 2974864 w 3036106"/>
              <a:gd name="connsiteY10" fmla="*/ 38444 h 377708"/>
              <a:gd name="connsiteX11" fmla="*/ 3017206 w 3036106"/>
              <a:gd name="connsiteY11" fmla="*/ 62733 h 377708"/>
              <a:gd name="connsiteX12" fmla="*/ 3027576 w 3036106"/>
              <a:gd name="connsiteY12" fmla="*/ 128455 h 377708"/>
              <a:gd name="connsiteX13" fmla="*/ 3028204 w 3036106"/>
              <a:gd name="connsiteY13" fmla="*/ 169413 h 377708"/>
              <a:gd name="connsiteX14" fmla="*/ 3035824 w 3036106"/>
              <a:gd name="connsiteY14" fmla="*/ 237993 h 377708"/>
              <a:gd name="connsiteX15" fmla="*/ 3028204 w 3036106"/>
              <a:gd name="connsiteY15" fmla="*/ 321813 h 377708"/>
              <a:gd name="connsiteX16" fmla="*/ 2974864 w 3036106"/>
              <a:gd name="connsiteY16" fmla="*/ 358961 h 377708"/>
              <a:gd name="connsiteX17" fmla="*/ 2786799 w 3036106"/>
              <a:gd name="connsiteY17" fmla="*/ 366581 h 377708"/>
              <a:gd name="connsiteX18" fmla="*/ 2665194 w 3036106"/>
              <a:gd name="connsiteY18" fmla="*/ 374677 h 377708"/>
              <a:gd name="connsiteX19" fmla="*/ 2502424 w 3036106"/>
              <a:gd name="connsiteY19" fmla="*/ 375153 h 377708"/>
              <a:gd name="connsiteX20" fmla="*/ 1914740 w 3036106"/>
              <a:gd name="connsiteY20" fmla="*/ 371343 h 377708"/>
              <a:gd name="connsiteX21" fmla="*/ 1116055 w 3036106"/>
              <a:gd name="connsiteY21" fmla="*/ 375629 h 377708"/>
              <a:gd name="connsiteX22" fmla="*/ 978424 w 3036106"/>
              <a:gd name="connsiteY22" fmla="*/ 375153 h 377708"/>
              <a:gd name="connsiteX23" fmla="*/ 807092 w 3036106"/>
              <a:gd name="connsiteY23" fmla="*/ 369915 h 377708"/>
              <a:gd name="connsiteX24" fmla="*/ 727959 w 3036106"/>
              <a:gd name="connsiteY24" fmla="*/ 377693 h 377708"/>
              <a:gd name="connsiteX25" fmla="*/ 603500 w 3036106"/>
              <a:gd name="connsiteY25" fmla="*/ 371660 h 377708"/>
              <a:gd name="connsiteX26" fmla="*/ 476774 w 3036106"/>
              <a:gd name="connsiteY26" fmla="*/ 362453 h 377708"/>
              <a:gd name="connsiteX27" fmla="*/ 190814 w 3036106"/>
              <a:gd name="connsiteY27" fmla="*/ 371501 h 377708"/>
              <a:gd name="connsiteX28" fmla="*/ 81097 w 3036106"/>
              <a:gd name="connsiteY28" fmla="*/ 356738 h 377708"/>
              <a:gd name="connsiteX29" fmla="*/ 33544 w 3036106"/>
              <a:gd name="connsiteY29" fmla="*/ 306573 h 377708"/>
              <a:gd name="connsiteX30" fmla="*/ 18304 w 3036106"/>
              <a:gd name="connsiteY30" fmla="*/ 260853 h 377708"/>
              <a:gd name="connsiteX31" fmla="*/ 3064 w 3036106"/>
              <a:gd name="connsiteY31" fmla="*/ 207513 h 377708"/>
              <a:gd name="connsiteX32" fmla="*/ 0 w 3036106"/>
              <a:gd name="connsiteY32" fmla="*/ 177033 h 377708"/>
              <a:gd name="connsiteX33" fmla="*/ 12490 w 3036106"/>
              <a:gd name="connsiteY33" fmla="*/ 104167 h 377708"/>
              <a:gd name="connsiteX34" fmla="*/ 25610 w 3036106"/>
              <a:gd name="connsiteY34" fmla="*/ 64638 h 377708"/>
              <a:gd name="connsiteX35" fmla="*/ 86884 w 3036106"/>
              <a:gd name="connsiteY35" fmla="*/ 17013 h 377708"/>
              <a:gd name="connsiteX36" fmla="*/ 109744 w 3036106"/>
              <a:gd name="connsiteY36" fmla="*/ 1773 h 377708"/>
              <a:gd name="connsiteX37" fmla="*/ 307864 w 3036106"/>
              <a:gd name="connsiteY37" fmla="*/ 9393 h 37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36106" h="377708">
                <a:moveTo>
                  <a:pt x="307864" y="9393"/>
                </a:moveTo>
                <a:lnTo>
                  <a:pt x="307864" y="9393"/>
                </a:lnTo>
                <a:cubicBezTo>
                  <a:pt x="351044" y="11933"/>
                  <a:pt x="400574" y="16457"/>
                  <a:pt x="437404" y="17013"/>
                </a:cubicBezTo>
                <a:cubicBezTo>
                  <a:pt x="474234" y="17569"/>
                  <a:pt x="423591" y="15346"/>
                  <a:pt x="528844" y="12727"/>
                </a:cubicBezTo>
                <a:cubicBezTo>
                  <a:pt x="634097" y="10108"/>
                  <a:pt x="896201" y="-1243"/>
                  <a:pt x="1068921" y="1297"/>
                </a:cubicBezTo>
                <a:cubicBezTo>
                  <a:pt x="1219095" y="9076"/>
                  <a:pt x="1264122" y="4234"/>
                  <a:pt x="1517009" y="5583"/>
                </a:cubicBezTo>
                <a:cubicBezTo>
                  <a:pt x="1769896" y="6932"/>
                  <a:pt x="2136455" y="33995"/>
                  <a:pt x="2586244" y="9393"/>
                </a:cubicBezTo>
                <a:lnTo>
                  <a:pt x="2822464" y="17013"/>
                </a:lnTo>
                <a:cubicBezTo>
                  <a:pt x="2867726" y="18045"/>
                  <a:pt x="2841658" y="13362"/>
                  <a:pt x="2857814" y="15584"/>
                </a:cubicBezTo>
                <a:cubicBezTo>
                  <a:pt x="2873970" y="17806"/>
                  <a:pt x="2894003" y="27808"/>
                  <a:pt x="2919403" y="30348"/>
                </a:cubicBezTo>
                <a:cubicBezTo>
                  <a:pt x="2934643" y="35428"/>
                  <a:pt x="2958564" y="33047"/>
                  <a:pt x="2974864" y="38444"/>
                </a:cubicBezTo>
                <a:cubicBezTo>
                  <a:pt x="2991164" y="43841"/>
                  <a:pt x="3008421" y="47731"/>
                  <a:pt x="3017206" y="62733"/>
                </a:cubicBezTo>
                <a:cubicBezTo>
                  <a:pt x="3025991" y="77735"/>
                  <a:pt x="3025743" y="110675"/>
                  <a:pt x="3027576" y="128455"/>
                </a:cubicBezTo>
                <a:cubicBezTo>
                  <a:pt x="3029409" y="146235"/>
                  <a:pt x="3026829" y="151157"/>
                  <a:pt x="3028204" y="169413"/>
                </a:cubicBezTo>
                <a:cubicBezTo>
                  <a:pt x="3029579" y="187669"/>
                  <a:pt x="3035824" y="214992"/>
                  <a:pt x="3035824" y="237993"/>
                </a:cubicBezTo>
                <a:cubicBezTo>
                  <a:pt x="3035824" y="266048"/>
                  <a:pt x="3038364" y="301652"/>
                  <a:pt x="3028204" y="321813"/>
                </a:cubicBezTo>
                <a:cubicBezTo>
                  <a:pt x="3018044" y="341974"/>
                  <a:pt x="3015098" y="351500"/>
                  <a:pt x="2974864" y="358961"/>
                </a:cubicBezTo>
                <a:cubicBezTo>
                  <a:pt x="2934630" y="366422"/>
                  <a:pt x="2850299" y="364041"/>
                  <a:pt x="2786799" y="366581"/>
                </a:cubicBezTo>
                <a:cubicBezTo>
                  <a:pt x="2744109" y="373696"/>
                  <a:pt x="2712590" y="373248"/>
                  <a:pt x="2665194" y="374677"/>
                </a:cubicBezTo>
                <a:cubicBezTo>
                  <a:pt x="2617798" y="376106"/>
                  <a:pt x="2627500" y="375709"/>
                  <a:pt x="2502424" y="375153"/>
                </a:cubicBezTo>
                <a:lnTo>
                  <a:pt x="1914740" y="371343"/>
                </a:lnTo>
                <a:lnTo>
                  <a:pt x="1116055" y="375629"/>
                </a:lnTo>
                <a:lnTo>
                  <a:pt x="978424" y="375153"/>
                </a:lnTo>
                <a:cubicBezTo>
                  <a:pt x="926930" y="374201"/>
                  <a:pt x="873132" y="372455"/>
                  <a:pt x="807092" y="369915"/>
                </a:cubicBezTo>
                <a:cubicBezTo>
                  <a:pt x="774477" y="361761"/>
                  <a:pt x="761891" y="377402"/>
                  <a:pt x="727959" y="377693"/>
                </a:cubicBezTo>
                <a:cubicBezTo>
                  <a:pt x="694027" y="377984"/>
                  <a:pt x="645364" y="374200"/>
                  <a:pt x="603500" y="371660"/>
                </a:cubicBezTo>
                <a:cubicBezTo>
                  <a:pt x="561636" y="369120"/>
                  <a:pt x="545555" y="362480"/>
                  <a:pt x="476774" y="362453"/>
                </a:cubicBezTo>
                <a:cubicBezTo>
                  <a:pt x="407993" y="362427"/>
                  <a:pt x="287757" y="374041"/>
                  <a:pt x="190814" y="371501"/>
                </a:cubicBezTo>
                <a:cubicBezTo>
                  <a:pt x="178114" y="368961"/>
                  <a:pt x="107309" y="367559"/>
                  <a:pt x="81097" y="356738"/>
                </a:cubicBezTo>
                <a:cubicBezTo>
                  <a:pt x="54885" y="345917"/>
                  <a:pt x="66744" y="340065"/>
                  <a:pt x="33544" y="306573"/>
                </a:cubicBezTo>
                <a:cubicBezTo>
                  <a:pt x="28464" y="291333"/>
                  <a:pt x="22200" y="276438"/>
                  <a:pt x="18304" y="260853"/>
                </a:cubicBezTo>
                <a:cubicBezTo>
                  <a:pt x="14437" y="245386"/>
                  <a:pt x="6115" y="221483"/>
                  <a:pt x="3064" y="207513"/>
                </a:cubicBezTo>
                <a:cubicBezTo>
                  <a:pt x="13" y="193543"/>
                  <a:pt x="5080" y="187193"/>
                  <a:pt x="0" y="177033"/>
                </a:cubicBezTo>
                <a:cubicBezTo>
                  <a:pt x="2540" y="144013"/>
                  <a:pt x="8222" y="122899"/>
                  <a:pt x="12490" y="104167"/>
                </a:cubicBezTo>
                <a:cubicBezTo>
                  <a:pt x="16758" y="85435"/>
                  <a:pt x="13211" y="79163"/>
                  <a:pt x="25610" y="64638"/>
                </a:cubicBezTo>
                <a:cubicBezTo>
                  <a:pt x="38009" y="50113"/>
                  <a:pt x="31698" y="44606"/>
                  <a:pt x="86884" y="17013"/>
                </a:cubicBezTo>
                <a:cubicBezTo>
                  <a:pt x="95075" y="12917"/>
                  <a:pt x="100615" y="2503"/>
                  <a:pt x="109744" y="1773"/>
                </a:cubicBezTo>
                <a:cubicBezTo>
                  <a:pt x="165446" y="-2683"/>
                  <a:pt x="221504" y="1773"/>
                  <a:pt x="307864" y="9393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>
            <a:defPPr>
              <a:defRPr lang="zh-TW"/>
            </a:defPPr>
            <a:lvl1pPr marL="0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+mj-lt"/>
              </a:rPr>
              <a:t>Asserting</a:t>
            </a:r>
          </a:p>
        </p:txBody>
      </p:sp>
    </p:spTree>
    <p:extLst>
      <p:ext uri="{BB962C8B-B14F-4D97-AF65-F5344CB8AC3E}">
        <p14:creationId xmlns:p14="http://schemas.microsoft.com/office/powerpoint/2010/main" val="2987364408"/>
      </p:ext>
    </p:extLst>
  </p:cSld>
  <p:clrMapOvr>
    <a:masterClrMapping/>
  </p:clrMapOvr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ssu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hu">
      <a:majorFont>
        <a:latin typeface="Cambria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ssu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6871</TotalTime>
  <Words>977</Words>
  <Application>Microsoft Office PowerPoint</Application>
  <PresentationFormat>寬螢幕</PresentationFormat>
  <Paragraphs>197</Paragraphs>
  <Slides>28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Calibri (本文)</vt:lpstr>
      <vt:lpstr>inherit</vt:lpstr>
      <vt:lpstr>Arial</vt:lpstr>
      <vt:lpstr>Calibri</vt:lpstr>
      <vt:lpstr>Cambria</vt:lpstr>
      <vt:lpstr>Kristen ITC</vt:lpstr>
      <vt:lpstr>106_Office 테마</vt:lpstr>
      <vt:lpstr>Office 테마</vt:lpstr>
      <vt:lpstr>107_Office 테마</vt:lpstr>
      <vt:lpstr>PowerPoint 簡報</vt:lpstr>
      <vt:lpstr>PowerPoint 簡報</vt:lpstr>
      <vt:lpstr>PowerPoint 簡報</vt:lpstr>
      <vt:lpstr>PowerPoint 簡報</vt:lpstr>
      <vt:lpstr>Network Request</vt:lpstr>
      <vt:lpstr>Network Traffic Control</vt:lpstr>
      <vt:lpstr>Network Traffic Control</vt:lpstr>
      <vt:lpstr>Network Traffic Control</vt:lpstr>
      <vt:lpstr>Network Traffic Control</vt:lpstr>
      <vt:lpstr>Request and assertion 小練習</vt:lpstr>
      <vt:lpstr>Network Traffic Control</vt:lpstr>
      <vt:lpstr>Network Traffic Control</vt:lpstr>
      <vt:lpstr>Network Traffic Control</vt:lpstr>
      <vt:lpstr>Network Traffic Control</vt:lpstr>
      <vt:lpstr>Network Traffic Control</vt:lpstr>
      <vt:lpstr>Stub response 小練習</vt:lpstr>
      <vt:lpstr>Duplicate URL and function</vt:lpstr>
      <vt:lpstr>Common command小練習</vt:lpstr>
      <vt:lpstr>PowerPoint 簡報</vt:lpstr>
      <vt:lpstr>Run Test with headless</vt:lpstr>
      <vt:lpstr>Run Test with headless</vt:lpstr>
      <vt:lpstr>Cypress Screenshot and Video</vt:lpstr>
      <vt:lpstr>Mochawesome Report</vt:lpstr>
      <vt:lpstr>Visual Testing</vt:lpstr>
      <vt:lpstr>Chrome Testing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Tissue</dc:creator>
  <cp:lastModifiedBy>Tissue Chu</cp:lastModifiedBy>
  <cp:revision>503</cp:revision>
  <dcterms:created xsi:type="dcterms:W3CDTF">2017-07-14T07:37:38Z</dcterms:created>
  <dcterms:modified xsi:type="dcterms:W3CDTF">2019-11-21T23:59:26Z</dcterms:modified>
</cp:coreProperties>
</file>