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8001838d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8001838d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8001838d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8001838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8001838d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8001838d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800183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800183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8001838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8001838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8001838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8001838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8001838d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8001838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8001838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8001838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DSA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-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Deep Learning [3]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Advanced Neural Networks, Part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0" y="-409825"/>
            <a:ext cx="8520600" cy="13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Reduce Overfitting</a:t>
            </a:r>
            <a:endParaRPr sz="3820"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1133" r="1143" t="0"/>
          <a:stretch/>
        </p:blipFill>
        <p:spPr>
          <a:xfrm>
            <a:off x="2026562" y="1312488"/>
            <a:ext cx="5213875" cy="34725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311700" y="-348350"/>
            <a:ext cx="8520600" cy="13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Train model for longer</a:t>
            </a:r>
            <a:endParaRPr sz="3820"/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19" l="0" r="0" t="9"/>
          <a:stretch/>
        </p:blipFill>
        <p:spPr>
          <a:xfrm>
            <a:off x="2026562" y="1312488"/>
            <a:ext cx="5213876" cy="34725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-346200" y="-327875"/>
            <a:ext cx="9836400" cy="13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Trade-off: Accuracy vs Speed/Cost</a:t>
            </a:r>
            <a:endParaRPr sz="3820"/>
          </a:p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169" l="0" r="0" t="169"/>
          <a:stretch/>
        </p:blipFill>
        <p:spPr>
          <a:xfrm>
            <a:off x="2026562" y="1312488"/>
            <a:ext cx="5213876" cy="3472526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Let’s CODE!!!</a:t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37" y="933675"/>
            <a:ext cx="7055524" cy="34644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4"/>
          <p:cNvSpPr txBox="1"/>
          <p:nvPr/>
        </p:nvSpPr>
        <p:spPr>
          <a:xfrm>
            <a:off x="0" y="102375"/>
            <a:ext cx="8882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Firstly, a recap on the ML pipeline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406950" y="116700"/>
            <a:ext cx="87369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2046"/>
              <a:buNone/>
            </a:pPr>
            <a:r>
              <a:rPr lang="en" sz="3800"/>
              <a:t>Goal: code a Neural Network to recognize facial expressions using our webcam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Face Recognition in Machine Learning - Javatpoint"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550" y="1424701"/>
            <a:ext cx="6131700" cy="32663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406950" y="116700"/>
            <a:ext cx="87369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800"/>
              <a:t>Dataset: FER-2013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8678" r="8670" t="0"/>
          <a:stretch/>
        </p:blipFill>
        <p:spPr>
          <a:xfrm>
            <a:off x="1163138" y="1214400"/>
            <a:ext cx="7224524" cy="34409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0" y="111800"/>
            <a:ext cx="8520600" cy="13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What were the flaws of our previously trained model?</a:t>
            </a:r>
            <a:endParaRPr sz="3820"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sychological Issues | A person confused by mental illness ..."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062" y="1494163"/>
            <a:ext cx="5213875" cy="3472526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0" y="0"/>
            <a:ext cx="8520600" cy="13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Thus,</a:t>
            </a:r>
            <a:r>
              <a:rPr lang="en" sz="3820"/>
              <a:t> </a:t>
            </a:r>
            <a:r>
              <a:rPr lang="en" sz="3820"/>
              <a:t>we will improve the model’s accuracy</a:t>
            </a:r>
            <a:endParaRPr sz="3820"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49" r="59" t="0"/>
          <a:stretch/>
        </p:blipFill>
        <p:spPr>
          <a:xfrm>
            <a:off x="2026562" y="1312488"/>
            <a:ext cx="5213875" cy="34725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0" y="-317625"/>
            <a:ext cx="8520600" cy="13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Convert Grayscale to RGB</a:t>
            </a:r>
            <a:endParaRPr sz="3820"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GB to grayscale — skimage 0.24.0 documentation"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75" y="1076850"/>
            <a:ext cx="7455250" cy="37276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0" y="-338100"/>
            <a:ext cx="8520600" cy="13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Balance Class Weights</a:t>
            </a:r>
            <a:endParaRPr sz="3820"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49" r="59" t="0"/>
          <a:stretch/>
        </p:blipFill>
        <p:spPr>
          <a:xfrm>
            <a:off x="2026562" y="1312488"/>
            <a:ext cx="5213874" cy="3472526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0" y="-317600"/>
            <a:ext cx="8520600" cy="13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Data </a:t>
            </a:r>
            <a:r>
              <a:rPr lang="en" sz="3820"/>
              <a:t>Generators</a:t>
            </a:r>
            <a:endParaRPr sz="3820"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1774" l="0" r="0" t="1784"/>
          <a:stretch/>
        </p:blipFill>
        <p:spPr>
          <a:xfrm>
            <a:off x="2026562" y="1312488"/>
            <a:ext cx="5213875" cy="34725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