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7017c67b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317017c67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8001838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8001838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8001838d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8001838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7017c67b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7017c67b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81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DSA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-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Deep Learning [4]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Reinforcement Learning, Part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237" y="933675"/>
            <a:ext cx="7055524" cy="3464475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" name="Google Shape;63;p14"/>
          <p:cNvSpPr txBox="1"/>
          <p:nvPr/>
        </p:nvSpPr>
        <p:spPr>
          <a:xfrm>
            <a:off x="0" y="102375"/>
            <a:ext cx="8882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Firstly, a recap on the ML pipeline</a:t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6354" l="0" r="0" t="6354"/>
          <a:stretch/>
        </p:blipFill>
        <p:spPr>
          <a:xfrm>
            <a:off x="409263" y="841227"/>
            <a:ext cx="8063575" cy="3959474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1" name="Google Shape;71;p15"/>
          <p:cNvSpPr txBox="1"/>
          <p:nvPr/>
        </p:nvSpPr>
        <p:spPr>
          <a:xfrm>
            <a:off x="0" y="71725"/>
            <a:ext cx="8882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>
                <a:solidFill>
                  <a:schemeClr val="dk1"/>
                </a:solidFill>
              </a:rPr>
              <a:t>The Big 3 ML Methods</a:t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260475" y="-317150"/>
            <a:ext cx="8736900" cy="15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78"/>
              <a:buNone/>
            </a:pPr>
            <a:r>
              <a:rPr lang="en" sz="3800"/>
              <a:t>Goal: Train a computer to learn and get good at playing Flappy Bird</a:t>
            </a:r>
            <a:endParaRPr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6725" y="1485725"/>
            <a:ext cx="4924376" cy="34894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/>
              <a:t>Reinforcement Learning Pipeline</a:t>
            </a:r>
            <a:endParaRPr sz="3820"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etting Started with Reinforcement Learning - Digital Engineering 24/7"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150" y="1050250"/>
            <a:ext cx="7299726" cy="3385375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/>
              <a:t>How it works</a:t>
            </a:r>
            <a:endParaRPr sz="3820"/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79" l="0" r="0" t="79"/>
          <a:stretch/>
        </p:blipFill>
        <p:spPr>
          <a:xfrm>
            <a:off x="1444125" y="792600"/>
            <a:ext cx="6255750" cy="3920699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/>
              <a:t>DQN Learning</a:t>
            </a:r>
            <a:endParaRPr sz="3820"/>
          </a:p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5301" l="0" r="0" t="5301"/>
          <a:stretch/>
        </p:blipFill>
        <p:spPr>
          <a:xfrm>
            <a:off x="1339750" y="792600"/>
            <a:ext cx="6464500" cy="405285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Let’s CODE!!!</a:t>
            </a:r>
            <a:endParaRPr/>
          </a:p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