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f36d3a9b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f36d3a9b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f36d3a9b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f36d3a9b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f36d3a9b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f36d3a9b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f36d3a9b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f36d3a9b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f36d3a9b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f36d3a9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f36d3a9b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f36d3a9b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f36d3a9b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f36d3a9b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f36d3a9b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f36d3a9b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f36d3a9b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f36d3a9b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f36d3a9b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f36d3a9b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f36d3a9b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f36d3a9b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f36d3a9b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f36d3a9b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63600"/>
            <a:ext cx="8520600" cy="26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[1]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Neural Networks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50400" y="372000"/>
            <a:ext cx="2598600" cy="43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000"/>
              <a:t>In order to make the weights more accurate and easy-to-calculate, a “filter” of sorts is applied called the </a:t>
            </a:r>
            <a:r>
              <a:rPr b="1" lang="en" sz="2000"/>
              <a:t>activation function.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000"/>
              <a:t>This is a mathematical function which simplifies the data so that more complex operations can be applied.</a:t>
            </a:r>
            <a:endParaRPr sz="200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725" y="742950"/>
            <a:ext cx="58561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0" y="372000"/>
            <a:ext cx="2598600" cy="43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000"/>
              <a:t>At first, the weights are assigned randomly in a network.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000"/>
              <a:t>But after some trial-and-error, and many rounds of training, the weights are </a:t>
            </a:r>
            <a:r>
              <a:rPr lang="en" sz="2000"/>
              <a:t>constantly</a:t>
            </a:r>
            <a:r>
              <a:rPr lang="en" sz="2000"/>
              <a:t> adjusted to make the predictions more accurate.</a:t>
            </a:r>
            <a:endParaRPr sz="2000"/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 b="3698" l="2025" r="12860" t="0"/>
          <a:stretch/>
        </p:blipFill>
        <p:spPr>
          <a:xfrm>
            <a:off x="2598600" y="190063"/>
            <a:ext cx="6245825" cy="476337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-314700" y="268850"/>
            <a:ext cx="9773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output layer (accurate handwriting prediction)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25" y="1366050"/>
            <a:ext cx="7756800" cy="24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1671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that’s the basic gist of how a </a:t>
            </a:r>
            <a:r>
              <a:rPr lang="en"/>
              <a:t>neural</a:t>
            </a:r>
            <a:r>
              <a:rPr lang="en"/>
              <a:t> network works!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375" y="1361600"/>
            <a:ext cx="6343250" cy="3568076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Firstly, what is a “Neuron”?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18950" y="3604775"/>
            <a:ext cx="89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“</a:t>
            </a:r>
            <a:r>
              <a:rPr b="1" lang="en"/>
              <a:t>Neuron</a:t>
            </a:r>
            <a:r>
              <a:rPr lang="en"/>
              <a:t>” is a tiny part of the network that makes decisions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-650475" y="432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neuron | Free SVG"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650" y="278725"/>
            <a:ext cx="4436700" cy="296375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18950" y="3496938"/>
            <a:ext cx="89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your brain has many neurons that work together, a </a:t>
            </a:r>
            <a:r>
              <a:rPr b="1" lang="en"/>
              <a:t>neural network</a:t>
            </a:r>
            <a:r>
              <a:rPr lang="en"/>
              <a:t> has lots of these tiny helpers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-650475" y="432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Vector drawing of side view of human brain in red | Public domain ..."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063" y="247425"/>
            <a:ext cx="3737866" cy="3192138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7299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Neurons are grouped into </a:t>
            </a:r>
            <a:r>
              <a:rPr b="1" lang="en"/>
              <a:t>layers</a:t>
            </a:r>
            <a:r>
              <a:rPr lang="en"/>
              <a:t>, like teams of helpers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93950" y="367500"/>
            <a:ext cx="3837900" cy="4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Input Layer -</a:t>
            </a:r>
            <a:r>
              <a:rPr lang="en" sz="2000"/>
              <a:t> the first team that looks at raw data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Hidden Layer -</a:t>
            </a:r>
            <a:r>
              <a:rPr lang="en" sz="2000"/>
              <a:t> Middle team that thinks about the data and tries to figure out patterns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Output Layer - </a:t>
            </a:r>
            <a:r>
              <a:rPr lang="en" sz="2000"/>
              <a:t>The last team that makes the final decision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-650475" y="432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-5563"/>
          <a:stretch/>
        </p:blipFill>
        <p:spPr>
          <a:xfrm>
            <a:off x="4019975" y="332600"/>
            <a:ext cx="4964325" cy="40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33500"/>
            <a:ext cx="8520600" cy="42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 simple neural network to read and convert hand-written numbers to text.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example shows how exactly a neural network works in practice.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13" y="268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input layer (raw dataset)</a:t>
            </a:r>
            <a:endParaRPr/>
          </a:p>
        </p:txBody>
      </p:sp>
      <p:pic>
        <p:nvPicPr>
          <p:cNvPr descr="MNIST Dataset | Papers With Code"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700" y="1110653"/>
            <a:ext cx="6000650" cy="36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50400" y="372000"/>
            <a:ext cx="2598600" cy="43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000"/>
              <a:t>For the model to learn to read a number correctly, it will break down a number into a layer with different </a:t>
            </a:r>
            <a:r>
              <a:rPr b="1" lang="en" sz="2000"/>
              <a:t>weights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000"/>
              <a:t> </a:t>
            </a:r>
            <a:r>
              <a:rPr lang="en" sz="2000"/>
              <a:t>A </a:t>
            </a:r>
            <a:r>
              <a:rPr b="1" lang="en" sz="2000"/>
              <a:t>weight</a:t>
            </a:r>
            <a:r>
              <a:rPr lang="en" sz="2000"/>
              <a:t> is a bias the computer makes which marks a feature as important.</a:t>
            </a:r>
            <a:r>
              <a:rPr b="1" lang="en" sz="2000"/>
              <a:t> </a:t>
            </a:r>
            <a:endParaRPr sz="2000"/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8885" l="3490" r="4164" t="8305"/>
          <a:stretch/>
        </p:blipFill>
        <p:spPr>
          <a:xfrm>
            <a:off x="2755875" y="372000"/>
            <a:ext cx="6129451" cy="43995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