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07a4b1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07a4b1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407a4b1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407a4b1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407a4b1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407a4b1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07a4b1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07a4b1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[2]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Neural Networks, Part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37" y="933675"/>
            <a:ext cx="7055524" cy="34644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/>
        </p:nvSpPr>
        <p:spPr>
          <a:xfrm>
            <a:off x="0" y="102375"/>
            <a:ext cx="88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</a:rPr>
              <a:t>Firstly, a recap on the ML pipeline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06950" y="116700"/>
            <a:ext cx="87369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Goal: code a Neural Network to recognize facial expressions using our webcam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ace Recognition in Machine Learning - Javatpoint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50" y="1424701"/>
            <a:ext cx="6131700" cy="32663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06950" y="116700"/>
            <a:ext cx="8736900" cy="10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Dataset: FER-2013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8678" r="8670" t="0"/>
          <a:stretch/>
        </p:blipFill>
        <p:spPr>
          <a:xfrm>
            <a:off x="1163138" y="1214400"/>
            <a:ext cx="7224524" cy="34409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CODE!!!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