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43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8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31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74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19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56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351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0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4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6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5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99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16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44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7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715C2F-C556-40B8-9256-FA8E203D1E09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A59-A5C4-4E23-BBD4-8F8A4DE6F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26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AB6FE-F959-4F51-9522-12DCB7183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Атака замка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кликер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9F9158-B40D-403D-9483-2B8B14E15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Ионов Алексей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426D53-78BF-449B-8A25-F5212E93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80" y="3955774"/>
            <a:ext cx="253936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4CFC5-5CC2-4CE6-AEDF-CF85AF07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1" y="320196"/>
            <a:ext cx="9404723" cy="1400530"/>
          </a:xfrm>
        </p:spPr>
        <p:txBody>
          <a:bodyPr/>
          <a:lstStyle/>
          <a:p>
            <a:r>
              <a:rPr lang="ru-RU" sz="4000" b="1" dirty="0"/>
              <a:t>План разработки игры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D09EC-AE3C-4EB7-8A4B-B63E3DF6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1" y="1496326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 startAt="15"/>
            </a:pPr>
            <a:r>
              <a:rPr lang="ru-RU" dirty="0"/>
              <a:t>Теперь сделаем так что бы мой экран обновлялся и все действия работали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457200" indent="-457200">
              <a:buFont typeface="+mj-lt"/>
              <a:buAutoNum type="arabicPeriod" startAt="16"/>
            </a:pPr>
            <a:r>
              <a:rPr lang="ru-RU" dirty="0"/>
              <a:t>Обозначим </a:t>
            </a:r>
            <a:r>
              <a:rPr lang="en-US" dirty="0"/>
              <a:t>FPS:</a:t>
            </a:r>
          </a:p>
          <a:p>
            <a:pPr marL="457200" indent="-457200">
              <a:buFont typeface="+mj-lt"/>
              <a:buAutoNum type="arabicPeriod" startAt="16"/>
            </a:pPr>
            <a:endParaRPr lang="en-US" dirty="0"/>
          </a:p>
          <a:p>
            <a:pPr marL="457200" indent="-457200">
              <a:buFont typeface="+mj-lt"/>
              <a:buAutoNum type="arabicPeriod" startAt="16"/>
            </a:pPr>
            <a:endParaRPr lang="en-US" dirty="0"/>
          </a:p>
          <a:p>
            <a:pPr marL="457200" indent="-457200">
              <a:buFont typeface="+mj-lt"/>
              <a:buAutoNum type="arabicPeriod" startAt="16"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План окончен</a:t>
            </a:r>
            <a:endParaRPr lang="en-US" dirty="0"/>
          </a:p>
          <a:p>
            <a:pPr marL="457200" indent="-457200">
              <a:buFont typeface="+mj-lt"/>
              <a:buAutoNum type="arabicPeriod" startAt="16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35892-4DFE-4DF2-9482-4F1F57A57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29" y="2335060"/>
            <a:ext cx="6151211" cy="3286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82BB94-65B7-48AB-AB42-8D98C0B20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29" y="3836505"/>
            <a:ext cx="6151211" cy="54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FE28C-B424-469E-90D8-D0AD388C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45303-ED6C-41A4-88EC-A360742D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522831"/>
            <a:ext cx="9556699" cy="4195481"/>
          </a:xfrm>
        </p:spPr>
        <p:txBody>
          <a:bodyPr>
            <a:normAutofit/>
          </a:bodyPr>
          <a:lstStyle/>
          <a:p>
            <a:r>
              <a:rPr lang="ru-RU" sz="2800" dirty="0"/>
              <a:t>Когда рыцари атакуют они уменьшаются в размерах</a:t>
            </a:r>
          </a:p>
          <a:p>
            <a:r>
              <a:rPr lang="ru-RU" sz="2800" dirty="0"/>
              <a:t>Что бы </a:t>
            </a:r>
            <a:r>
              <a:rPr lang="ru-RU" sz="2800" dirty="0" err="1"/>
              <a:t>заспавнить</a:t>
            </a:r>
            <a:r>
              <a:rPr lang="ru-RU" sz="2800" dirty="0"/>
              <a:t> одного и того же рыцаря нужно тыкнуть разное количество раз.</a:t>
            </a:r>
          </a:p>
          <a:p>
            <a:r>
              <a:rPr lang="ru-RU" sz="2800" dirty="0"/>
              <a:t>Рыцари сносят немного больше урона чем должны.</a:t>
            </a:r>
          </a:p>
          <a:p>
            <a:r>
              <a:rPr lang="ru-RU" sz="2800" dirty="0"/>
              <a:t>Максимальное разрешение экрана 1366 х 715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1C2402-F464-4A40-8FEE-75C783EC6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83" y="4857603"/>
            <a:ext cx="1971731" cy="172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D62EA-9B64-4A91-9EA6-188C9CAE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53377-E3BB-4850-A55D-486A224B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Весь код я показать не смогу так как он слишком огромный.</a:t>
            </a:r>
          </a:p>
          <a:p>
            <a:r>
              <a:rPr lang="ru-RU" dirty="0"/>
              <a:t>Но могу показать разные скриншоты из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53BF2F-501F-4F37-8D70-C31E5F71F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4" y="3536961"/>
            <a:ext cx="4656386" cy="29111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3801E-9E60-46B8-8255-54B550A7F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176" y="3061251"/>
            <a:ext cx="6206805" cy="33868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1077AE-7333-4F4F-AD0A-EC17EBEB8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53" y="1485260"/>
            <a:ext cx="218152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3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9F223-89C3-414B-9E09-723C86A0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D70477-215D-4C92-A032-67EA1AF6A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7266"/>
            <a:ext cx="12192000" cy="11735538"/>
          </a:xfrm>
        </p:spPr>
      </p:pic>
      <p:pic>
        <p:nvPicPr>
          <p:cNvPr id="3" name="to-be-continued">
            <a:hlinkClick r:id="" action="ppaction://media"/>
            <a:extLst>
              <a:ext uri="{FF2B5EF4-FFF2-40B4-BE49-F238E27FC236}">
                <a16:creationId xmlns:a16="http://schemas.microsoft.com/office/drawing/2014/main" id="{07369046-99C6-49B4-A0ED-91ABA5BCCE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48183" y="-15688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40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9299">
        <p15:prstTrans prst="crush"/>
      </p:transition>
    </mc:Choice>
    <mc:Fallback>
      <p:transition spd="slow" advTm="92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C715E-61B8-42A5-AD2C-88788165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0" y="214179"/>
            <a:ext cx="9404723" cy="1400530"/>
          </a:xfrm>
        </p:spPr>
        <p:txBody>
          <a:bodyPr/>
          <a:lstStyle/>
          <a:p>
            <a:r>
              <a:rPr lang="ru-RU" dirty="0"/>
              <a:t>Цель </a:t>
            </a:r>
            <a:r>
              <a:rPr lang="ru-RU" dirty="0" err="1"/>
              <a:t>проэкта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82125-7340-4DBF-9F6E-C3C13490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68" y="1614709"/>
            <a:ext cx="9199819" cy="6376352"/>
          </a:xfrm>
        </p:spPr>
        <p:txBody>
          <a:bodyPr/>
          <a:lstStyle/>
          <a:p>
            <a:r>
              <a:rPr lang="ru-RU" dirty="0"/>
              <a:t>Цель проекта создать игру пользуясь знаниями о программировании которые я получил в ходе обучения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D9F975-6250-4906-B7E2-E0397619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52" y="3124347"/>
            <a:ext cx="3817818" cy="1394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08BC8B-E357-401A-98F1-3E14B0CDF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16" y="2550301"/>
            <a:ext cx="2543445" cy="8786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85D4C52-BDB2-4FA7-825A-DD00881F3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21" y="3564835"/>
            <a:ext cx="5939595" cy="31540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ADC24B-EF59-448A-80B6-DE6B39ED1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5" y="5616190"/>
            <a:ext cx="5719953" cy="6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D2E41-9A22-4F2B-81C6-5B278125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  <a:br>
              <a:rPr lang="ru-RU" dirty="0"/>
            </a:br>
            <a:r>
              <a:rPr lang="ru-RU" sz="2400" dirty="0"/>
              <a:t>(Игровой процесс)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35410-9634-4D59-89D2-BC4BD0C2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946013"/>
            <a:ext cx="7315200" cy="4680074"/>
          </a:xfrm>
        </p:spPr>
        <p:txBody>
          <a:bodyPr>
            <a:normAutofit fontScale="92500"/>
          </a:bodyPr>
          <a:lstStyle/>
          <a:p>
            <a:r>
              <a:rPr lang="ru-RU" dirty="0"/>
              <a:t>Для начала вам нужно назвать свою атаку, тогда вы начнете игру.</a:t>
            </a:r>
          </a:p>
          <a:p>
            <a:r>
              <a:rPr lang="ru-RU" dirty="0"/>
              <a:t>Когда вы начнете игру запустится таймер и вам нужно будет кликать на три разные кнопки. </a:t>
            </a:r>
          </a:p>
          <a:p>
            <a:r>
              <a:rPr lang="ru-RU" dirty="0"/>
              <a:t>Если вы нажмете на самую первую кнопку то появится самый первый и слабый рыцарь – Обычный</a:t>
            </a:r>
          </a:p>
          <a:p>
            <a:r>
              <a:rPr lang="ru-RU" dirty="0"/>
              <a:t>Если нажмете на вторую появится рыцарь посильнее – Темный рыцарь</a:t>
            </a:r>
          </a:p>
          <a:p>
            <a:r>
              <a:rPr lang="ru-RU" dirty="0"/>
              <a:t>На самой нижней кнопке появляется самый сильный рыцарь – Герой</a:t>
            </a:r>
          </a:p>
          <a:p>
            <a:r>
              <a:rPr lang="ru-RU" dirty="0"/>
              <a:t>Чем ниже кнопка рыцаря тем больше кликов на него надо</a:t>
            </a:r>
          </a:p>
          <a:p>
            <a:r>
              <a:rPr lang="ru-RU" dirty="0"/>
              <a:t>Вы победите когда полоска жизней у замка закончится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F01677-5281-4099-A1A8-4D2E506C7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1" y="1466952"/>
            <a:ext cx="4399722" cy="39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8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  <p:sndAc>
          <p:stSnd>
            <p:snd r:embed="rId2" name="push.wav"/>
          </p:stSnd>
        </p:sndAc>
      </p:transition>
    </mc:Choice>
    <mc:Fallback xmlns="">
      <p:transition spd="slow">
        <p:blinds dir="vert"/>
        <p:sndAc>
          <p:stSnd>
            <p:snd r:embed="rId4" name="push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062B9-F1F5-42DA-B968-474DBBA8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1061"/>
            <a:ext cx="9404723" cy="1151043"/>
          </a:xfrm>
        </p:spPr>
        <p:txBody>
          <a:bodyPr/>
          <a:lstStyle/>
          <a:p>
            <a:r>
              <a:rPr lang="ru-RU" b="1" dirty="0"/>
              <a:t>План разработки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6364D6-2F09-4C66-8454-58C23D20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92" y="1209974"/>
            <a:ext cx="7376344" cy="53782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4000" dirty="0"/>
              <a:t>Импортируем библиотеки</a:t>
            </a:r>
          </a:p>
          <a:p>
            <a:pPr marL="457200" indent="-457200">
              <a:buFont typeface="+mj-lt"/>
              <a:buAutoNum type="arabicPeriod"/>
            </a:pPr>
            <a:endParaRPr lang="ru-RU" sz="4000" dirty="0"/>
          </a:p>
          <a:p>
            <a:pPr marL="457200" indent="-457200">
              <a:buFont typeface="+mj-lt"/>
              <a:buAutoNum type="arabicPeriod"/>
            </a:pPr>
            <a:r>
              <a:rPr lang="ru-RU" sz="4000" dirty="0"/>
              <a:t>Создаем переменные</a:t>
            </a:r>
          </a:p>
          <a:p>
            <a:pPr marL="457200" indent="-457200">
              <a:buFont typeface="+mj-lt"/>
              <a:buAutoNum type="arabicPeriod"/>
            </a:pPr>
            <a:endParaRPr lang="ru-RU" sz="4000" dirty="0"/>
          </a:p>
          <a:p>
            <a:pPr marL="457200" indent="-457200">
              <a:buFont typeface="+mj-lt"/>
              <a:buAutoNum type="arabicPeriod"/>
            </a:pPr>
            <a:r>
              <a:rPr lang="ru-RU" sz="4000" dirty="0"/>
              <a:t>Добавляем музыку</a:t>
            </a:r>
          </a:p>
          <a:p>
            <a:pPr marL="457200" indent="-457200">
              <a:buFont typeface="+mj-lt"/>
              <a:buAutoNum type="arabicPeriod"/>
            </a:pP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BAF8FE-5D40-4415-B13D-7E7DBA6F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6" y="1474244"/>
            <a:ext cx="3241657" cy="6461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9524A5-9558-45E3-B669-87511159D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78" y="2636795"/>
            <a:ext cx="4241200" cy="19223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6A53F3-6EF0-47FE-B527-9D940F0A3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1" y="5075582"/>
            <a:ext cx="5645425" cy="4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E9920-4E34-4E67-9565-69162073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50" y="351183"/>
            <a:ext cx="9404723" cy="1400530"/>
          </a:xfrm>
        </p:spPr>
        <p:txBody>
          <a:bodyPr/>
          <a:lstStyle/>
          <a:p>
            <a:r>
              <a:rPr lang="ru-RU" sz="4800" b="1" dirty="0"/>
              <a:t>План разработки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2ED68-58EE-4F6E-B57F-D541E60C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9" y="1695109"/>
            <a:ext cx="10718778" cy="4811708"/>
          </a:xfrm>
        </p:spPr>
        <p:txBody>
          <a:bodyPr/>
          <a:lstStyle/>
          <a:p>
            <a:endParaRPr lang="ru-RU" dirty="0"/>
          </a:p>
          <a:p>
            <a:pPr marL="457200" indent="-457200">
              <a:buFont typeface="+mj-lt"/>
              <a:buAutoNum type="arabicPeriod" startAt="4"/>
            </a:pPr>
            <a:r>
              <a:rPr lang="ru-RU" sz="2800" dirty="0"/>
              <a:t>Создадим классы</a:t>
            </a:r>
            <a:r>
              <a:rPr lang="en-US" sz="2800" dirty="0"/>
              <a:t>:</a:t>
            </a:r>
            <a:r>
              <a:rPr lang="ru-RU" sz="2800" dirty="0"/>
              <a:t> </a:t>
            </a:r>
            <a:r>
              <a:rPr lang="en-US" sz="2800" dirty="0"/>
              <a:t>Swordsman, </a:t>
            </a:r>
            <a:r>
              <a:rPr lang="en-US" sz="2800" dirty="0" err="1"/>
              <a:t>Dark_knight</a:t>
            </a:r>
            <a:r>
              <a:rPr lang="en-US" sz="2800" dirty="0"/>
              <a:t>, Hero</a:t>
            </a:r>
            <a:r>
              <a:rPr lang="ru-RU" sz="28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FA875D-525A-4762-8160-E8C7A65B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9" y="2690189"/>
            <a:ext cx="4860165" cy="39392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4C1AC9-6A37-4669-B9CC-A687967D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22" y="2690188"/>
            <a:ext cx="4860165" cy="39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16D6F-1AFA-4DC6-A726-E09FB08D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План разработки игры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1CE2D-6DB9-4AB9-9A34-BA16356E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5705"/>
            <a:ext cx="12059479" cy="78187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3400" dirty="0"/>
              <a:t>Дадим рыцарям в классах действия</a:t>
            </a:r>
            <a:r>
              <a:rPr lang="en-US" sz="3400" dirty="0"/>
              <a:t>: </a:t>
            </a:r>
            <a:r>
              <a:rPr lang="ru-RU" sz="3400" dirty="0" err="1"/>
              <a:t>спавн</a:t>
            </a:r>
            <a:r>
              <a:rPr lang="ru-RU" sz="3400" dirty="0"/>
              <a:t> (появление), атака и движение вперед.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3400" dirty="0"/>
              <a:t>Создадим списки нашим классам и счетчики для них.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32D291-F15B-488F-B63C-917C81D1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" y="2027583"/>
            <a:ext cx="7580243" cy="46912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15303F-72E0-4478-B6A8-A7708475B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139" y="1636644"/>
            <a:ext cx="2205549" cy="8145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A00785-4672-47EF-AA37-3FD158F6A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54" y="2696727"/>
            <a:ext cx="2205549" cy="7322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D0ADBB-6639-4865-8390-D20EFF085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139" y="3640882"/>
            <a:ext cx="2205549" cy="7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5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B539B-6FEE-4627-A293-7BA593E3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37" y="293691"/>
            <a:ext cx="9404723" cy="1400530"/>
          </a:xfrm>
        </p:spPr>
        <p:txBody>
          <a:bodyPr/>
          <a:lstStyle/>
          <a:p>
            <a:r>
              <a:rPr lang="ru-RU" sz="4400" b="1" dirty="0"/>
              <a:t>План разработки игры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DAC67-4568-41BC-A83D-D89B2534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7" y="1577010"/>
            <a:ext cx="9116599" cy="516834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ru-RU" sz="2800" dirty="0"/>
              <a:t>Создадим бесконечный цикл </a:t>
            </a:r>
            <a:r>
              <a:rPr lang="en-US" sz="2800" dirty="0"/>
              <a:t>while: 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800" dirty="0"/>
          </a:p>
          <a:p>
            <a:pPr marL="457200" indent="-457200">
              <a:buFont typeface="+mj-lt"/>
              <a:buAutoNum type="arabicPeriod" startAt="7"/>
            </a:pPr>
            <a:r>
              <a:rPr lang="ru-RU" sz="2800" dirty="0"/>
              <a:t>Добавим фон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>
              <a:buFont typeface="+mj-lt"/>
              <a:buAutoNum type="arabicPeriod" startAt="7"/>
            </a:pPr>
            <a:endParaRPr lang="ru-RU" sz="2800" dirty="0"/>
          </a:p>
          <a:p>
            <a:pPr marL="457200" indent="-457200">
              <a:buFont typeface="+mj-lt"/>
              <a:buAutoNum type="arabicPeriod" startAt="7"/>
            </a:pPr>
            <a:r>
              <a:rPr lang="ru-RU" sz="2800" dirty="0"/>
              <a:t>Создадим замок и небольшую тень</a:t>
            </a:r>
            <a:r>
              <a:rPr lang="en-US" sz="2800" dirty="0"/>
              <a:t>:</a:t>
            </a:r>
            <a:endParaRPr lang="ru-RU" sz="2800" dirty="0"/>
          </a:p>
          <a:p>
            <a:pPr marL="457200" indent="-457200">
              <a:buFont typeface="+mj-lt"/>
              <a:buAutoNum type="arabicPeriod" startAt="7"/>
            </a:pPr>
            <a:endParaRPr lang="ru-RU" sz="2800" dirty="0"/>
          </a:p>
          <a:p>
            <a:pPr marL="457200" indent="-457200">
              <a:buFont typeface="+mj-lt"/>
              <a:buAutoNum type="arabicPeriod" startAt="7"/>
            </a:pPr>
            <a:r>
              <a:rPr lang="ru-RU" sz="2800" dirty="0"/>
              <a:t>Заполним списки  действиями</a:t>
            </a:r>
            <a:r>
              <a:rPr lang="en-US" sz="2800" dirty="0"/>
              <a:t>: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800" dirty="0"/>
          </a:p>
          <a:p>
            <a:pPr marL="457200" indent="-457200">
              <a:buFont typeface="+mj-lt"/>
              <a:buAutoNum type="arabicPeriod" startAt="7"/>
            </a:pPr>
            <a:r>
              <a:rPr lang="en-US" sz="2800" dirty="0"/>
              <a:t>  </a:t>
            </a:r>
            <a:r>
              <a:rPr lang="ru-RU" sz="2800" dirty="0"/>
              <a:t>Нарисуем кнопки с помощью </a:t>
            </a:r>
            <a:r>
              <a:rPr lang="en-US" sz="2800" dirty="0" err="1"/>
              <a:t>pygame.draw.rect</a:t>
            </a:r>
            <a:r>
              <a:rPr lang="en-US" sz="2800" dirty="0"/>
              <a:t>, </a:t>
            </a:r>
            <a:r>
              <a:rPr lang="ru-RU" sz="2800" dirty="0"/>
              <a:t>я сделал кнопки коричневыми</a:t>
            </a:r>
            <a:r>
              <a:rPr lang="en-US" sz="2800" dirty="0"/>
              <a:t>:)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39F990-0754-4414-8A9C-32600AA73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78" y="1231377"/>
            <a:ext cx="3919131" cy="10048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2ADA5E-433A-408D-922B-ADEC3F84B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61" y="2627708"/>
            <a:ext cx="3919130" cy="4912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F9330C-3B8D-4A35-A711-C4EFE3088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31" y="3352364"/>
            <a:ext cx="4822457" cy="4242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59581B-6845-4918-8A2C-B254D2986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976" y="3710660"/>
            <a:ext cx="4249589" cy="4995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C41AC6-3C48-4940-AFF6-7E035D801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44" y="4270796"/>
            <a:ext cx="2297939" cy="154687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E4D2B5-4875-4F68-AF53-0020DEB03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87" y="4386375"/>
            <a:ext cx="2744732" cy="1315715"/>
          </a:xfrm>
          <a:prstGeom prst="rect">
            <a:avLst/>
          </a:prstGeom>
        </p:spPr>
      </p:pic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464E29AE-BBC6-4C26-8053-AD526422269C}"/>
              </a:ext>
            </a:extLst>
          </p:cNvPr>
          <p:cNvSpPr/>
          <p:nvPr/>
        </p:nvSpPr>
        <p:spPr>
          <a:xfrm>
            <a:off x="7381461" y="39757"/>
            <a:ext cx="4810539" cy="3140765"/>
          </a:xfrm>
          <a:custGeom>
            <a:avLst/>
            <a:gdLst>
              <a:gd name="connsiteX0" fmla="*/ 0 w 4810539"/>
              <a:gd name="connsiteY0" fmla="*/ 2875721 h 3140765"/>
              <a:gd name="connsiteX1" fmla="*/ 543339 w 4810539"/>
              <a:gd name="connsiteY1" fmla="*/ 2862469 h 3140765"/>
              <a:gd name="connsiteX2" fmla="*/ 583096 w 4810539"/>
              <a:gd name="connsiteY2" fmla="*/ 2849217 h 3140765"/>
              <a:gd name="connsiteX3" fmla="*/ 689113 w 4810539"/>
              <a:gd name="connsiteY3" fmla="*/ 2835965 h 3140765"/>
              <a:gd name="connsiteX4" fmla="*/ 715617 w 4810539"/>
              <a:gd name="connsiteY4" fmla="*/ 2782956 h 3140765"/>
              <a:gd name="connsiteX5" fmla="*/ 662609 w 4810539"/>
              <a:gd name="connsiteY5" fmla="*/ 2623930 h 3140765"/>
              <a:gd name="connsiteX6" fmla="*/ 596348 w 4810539"/>
              <a:gd name="connsiteY6" fmla="*/ 2584173 h 3140765"/>
              <a:gd name="connsiteX7" fmla="*/ 503582 w 4810539"/>
              <a:gd name="connsiteY7" fmla="*/ 2544417 h 3140765"/>
              <a:gd name="connsiteX8" fmla="*/ 331304 w 4810539"/>
              <a:gd name="connsiteY8" fmla="*/ 2584173 h 3140765"/>
              <a:gd name="connsiteX9" fmla="*/ 304800 w 4810539"/>
              <a:gd name="connsiteY9" fmla="*/ 2676939 h 3140765"/>
              <a:gd name="connsiteX10" fmla="*/ 331304 w 4810539"/>
              <a:gd name="connsiteY10" fmla="*/ 2888973 h 3140765"/>
              <a:gd name="connsiteX11" fmla="*/ 410817 w 4810539"/>
              <a:gd name="connsiteY11" fmla="*/ 2981739 h 3140765"/>
              <a:gd name="connsiteX12" fmla="*/ 490330 w 4810539"/>
              <a:gd name="connsiteY12" fmla="*/ 3034747 h 3140765"/>
              <a:gd name="connsiteX13" fmla="*/ 1245704 w 4810539"/>
              <a:gd name="connsiteY13" fmla="*/ 3021495 h 3140765"/>
              <a:gd name="connsiteX14" fmla="*/ 1364974 w 4810539"/>
              <a:gd name="connsiteY14" fmla="*/ 3008243 h 3140765"/>
              <a:gd name="connsiteX15" fmla="*/ 1603513 w 4810539"/>
              <a:gd name="connsiteY15" fmla="*/ 2915478 h 3140765"/>
              <a:gd name="connsiteX16" fmla="*/ 1722782 w 4810539"/>
              <a:gd name="connsiteY16" fmla="*/ 2743200 h 3140765"/>
              <a:gd name="connsiteX17" fmla="*/ 1656522 w 4810539"/>
              <a:gd name="connsiteY17" fmla="*/ 2425147 h 3140765"/>
              <a:gd name="connsiteX18" fmla="*/ 1603513 w 4810539"/>
              <a:gd name="connsiteY18" fmla="*/ 2411895 h 3140765"/>
              <a:gd name="connsiteX19" fmla="*/ 1537252 w 4810539"/>
              <a:gd name="connsiteY19" fmla="*/ 2425147 h 3140765"/>
              <a:gd name="connsiteX20" fmla="*/ 1338469 w 4810539"/>
              <a:gd name="connsiteY20" fmla="*/ 2544417 h 3140765"/>
              <a:gd name="connsiteX21" fmla="*/ 1298713 w 4810539"/>
              <a:gd name="connsiteY21" fmla="*/ 2584173 h 3140765"/>
              <a:gd name="connsiteX22" fmla="*/ 1311965 w 4810539"/>
              <a:gd name="connsiteY22" fmla="*/ 2915478 h 3140765"/>
              <a:gd name="connsiteX23" fmla="*/ 1351722 w 4810539"/>
              <a:gd name="connsiteY23" fmla="*/ 2981739 h 3140765"/>
              <a:gd name="connsiteX24" fmla="*/ 1550504 w 4810539"/>
              <a:gd name="connsiteY24" fmla="*/ 3087756 h 3140765"/>
              <a:gd name="connsiteX25" fmla="*/ 1842052 w 4810539"/>
              <a:gd name="connsiteY25" fmla="*/ 3127513 h 3140765"/>
              <a:gd name="connsiteX26" fmla="*/ 2054087 w 4810539"/>
              <a:gd name="connsiteY26" fmla="*/ 3140765 h 3140765"/>
              <a:gd name="connsiteX27" fmla="*/ 2345635 w 4810539"/>
              <a:gd name="connsiteY27" fmla="*/ 3127513 h 3140765"/>
              <a:gd name="connsiteX28" fmla="*/ 2610678 w 4810539"/>
              <a:gd name="connsiteY28" fmla="*/ 3021495 h 3140765"/>
              <a:gd name="connsiteX29" fmla="*/ 2743200 w 4810539"/>
              <a:gd name="connsiteY29" fmla="*/ 2915478 h 3140765"/>
              <a:gd name="connsiteX30" fmla="*/ 2769704 w 4810539"/>
              <a:gd name="connsiteY30" fmla="*/ 2849217 h 3140765"/>
              <a:gd name="connsiteX31" fmla="*/ 2756452 w 4810539"/>
              <a:gd name="connsiteY31" fmla="*/ 2623930 h 3140765"/>
              <a:gd name="connsiteX32" fmla="*/ 2650435 w 4810539"/>
              <a:gd name="connsiteY32" fmla="*/ 2544417 h 3140765"/>
              <a:gd name="connsiteX33" fmla="*/ 2504661 w 4810539"/>
              <a:gd name="connsiteY33" fmla="*/ 2610678 h 3140765"/>
              <a:gd name="connsiteX34" fmla="*/ 2478156 w 4810539"/>
              <a:gd name="connsiteY34" fmla="*/ 2676939 h 3140765"/>
              <a:gd name="connsiteX35" fmla="*/ 2491409 w 4810539"/>
              <a:gd name="connsiteY35" fmla="*/ 2941982 h 3140765"/>
              <a:gd name="connsiteX36" fmla="*/ 2544417 w 4810539"/>
              <a:gd name="connsiteY36" fmla="*/ 3008243 h 3140765"/>
              <a:gd name="connsiteX37" fmla="*/ 2663687 w 4810539"/>
              <a:gd name="connsiteY37" fmla="*/ 3101008 h 3140765"/>
              <a:gd name="connsiteX38" fmla="*/ 2796209 w 4810539"/>
              <a:gd name="connsiteY38" fmla="*/ 3140765 h 3140765"/>
              <a:gd name="connsiteX39" fmla="*/ 3101009 w 4810539"/>
              <a:gd name="connsiteY39" fmla="*/ 3114260 h 3140765"/>
              <a:gd name="connsiteX40" fmla="*/ 3154017 w 4810539"/>
              <a:gd name="connsiteY40" fmla="*/ 3074504 h 3140765"/>
              <a:gd name="connsiteX41" fmla="*/ 3220278 w 4810539"/>
              <a:gd name="connsiteY41" fmla="*/ 3034747 h 3140765"/>
              <a:gd name="connsiteX42" fmla="*/ 3405809 w 4810539"/>
              <a:gd name="connsiteY42" fmla="*/ 2875721 h 3140765"/>
              <a:gd name="connsiteX43" fmla="*/ 3485322 w 4810539"/>
              <a:gd name="connsiteY43" fmla="*/ 2822713 h 3140765"/>
              <a:gd name="connsiteX44" fmla="*/ 3657600 w 4810539"/>
              <a:gd name="connsiteY44" fmla="*/ 2663686 h 3140765"/>
              <a:gd name="connsiteX45" fmla="*/ 3737113 w 4810539"/>
              <a:gd name="connsiteY45" fmla="*/ 2517913 h 3140765"/>
              <a:gd name="connsiteX46" fmla="*/ 3763617 w 4810539"/>
              <a:gd name="connsiteY46" fmla="*/ 2438400 h 3140765"/>
              <a:gd name="connsiteX47" fmla="*/ 3776869 w 4810539"/>
              <a:gd name="connsiteY47" fmla="*/ 2292626 h 3140765"/>
              <a:gd name="connsiteX48" fmla="*/ 3790122 w 4810539"/>
              <a:gd name="connsiteY48" fmla="*/ 2186608 h 3140765"/>
              <a:gd name="connsiteX49" fmla="*/ 3776869 w 4810539"/>
              <a:gd name="connsiteY49" fmla="*/ 2040834 h 3140765"/>
              <a:gd name="connsiteX50" fmla="*/ 3710609 w 4810539"/>
              <a:gd name="connsiteY50" fmla="*/ 2014330 h 3140765"/>
              <a:gd name="connsiteX51" fmla="*/ 3617843 w 4810539"/>
              <a:gd name="connsiteY51" fmla="*/ 2027582 h 3140765"/>
              <a:gd name="connsiteX52" fmla="*/ 3591339 w 4810539"/>
              <a:gd name="connsiteY52" fmla="*/ 2133600 h 3140765"/>
              <a:gd name="connsiteX53" fmla="*/ 3631096 w 4810539"/>
              <a:gd name="connsiteY53" fmla="*/ 2398643 h 3140765"/>
              <a:gd name="connsiteX54" fmla="*/ 3710609 w 4810539"/>
              <a:gd name="connsiteY54" fmla="*/ 2478156 h 3140765"/>
              <a:gd name="connsiteX55" fmla="*/ 4055165 w 4810539"/>
              <a:gd name="connsiteY55" fmla="*/ 2305878 h 3140765"/>
              <a:gd name="connsiteX56" fmla="*/ 4134678 w 4810539"/>
              <a:gd name="connsiteY56" fmla="*/ 2120347 h 3140765"/>
              <a:gd name="connsiteX57" fmla="*/ 4147930 w 4810539"/>
              <a:gd name="connsiteY57" fmla="*/ 2054086 h 3140765"/>
              <a:gd name="connsiteX58" fmla="*/ 4227443 w 4810539"/>
              <a:gd name="connsiteY58" fmla="*/ 1868556 h 3140765"/>
              <a:gd name="connsiteX59" fmla="*/ 4240696 w 4810539"/>
              <a:gd name="connsiteY59" fmla="*/ 1789043 h 3140765"/>
              <a:gd name="connsiteX60" fmla="*/ 4240696 w 4810539"/>
              <a:gd name="connsiteY60" fmla="*/ 1378226 h 3140765"/>
              <a:gd name="connsiteX61" fmla="*/ 4094922 w 4810539"/>
              <a:gd name="connsiteY61" fmla="*/ 1364973 h 3140765"/>
              <a:gd name="connsiteX62" fmla="*/ 4002156 w 4810539"/>
              <a:gd name="connsiteY62" fmla="*/ 1470991 h 3140765"/>
              <a:gd name="connsiteX63" fmla="*/ 4028661 w 4810539"/>
              <a:gd name="connsiteY63" fmla="*/ 1683026 h 3140765"/>
              <a:gd name="connsiteX64" fmla="*/ 4081669 w 4810539"/>
              <a:gd name="connsiteY64" fmla="*/ 1736034 h 3140765"/>
              <a:gd name="connsiteX65" fmla="*/ 4214191 w 4810539"/>
              <a:gd name="connsiteY65" fmla="*/ 1775791 h 3140765"/>
              <a:gd name="connsiteX66" fmla="*/ 4359965 w 4810539"/>
              <a:gd name="connsiteY66" fmla="*/ 1749286 h 3140765"/>
              <a:gd name="connsiteX67" fmla="*/ 4452730 w 4810539"/>
              <a:gd name="connsiteY67" fmla="*/ 1603513 h 3140765"/>
              <a:gd name="connsiteX68" fmla="*/ 4479235 w 4810539"/>
              <a:gd name="connsiteY68" fmla="*/ 1537252 h 3140765"/>
              <a:gd name="connsiteX69" fmla="*/ 4518991 w 4810539"/>
              <a:gd name="connsiteY69" fmla="*/ 1311965 h 3140765"/>
              <a:gd name="connsiteX70" fmla="*/ 4545496 w 4810539"/>
              <a:gd name="connsiteY70" fmla="*/ 1086678 h 3140765"/>
              <a:gd name="connsiteX71" fmla="*/ 4598504 w 4810539"/>
              <a:gd name="connsiteY71" fmla="*/ 887895 h 3140765"/>
              <a:gd name="connsiteX72" fmla="*/ 4611756 w 4810539"/>
              <a:gd name="connsiteY72" fmla="*/ 768626 h 3140765"/>
              <a:gd name="connsiteX73" fmla="*/ 4638261 w 4810539"/>
              <a:gd name="connsiteY73" fmla="*/ 649356 h 3140765"/>
              <a:gd name="connsiteX74" fmla="*/ 4651513 w 4810539"/>
              <a:gd name="connsiteY74" fmla="*/ 490330 h 3140765"/>
              <a:gd name="connsiteX75" fmla="*/ 4664765 w 4810539"/>
              <a:gd name="connsiteY75" fmla="*/ 450573 h 3140765"/>
              <a:gd name="connsiteX76" fmla="*/ 4678017 w 4810539"/>
              <a:gd name="connsiteY76" fmla="*/ 344556 h 3140765"/>
              <a:gd name="connsiteX77" fmla="*/ 4704522 w 4810539"/>
              <a:gd name="connsiteY77" fmla="*/ 251791 h 3140765"/>
              <a:gd name="connsiteX78" fmla="*/ 4717774 w 4810539"/>
              <a:gd name="connsiteY78" fmla="*/ 198782 h 3140765"/>
              <a:gd name="connsiteX79" fmla="*/ 4784035 w 4810539"/>
              <a:gd name="connsiteY79" fmla="*/ 53008 h 3140765"/>
              <a:gd name="connsiteX80" fmla="*/ 4810539 w 4810539"/>
              <a:gd name="connsiteY80" fmla="*/ 0 h 314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810539" h="3140765">
                <a:moveTo>
                  <a:pt x="0" y="2875721"/>
                </a:moveTo>
                <a:cubicBezTo>
                  <a:pt x="181113" y="2871304"/>
                  <a:pt x="362359" y="2870695"/>
                  <a:pt x="543339" y="2862469"/>
                </a:cubicBezTo>
                <a:cubicBezTo>
                  <a:pt x="557294" y="2861835"/>
                  <a:pt x="569352" y="2851716"/>
                  <a:pt x="583096" y="2849217"/>
                </a:cubicBezTo>
                <a:cubicBezTo>
                  <a:pt x="618136" y="2842846"/>
                  <a:pt x="653774" y="2840382"/>
                  <a:pt x="689113" y="2835965"/>
                </a:cubicBezTo>
                <a:cubicBezTo>
                  <a:pt x="697948" y="2818295"/>
                  <a:pt x="718067" y="2802559"/>
                  <a:pt x="715617" y="2782956"/>
                </a:cubicBezTo>
                <a:cubicBezTo>
                  <a:pt x="708687" y="2727511"/>
                  <a:pt x="691357" y="2671843"/>
                  <a:pt x="662609" y="2623930"/>
                </a:cubicBezTo>
                <a:cubicBezTo>
                  <a:pt x="649357" y="2601843"/>
                  <a:pt x="618864" y="2596682"/>
                  <a:pt x="596348" y="2584173"/>
                </a:cubicBezTo>
                <a:cubicBezTo>
                  <a:pt x="547222" y="2556881"/>
                  <a:pt x="550500" y="2560056"/>
                  <a:pt x="503582" y="2544417"/>
                </a:cubicBezTo>
                <a:cubicBezTo>
                  <a:pt x="446156" y="2557669"/>
                  <a:pt x="380341" y="2551482"/>
                  <a:pt x="331304" y="2584173"/>
                </a:cubicBezTo>
                <a:cubicBezTo>
                  <a:pt x="304546" y="2602012"/>
                  <a:pt x="304800" y="2644780"/>
                  <a:pt x="304800" y="2676939"/>
                </a:cubicBezTo>
                <a:cubicBezTo>
                  <a:pt x="304800" y="2748167"/>
                  <a:pt x="317335" y="2819128"/>
                  <a:pt x="331304" y="2888973"/>
                </a:cubicBezTo>
                <a:cubicBezTo>
                  <a:pt x="342722" y="2946061"/>
                  <a:pt x="369916" y="2947655"/>
                  <a:pt x="410817" y="2981739"/>
                </a:cubicBezTo>
                <a:cubicBezTo>
                  <a:pt x="471523" y="3032328"/>
                  <a:pt x="394158" y="2986661"/>
                  <a:pt x="490330" y="3034747"/>
                </a:cubicBezTo>
                <a:lnTo>
                  <a:pt x="1245704" y="3021495"/>
                </a:lnTo>
                <a:cubicBezTo>
                  <a:pt x="1285687" y="3020283"/>
                  <a:pt x="1325925" y="3016921"/>
                  <a:pt x="1364974" y="3008243"/>
                </a:cubicBezTo>
                <a:cubicBezTo>
                  <a:pt x="1445239" y="2990406"/>
                  <a:pt x="1529289" y="2948466"/>
                  <a:pt x="1603513" y="2915478"/>
                </a:cubicBezTo>
                <a:cubicBezTo>
                  <a:pt x="1725457" y="2793533"/>
                  <a:pt x="1699729" y="2858467"/>
                  <a:pt x="1722782" y="2743200"/>
                </a:cubicBezTo>
                <a:cubicBezTo>
                  <a:pt x="1716383" y="2634407"/>
                  <a:pt x="1742617" y="2511243"/>
                  <a:pt x="1656522" y="2425147"/>
                </a:cubicBezTo>
                <a:cubicBezTo>
                  <a:pt x="1643643" y="2412268"/>
                  <a:pt x="1621183" y="2416312"/>
                  <a:pt x="1603513" y="2411895"/>
                </a:cubicBezTo>
                <a:cubicBezTo>
                  <a:pt x="1581426" y="2416312"/>
                  <a:pt x="1557955" y="2416274"/>
                  <a:pt x="1537252" y="2425147"/>
                </a:cubicBezTo>
                <a:cubicBezTo>
                  <a:pt x="1496943" y="2442422"/>
                  <a:pt x="1381016" y="2511325"/>
                  <a:pt x="1338469" y="2544417"/>
                </a:cubicBezTo>
                <a:cubicBezTo>
                  <a:pt x="1323676" y="2555923"/>
                  <a:pt x="1311965" y="2570921"/>
                  <a:pt x="1298713" y="2584173"/>
                </a:cubicBezTo>
                <a:cubicBezTo>
                  <a:pt x="1234080" y="2713442"/>
                  <a:pt x="1251499" y="2653458"/>
                  <a:pt x="1311965" y="2915478"/>
                </a:cubicBezTo>
                <a:cubicBezTo>
                  <a:pt x="1317757" y="2940576"/>
                  <a:pt x="1337434" y="2960307"/>
                  <a:pt x="1351722" y="2981739"/>
                </a:cubicBezTo>
                <a:cubicBezTo>
                  <a:pt x="1411539" y="3071464"/>
                  <a:pt x="1404589" y="3047961"/>
                  <a:pt x="1550504" y="3087756"/>
                </a:cubicBezTo>
                <a:cubicBezTo>
                  <a:pt x="1658242" y="3117139"/>
                  <a:pt x="1728985" y="3119437"/>
                  <a:pt x="1842052" y="3127513"/>
                </a:cubicBezTo>
                <a:lnTo>
                  <a:pt x="2054087" y="3140765"/>
                </a:lnTo>
                <a:cubicBezTo>
                  <a:pt x="2151270" y="3136348"/>
                  <a:pt x="2249059" y="3139219"/>
                  <a:pt x="2345635" y="3127513"/>
                </a:cubicBezTo>
                <a:cubicBezTo>
                  <a:pt x="2453320" y="3114460"/>
                  <a:pt x="2521395" y="3077297"/>
                  <a:pt x="2610678" y="3021495"/>
                </a:cubicBezTo>
                <a:cubicBezTo>
                  <a:pt x="2692974" y="2970060"/>
                  <a:pt x="2689258" y="2969419"/>
                  <a:pt x="2743200" y="2915478"/>
                </a:cubicBezTo>
                <a:cubicBezTo>
                  <a:pt x="2752035" y="2893391"/>
                  <a:pt x="2763445" y="2872167"/>
                  <a:pt x="2769704" y="2849217"/>
                </a:cubicBezTo>
                <a:cubicBezTo>
                  <a:pt x="2790874" y="2771591"/>
                  <a:pt x="2788132" y="2703130"/>
                  <a:pt x="2756452" y="2623930"/>
                </a:cubicBezTo>
                <a:cubicBezTo>
                  <a:pt x="2739708" y="2582069"/>
                  <a:pt x="2686081" y="2562240"/>
                  <a:pt x="2650435" y="2544417"/>
                </a:cubicBezTo>
                <a:cubicBezTo>
                  <a:pt x="2601844" y="2566504"/>
                  <a:pt x="2546968" y="2578134"/>
                  <a:pt x="2504661" y="2610678"/>
                </a:cubicBezTo>
                <a:cubicBezTo>
                  <a:pt x="2485806" y="2625182"/>
                  <a:pt x="2479107" y="2653170"/>
                  <a:pt x="2478156" y="2676939"/>
                </a:cubicBezTo>
                <a:cubicBezTo>
                  <a:pt x="2474621" y="2765326"/>
                  <a:pt x="2474061" y="2855242"/>
                  <a:pt x="2491409" y="2941982"/>
                </a:cubicBezTo>
                <a:cubicBezTo>
                  <a:pt x="2496956" y="2969718"/>
                  <a:pt x="2525791" y="2986956"/>
                  <a:pt x="2544417" y="3008243"/>
                </a:cubicBezTo>
                <a:cubicBezTo>
                  <a:pt x="2575904" y="3044229"/>
                  <a:pt x="2620919" y="3082297"/>
                  <a:pt x="2663687" y="3101008"/>
                </a:cubicBezTo>
                <a:cubicBezTo>
                  <a:pt x="2705939" y="3119493"/>
                  <a:pt x="2752035" y="3127513"/>
                  <a:pt x="2796209" y="3140765"/>
                </a:cubicBezTo>
                <a:cubicBezTo>
                  <a:pt x="2897809" y="3131930"/>
                  <a:pt x="3000731" y="3132830"/>
                  <a:pt x="3101009" y="3114260"/>
                </a:cubicBezTo>
                <a:cubicBezTo>
                  <a:pt x="3122726" y="3110238"/>
                  <a:pt x="3135640" y="3086756"/>
                  <a:pt x="3154017" y="3074504"/>
                </a:cubicBezTo>
                <a:cubicBezTo>
                  <a:pt x="3175449" y="3060216"/>
                  <a:pt x="3200061" y="3050708"/>
                  <a:pt x="3220278" y="3034747"/>
                </a:cubicBezTo>
                <a:cubicBezTo>
                  <a:pt x="3284209" y="2984275"/>
                  <a:pt x="3338036" y="2920902"/>
                  <a:pt x="3405809" y="2875721"/>
                </a:cubicBezTo>
                <a:cubicBezTo>
                  <a:pt x="3432313" y="2858052"/>
                  <a:pt x="3461250" y="2843575"/>
                  <a:pt x="3485322" y="2822713"/>
                </a:cubicBezTo>
                <a:cubicBezTo>
                  <a:pt x="3774378" y="2572197"/>
                  <a:pt x="3499048" y="2782601"/>
                  <a:pt x="3657600" y="2663686"/>
                </a:cubicBezTo>
                <a:cubicBezTo>
                  <a:pt x="3688290" y="2612536"/>
                  <a:pt x="3713807" y="2573847"/>
                  <a:pt x="3737113" y="2517913"/>
                </a:cubicBezTo>
                <a:cubicBezTo>
                  <a:pt x="3747858" y="2492124"/>
                  <a:pt x="3754782" y="2464904"/>
                  <a:pt x="3763617" y="2438400"/>
                </a:cubicBezTo>
                <a:cubicBezTo>
                  <a:pt x="3768034" y="2389809"/>
                  <a:pt x="3771761" y="2341150"/>
                  <a:pt x="3776869" y="2292626"/>
                </a:cubicBezTo>
                <a:cubicBezTo>
                  <a:pt x="3780597" y="2257207"/>
                  <a:pt x="3790122" y="2222222"/>
                  <a:pt x="3790122" y="2186608"/>
                </a:cubicBezTo>
                <a:cubicBezTo>
                  <a:pt x="3790122" y="2137816"/>
                  <a:pt x="3797316" y="2085135"/>
                  <a:pt x="3776869" y="2040834"/>
                </a:cubicBezTo>
                <a:cubicBezTo>
                  <a:pt x="3766900" y="2019235"/>
                  <a:pt x="3732696" y="2023165"/>
                  <a:pt x="3710609" y="2014330"/>
                </a:cubicBezTo>
                <a:cubicBezTo>
                  <a:pt x="3679687" y="2018747"/>
                  <a:pt x="3639930" y="2005495"/>
                  <a:pt x="3617843" y="2027582"/>
                </a:cubicBezTo>
                <a:cubicBezTo>
                  <a:pt x="3592085" y="2053340"/>
                  <a:pt x="3592855" y="2097205"/>
                  <a:pt x="3591339" y="2133600"/>
                </a:cubicBezTo>
                <a:cubicBezTo>
                  <a:pt x="3589072" y="2188015"/>
                  <a:pt x="3577594" y="2331766"/>
                  <a:pt x="3631096" y="2398643"/>
                </a:cubicBezTo>
                <a:cubicBezTo>
                  <a:pt x="3654511" y="2427912"/>
                  <a:pt x="3684105" y="2451652"/>
                  <a:pt x="3710609" y="2478156"/>
                </a:cubicBezTo>
                <a:cubicBezTo>
                  <a:pt x="3897297" y="2456193"/>
                  <a:pt x="3971836" y="2500313"/>
                  <a:pt x="4055165" y="2305878"/>
                </a:cubicBezTo>
                <a:lnTo>
                  <a:pt x="4134678" y="2120347"/>
                </a:lnTo>
                <a:cubicBezTo>
                  <a:pt x="4139095" y="2098260"/>
                  <a:pt x="4141306" y="2075614"/>
                  <a:pt x="4147930" y="2054086"/>
                </a:cubicBezTo>
                <a:cubicBezTo>
                  <a:pt x="4174681" y="1967145"/>
                  <a:pt x="4189189" y="1945065"/>
                  <a:pt x="4227443" y="1868556"/>
                </a:cubicBezTo>
                <a:cubicBezTo>
                  <a:pt x="4231861" y="1842052"/>
                  <a:pt x="4234654" y="1815225"/>
                  <a:pt x="4240696" y="1789043"/>
                </a:cubicBezTo>
                <a:cubicBezTo>
                  <a:pt x="4274799" y="1641267"/>
                  <a:pt x="4341415" y="1571918"/>
                  <a:pt x="4240696" y="1378226"/>
                </a:cubicBezTo>
                <a:cubicBezTo>
                  <a:pt x="4218186" y="1334937"/>
                  <a:pt x="4143513" y="1369391"/>
                  <a:pt x="4094922" y="1364973"/>
                </a:cubicBezTo>
                <a:cubicBezTo>
                  <a:pt x="4064000" y="1400312"/>
                  <a:pt x="4011733" y="1425020"/>
                  <a:pt x="4002156" y="1470991"/>
                </a:cubicBezTo>
                <a:cubicBezTo>
                  <a:pt x="3987629" y="1540722"/>
                  <a:pt x="4008194" y="1614802"/>
                  <a:pt x="4028661" y="1683026"/>
                </a:cubicBezTo>
                <a:cubicBezTo>
                  <a:pt x="4035841" y="1706960"/>
                  <a:pt x="4060878" y="1722173"/>
                  <a:pt x="4081669" y="1736034"/>
                </a:cubicBezTo>
                <a:cubicBezTo>
                  <a:pt x="4119031" y="1760942"/>
                  <a:pt x="4171769" y="1767307"/>
                  <a:pt x="4214191" y="1775791"/>
                </a:cubicBezTo>
                <a:cubicBezTo>
                  <a:pt x="4262782" y="1766956"/>
                  <a:pt x="4314718" y="1769082"/>
                  <a:pt x="4359965" y="1749286"/>
                </a:cubicBezTo>
                <a:cubicBezTo>
                  <a:pt x="4429457" y="1718883"/>
                  <a:pt x="4431128" y="1662917"/>
                  <a:pt x="4452730" y="1603513"/>
                </a:cubicBezTo>
                <a:cubicBezTo>
                  <a:pt x="4460860" y="1581157"/>
                  <a:pt x="4470400" y="1559339"/>
                  <a:pt x="4479235" y="1537252"/>
                </a:cubicBezTo>
                <a:cubicBezTo>
                  <a:pt x="4492897" y="1468939"/>
                  <a:pt x="4512950" y="1372379"/>
                  <a:pt x="4518991" y="1311965"/>
                </a:cubicBezTo>
                <a:cubicBezTo>
                  <a:pt x="4521473" y="1287140"/>
                  <a:pt x="4535729" y="1125747"/>
                  <a:pt x="4545496" y="1086678"/>
                </a:cubicBezTo>
                <a:cubicBezTo>
                  <a:pt x="4588533" y="914533"/>
                  <a:pt x="4567709" y="1165050"/>
                  <a:pt x="4598504" y="887895"/>
                </a:cubicBezTo>
                <a:cubicBezTo>
                  <a:pt x="4602921" y="848139"/>
                  <a:pt x="4606099" y="808225"/>
                  <a:pt x="4611756" y="768626"/>
                </a:cubicBezTo>
                <a:cubicBezTo>
                  <a:pt x="4617363" y="729380"/>
                  <a:pt x="4628617" y="687931"/>
                  <a:pt x="4638261" y="649356"/>
                </a:cubicBezTo>
                <a:cubicBezTo>
                  <a:pt x="4642678" y="596347"/>
                  <a:pt x="4644483" y="543056"/>
                  <a:pt x="4651513" y="490330"/>
                </a:cubicBezTo>
                <a:cubicBezTo>
                  <a:pt x="4653359" y="476483"/>
                  <a:pt x="4662266" y="464317"/>
                  <a:pt x="4664765" y="450573"/>
                </a:cubicBezTo>
                <a:cubicBezTo>
                  <a:pt x="4671136" y="415533"/>
                  <a:pt x="4672162" y="379685"/>
                  <a:pt x="4678017" y="344556"/>
                </a:cubicBezTo>
                <a:cubicBezTo>
                  <a:pt x="4686305" y="294828"/>
                  <a:pt x="4691915" y="295916"/>
                  <a:pt x="4704522" y="251791"/>
                </a:cubicBezTo>
                <a:cubicBezTo>
                  <a:pt x="4709526" y="234278"/>
                  <a:pt x="4712770" y="216295"/>
                  <a:pt x="4717774" y="198782"/>
                </a:cubicBezTo>
                <a:cubicBezTo>
                  <a:pt x="4734938" y="138708"/>
                  <a:pt x="4749055" y="122969"/>
                  <a:pt x="4784035" y="53008"/>
                </a:cubicBezTo>
                <a:lnTo>
                  <a:pt x="4810539" y="0"/>
                </a:lnTo>
              </a:path>
            </a:pathLst>
          </a:cu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F6C99-04AE-4403-98BB-D6B64567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0" y="267187"/>
            <a:ext cx="9404723" cy="1400530"/>
          </a:xfrm>
        </p:spPr>
        <p:txBody>
          <a:bodyPr/>
          <a:lstStyle/>
          <a:p>
            <a:r>
              <a:rPr lang="ru-RU" sz="4000" b="1" dirty="0"/>
              <a:t>План разработки игры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3F5EB-91A6-45E8-B4E1-06A7D51E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80" y="1205948"/>
            <a:ext cx="8935211" cy="5287618"/>
          </a:xfrm>
        </p:spPr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ru-RU" dirty="0"/>
              <a:t>Создадим полоску жизни для замка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 startAt="12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AAD44C-1342-4A69-8DA8-B429D47F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0" y="1566042"/>
            <a:ext cx="6820852" cy="5029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369F7B-44E1-48B7-8FAE-250403F8F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2" y="1566041"/>
            <a:ext cx="5009322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9088F-9A03-415A-B6CA-F2D0923C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45" y="253935"/>
            <a:ext cx="9404723" cy="1400530"/>
          </a:xfrm>
        </p:spPr>
        <p:txBody>
          <a:bodyPr/>
          <a:lstStyle/>
          <a:p>
            <a:r>
              <a:rPr lang="ru-RU" sz="4000" b="1" dirty="0"/>
              <a:t>План разработки игры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5A3AC-CA62-42E7-8CD0-1E1E902B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45" y="1145728"/>
            <a:ext cx="11694910" cy="5458337"/>
          </a:xfrm>
        </p:spPr>
        <p:txBody>
          <a:bodyPr/>
          <a:lstStyle/>
          <a:p>
            <a:pPr marL="457200" indent="-457200">
              <a:buFont typeface="+mj-lt"/>
              <a:buAutoNum type="arabicPeriod" startAt="13"/>
            </a:pPr>
            <a:r>
              <a:rPr lang="ru-RU" dirty="0"/>
              <a:t>Напишем код который  будет отслеживать мышку и клик с помощью мышки. Я использовал переменные что бы в дальнейшем использовать их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 startAt="13"/>
            </a:pPr>
            <a:endParaRPr lang="ru-RU" dirty="0"/>
          </a:p>
          <a:p>
            <a:pPr marL="457200" indent="-457200">
              <a:buFont typeface="+mj-lt"/>
              <a:buAutoNum type="arabicPeriod" startAt="13"/>
            </a:pPr>
            <a:endParaRPr lang="ru-RU" dirty="0"/>
          </a:p>
          <a:p>
            <a:pPr marL="457200" indent="-457200">
              <a:buFont typeface="+mj-lt"/>
              <a:buAutoNum type="arabicPeriod" startAt="13"/>
            </a:pPr>
            <a:endParaRPr lang="ru-RU" dirty="0"/>
          </a:p>
          <a:p>
            <a:pPr marL="457200" indent="-457200">
              <a:buFont typeface="+mj-lt"/>
              <a:buAutoNum type="arabicPeriod" startAt="13"/>
            </a:pPr>
            <a:r>
              <a:rPr lang="ru-RU" dirty="0"/>
              <a:t>Создадим систему нажатия на кнопки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 startAt="13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ACCE4-012C-4D68-B55D-7550FF01B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0" y="2136625"/>
            <a:ext cx="10464244" cy="8583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9F2D86-2555-4070-AA37-C96A10D20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7" y="3637432"/>
            <a:ext cx="10320957" cy="2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6">
      <a:dk1>
        <a:srgbClr val="FFFFFF"/>
      </a:dk1>
      <a:lt1>
        <a:srgbClr val="EBEBEB"/>
      </a:lt1>
      <a:dk2>
        <a:srgbClr val="EE5818"/>
      </a:dk2>
      <a:lt2>
        <a:srgbClr val="EBEBEB"/>
      </a:lt2>
      <a:accent1>
        <a:srgbClr val="0070C0"/>
      </a:accent1>
      <a:accent2>
        <a:srgbClr val="EE5818"/>
      </a:accent2>
      <a:accent3>
        <a:srgbClr val="EE5818"/>
      </a:accent3>
      <a:accent4>
        <a:srgbClr val="EE5818"/>
      </a:accent4>
      <a:accent5>
        <a:srgbClr val="EE5818"/>
      </a:accent5>
      <a:accent6>
        <a:srgbClr val="EE5818"/>
      </a:accent6>
      <a:hlink>
        <a:srgbClr val="0070C0"/>
      </a:hlink>
      <a:folHlink>
        <a:srgbClr val="0070C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380</TotalTime>
  <Words>315</Words>
  <Application>Microsoft Office PowerPoint</Application>
  <PresentationFormat>Широкоэкранный</PresentationFormat>
  <Paragraphs>59</Paragraphs>
  <Slides>13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Атака замка: кликер</vt:lpstr>
      <vt:lpstr>Цель проэкта</vt:lpstr>
      <vt:lpstr>Геймплей (Игровой процесс)</vt:lpstr>
      <vt:lpstr>План разработки игры</vt:lpstr>
      <vt:lpstr>План разработки игры</vt:lpstr>
      <vt:lpstr>План разработки игры</vt:lpstr>
      <vt:lpstr>План разработки игры</vt:lpstr>
      <vt:lpstr>План разработки игры</vt:lpstr>
      <vt:lpstr>План разработки игры</vt:lpstr>
      <vt:lpstr>План разработки игры</vt:lpstr>
      <vt:lpstr>Баги</vt:lpstr>
      <vt:lpstr>Конец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Атака замка:кликер</dc:title>
  <dc:creator>ionov</dc:creator>
  <cp:lastModifiedBy>ionov</cp:lastModifiedBy>
  <cp:revision>33</cp:revision>
  <dcterms:created xsi:type="dcterms:W3CDTF">2023-10-28T12:32:02Z</dcterms:created>
  <dcterms:modified xsi:type="dcterms:W3CDTF">2023-10-28T18:53:30Z</dcterms:modified>
</cp:coreProperties>
</file>