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3aea7eb481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3aea7eb481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3aea7eb481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3aea7eb481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3aea7eb481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3aea7eb481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3aea7eb481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3aea7eb481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3aea7eb481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3aea7eb481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798625" y="1018450"/>
            <a:ext cx="7817700" cy="37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youtube.com/watch?v=g8RmT-CwTMo&amp;ab_channel=Exo7Math" TargetMode="External"/><Relationship Id="rId4" Type="http://schemas.openxmlformats.org/officeDocument/2006/relationships/hyperlink" Target="https://gchq.github.io/CyberChef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/>
        </p:nvSpPr>
        <p:spPr>
          <a:xfrm>
            <a:off x="4791800" y="1531325"/>
            <a:ext cx="38172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600">
                <a:solidFill>
                  <a:schemeClr val="lt1"/>
                </a:solidFill>
              </a:rPr>
              <a:t>Titouan Pelou</a:t>
            </a:r>
            <a:endParaRPr sz="2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600">
                <a:solidFill>
                  <a:schemeClr val="lt1"/>
                </a:solidFill>
              </a:rPr>
              <a:t>indicatif : 2192010122</a:t>
            </a:r>
            <a:endParaRPr sz="2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600">
                <a:solidFill>
                  <a:schemeClr val="lt1"/>
                </a:solidFill>
              </a:rPr>
              <a:t>projet de chiffrement </a:t>
            </a:r>
            <a:endParaRPr sz="2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Mes motivation</a:t>
            </a:r>
            <a:endParaRPr/>
          </a:p>
        </p:txBody>
      </p:sp>
      <p:sp>
        <p:nvSpPr>
          <p:cNvPr id="140" name="Google Shape;140;p14"/>
          <p:cNvSpPr txBox="1"/>
          <p:nvPr>
            <p:ph idx="1" type="body"/>
          </p:nvPr>
        </p:nvSpPr>
        <p:spPr>
          <a:xfrm>
            <a:off x="798625" y="1018450"/>
            <a:ext cx="7817700" cy="37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J’ai choisie ce projet car pour moi c’était celui qui </a:t>
            </a:r>
            <a:r>
              <a:rPr lang="fr"/>
              <a:t>m'a attiré</a:t>
            </a:r>
            <a:r>
              <a:rPr lang="fr"/>
              <a:t> le plus des 2.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Ce projet</a:t>
            </a:r>
            <a:r>
              <a:rPr lang="fr"/>
              <a:t> ma permit de fair de faire </a:t>
            </a:r>
            <a:r>
              <a:rPr lang="fr"/>
              <a:t>des algorithmes</a:t>
            </a:r>
            <a:r>
              <a:rPr lang="fr"/>
              <a:t> avec une interface graphique.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Il m’a </a:t>
            </a:r>
            <a:r>
              <a:rPr lang="fr"/>
              <a:t>permis</a:t>
            </a:r>
            <a:r>
              <a:rPr lang="fr"/>
              <a:t> de </a:t>
            </a:r>
            <a:r>
              <a:rPr lang="fr"/>
              <a:t>m'intéresser</a:t>
            </a:r>
            <a:r>
              <a:rPr lang="fr"/>
              <a:t> </a:t>
            </a:r>
            <a:r>
              <a:rPr lang="fr"/>
              <a:t>à la base</a:t>
            </a:r>
            <a:r>
              <a:rPr lang="fr"/>
              <a:t> du chiffrement et donc d’aller plus loin dans mon </a:t>
            </a:r>
            <a:r>
              <a:rPr lang="fr"/>
              <a:t>développement</a:t>
            </a:r>
            <a:r>
              <a:rPr lang="fr"/>
              <a:t> </a:t>
            </a:r>
            <a:r>
              <a:rPr lang="fr"/>
              <a:t>personnel</a:t>
            </a:r>
            <a:r>
              <a:rPr lang="fr"/>
              <a:t>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objective</a:t>
            </a:r>
            <a:endParaRPr/>
          </a:p>
        </p:txBody>
      </p:sp>
      <p:sp>
        <p:nvSpPr>
          <p:cNvPr id="146" name="Google Shape;146;p15"/>
          <p:cNvSpPr txBox="1"/>
          <p:nvPr>
            <p:ph idx="1" type="body"/>
          </p:nvPr>
        </p:nvSpPr>
        <p:spPr>
          <a:xfrm>
            <a:off x="798625" y="1018450"/>
            <a:ext cx="7817700" cy="37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-</a:t>
            </a:r>
            <a:r>
              <a:rPr lang="fr"/>
              <a:t>chiffrement</a:t>
            </a:r>
            <a:r>
              <a:rPr lang="fr"/>
              <a:t> 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	-pour cela il faut comprendre les 4 </a:t>
            </a:r>
            <a:r>
              <a:rPr lang="fr"/>
              <a:t>chiffrement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-dechiffrement 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	-comme pour le chiffrement il faut comprendre comment ils </a:t>
            </a:r>
            <a:r>
              <a:rPr lang="fr"/>
              <a:t>fonctionnent</a:t>
            </a:r>
            <a:r>
              <a:rPr lang="fr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-l’interface graphique 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	-comprendre la </a:t>
            </a:r>
            <a:r>
              <a:rPr lang="fr"/>
              <a:t>bibliothèque</a:t>
            </a:r>
            <a:r>
              <a:rPr lang="fr"/>
              <a:t> tkinter de </a:t>
            </a:r>
            <a:r>
              <a:rPr lang="fr"/>
              <a:t>manière à</a:t>
            </a:r>
            <a:r>
              <a:rPr lang="fr"/>
              <a:t> </a:t>
            </a:r>
            <a:r>
              <a:rPr lang="fr"/>
              <a:t>l'intégrer</a:t>
            </a:r>
            <a:r>
              <a:rPr lang="fr"/>
              <a:t> proprement.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-</a:t>
            </a:r>
            <a:r>
              <a:rPr lang="fr"/>
              <a:t>intégrer</a:t>
            </a:r>
            <a:r>
              <a:rPr lang="fr"/>
              <a:t> l’ensemble 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	-chaque partie a </a:t>
            </a:r>
            <a:r>
              <a:rPr lang="fr"/>
              <a:t>était</a:t>
            </a:r>
            <a:r>
              <a:rPr lang="fr"/>
              <a:t> faite </a:t>
            </a:r>
            <a:r>
              <a:rPr lang="fr"/>
              <a:t>indépendamment</a:t>
            </a:r>
            <a:r>
              <a:rPr lang="fr"/>
              <a:t>, j’ai donc assemblé l’ensemble </a:t>
            </a:r>
            <a:r>
              <a:rPr lang="fr"/>
              <a:t>à l'aide</a:t>
            </a:r>
            <a:r>
              <a:rPr lang="fr"/>
              <a:t> de fonction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-gestion des erreur: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 	-un </a:t>
            </a:r>
            <a:r>
              <a:rPr lang="fr"/>
              <a:t>caractère</a:t>
            </a:r>
            <a:r>
              <a:rPr lang="fr"/>
              <a:t> qui n’est pas dans </a:t>
            </a:r>
            <a:r>
              <a:rPr lang="fr"/>
              <a:t>l'alphabet</a:t>
            </a:r>
            <a:r>
              <a:rPr lang="fr"/>
              <a:t>, une option non </a:t>
            </a:r>
            <a:r>
              <a:rPr lang="fr"/>
              <a:t>sélectionnée</a:t>
            </a:r>
            <a:r>
              <a:rPr lang="fr"/>
              <a:t>… </a:t>
            </a:r>
            <a:r>
              <a:rPr lang="fr"/>
              <a:t>tous</a:t>
            </a:r>
            <a:r>
              <a:rPr lang="fr"/>
              <a:t> </a:t>
            </a:r>
            <a:r>
              <a:rPr lang="fr"/>
              <a:t>ces</a:t>
            </a:r>
            <a:r>
              <a:rPr lang="fr"/>
              <a:t> </a:t>
            </a:r>
            <a:r>
              <a:rPr lang="fr"/>
              <a:t>petits</a:t>
            </a:r>
            <a:r>
              <a:rPr lang="fr"/>
              <a:t> </a:t>
            </a:r>
            <a:r>
              <a:rPr lang="fr"/>
              <a:t>problèmes </a:t>
            </a:r>
            <a:r>
              <a:rPr lang="fr">
                <a:solidFill>
                  <a:schemeClr val="dk1"/>
                </a:solidFill>
              </a:rPr>
              <a:t>ffffffff</a:t>
            </a:r>
            <a:r>
              <a:rPr lang="fr"/>
              <a:t> </a:t>
            </a:r>
            <a:r>
              <a:rPr lang="fr"/>
              <a:t>doivent être </a:t>
            </a:r>
            <a:r>
              <a:rPr lang="fr"/>
              <a:t>anticipés</a:t>
            </a:r>
            <a:r>
              <a:rPr lang="fr"/>
              <a:t> si on ne veut pas parasiter </a:t>
            </a:r>
            <a:r>
              <a:rPr lang="fr"/>
              <a:t>l'utilisation</a:t>
            </a:r>
            <a:r>
              <a:rPr lang="fr"/>
              <a:t> de programme par l’utilisateur.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title"/>
          </p:nvPr>
        </p:nvSpPr>
        <p:spPr>
          <a:xfrm>
            <a:off x="931150" y="2215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présentation</a:t>
            </a:r>
            <a:endParaRPr/>
          </a:p>
        </p:txBody>
      </p:sp>
      <p:sp>
        <p:nvSpPr>
          <p:cNvPr id="152" name="Google Shape;152;p16"/>
          <p:cNvSpPr txBox="1"/>
          <p:nvPr>
            <p:ph idx="1" type="body"/>
          </p:nvPr>
        </p:nvSpPr>
        <p:spPr>
          <a:xfrm>
            <a:off x="1062350" y="1135675"/>
            <a:ext cx="2454600" cy="29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Mon</a:t>
            </a:r>
            <a:r>
              <a:rPr lang="fr"/>
              <a:t> programme permet de </a:t>
            </a:r>
            <a:r>
              <a:rPr lang="fr"/>
              <a:t>sélectionner</a:t>
            </a:r>
            <a:r>
              <a:rPr lang="fr"/>
              <a:t> rapidement les </a:t>
            </a:r>
            <a:r>
              <a:rPr lang="fr"/>
              <a:t>différents</a:t>
            </a:r>
            <a:r>
              <a:rPr lang="fr"/>
              <a:t> </a:t>
            </a:r>
            <a:r>
              <a:rPr lang="fr"/>
              <a:t>paramètres</a:t>
            </a:r>
            <a:r>
              <a:rPr lang="fr"/>
              <a:t> d’utilisation comme (chiffrement ou déchiffrement) et l’</a:t>
            </a:r>
            <a:r>
              <a:rPr lang="fr"/>
              <a:t>algorithme à utiliser il suffit après de mettre le texte et le mots de passe pour vigenère, puis d’appuyer sur calculer et le résultat s’affiche dans le champ du bas. </a:t>
            </a:r>
            <a:endParaRPr/>
          </a:p>
        </p:txBody>
      </p:sp>
      <p:pic>
        <p:nvPicPr>
          <p:cNvPr id="153" name="Google Shape;15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4200" y="622770"/>
            <a:ext cx="5232999" cy="174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54200" y="2621549"/>
            <a:ext cx="5232999" cy="1746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Inspiration et </a:t>
            </a:r>
            <a:r>
              <a:rPr lang="fr"/>
              <a:t>compréhension</a:t>
            </a:r>
            <a:r>
              <a:rPr lang="fr"/>
              <a:t> </a:t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040425" y="1062400"/>
            <a:ext cx="7575900" cy="37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-Pour comprendre les différent les différent type de chiffrement j’ai regarder les explication du youtubeur Exo7Math comme avec sa vidéo sur le chiffrement de cesar : </a:t>
            </a:r>
            <a:r>
              <a:rPr lang="fr" u="sng">
                <a:solidFill>
                  <a:schemeClr val="hlink"/>
                </a:solidFill>
                <a:hlinkClick r:id="rId3"/>
              </a:rPr>
              <a:t>https://www.youtube.com/watch?v=g8RmT-CwTMo&amp;ab_channel=Exo7Math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-Pour verifier les chiffrement j’ai utiliser l’outils CyberChef: </a:t>
            </a:r>
            <a:r>
              <a:rPr lang="fr" u="sng">
                <a:solidFill>
                  <a:schemeClr val="hlink"/>
                </a:solidFill>
                <a:hlinkClick r:id="rId4"/>
              </a:rPr>
              <a:t>https://gchq.github.io/CyberChef/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c’est un super </a:t>
            </a:r>
            <a:r>
              <a:rPr lang="fr"/>
              <a:t>outil</a:t>
            </a:r>
            <a:r>
              <a:rPr lang="fr"/>
              <a:t> dans le monde de la cryptographie.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 -Pour l’interface graphique j’ai </a:t>
            </a:r>
            <a:r>
              <a:rPr lang="fr"/>
              <a:t>utilisé</a:t>
            </a:r>
            <a:r>
              <a:rPr lang="fr"/>
              <a:t> des </a:t>
            </a:r>
            <a:r>
              <a:rPr lang="fr"/>
              <a:t>connaissances</a:t>
            </a:r>
            <a:r>
              <a:rPr lang="fr"/>
              <a:t> </a:t>
            </a:r>
            <a:r>
              <a:rPr lang="fr"/>
              <a:t>personnelles. basé sur des explication comme celle-ci : https://python.doctor/page-tkinter-interface-graphique-python-tutoriel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Conclusion</a:t>
            </a:r>
            <a:endParaRPr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1135675" y="1135675"/>
            <a:ext cx="7480500" cy="3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Ce projet</a:t>
            </a:r>
            <a:r>
              <a:rPr lang="fr"/>
              <a:t> </a:t>
            </a:r>
            <a:r>
              <a:rPr lang="fr"/>
              <a:t>m'aura</a:t>
            </a:r>
            <a:r>
              <a:rPr lang="fr"/>
              <a:t> </a:t>
            </a:r>
            <a:r>
              <a:rPr lang="fr"/>
              <a:t>permis</a:t>
            </a:r>
            <a:r>
              <a:rPr lang="fr"/>
              <a:t> de mettre en pratique ce que j’ai appris en </a:t>
            </a:r>
            <a:r>
              <a:rPr lang="fr"/>
              <a:t>programmation</a:t>
            </a:r>
            <a:r>
              <a:rPr lang="fr"/>
              <a:t> tout au cours de l’année il m’aura aussi </a:t>
            </a:r>
            <a:r>
              <a:rPr lang="fr"/>
              <a:t>permis</a:t>
            </a:r>
            <a:r>
              <a:rPr lang="fr"/>
              <a:t> </a:t>
            </a:r>
            <a:r>
              <a:rPr lang="fr"/>
              <a:t>d'agrandir</a:t>
            </a:r>
            <a:r>
              <a:rPr lang="fr"/>
              <a:t> ma culture générale comme avec le chiffrement de polybe que je ne </a:t>
            </a:r>
            <a:r>
              <a:rPr lang="fr"/>
              <a:t>connaissais</a:t>
            </a:r>
            <a:r>
              <a:rPr lang="fr"/>
              <a:t> que de nom.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Il </a:t>
            </a:r>
            <a:r>
              <a:rPr lang="fr"/>
              <a:t>m'a aussi</a:t>
            </a:r>
            <a:r>
              <a:rPr lang="fr"/>
              <a:t> </a:t>
            </a:r>
            <a:r>
              <a:rPr lang="fr"/>
              <a:t>permis</a:t>
            </a:r>
            <a:r>
              <a:rPr lang="fr"/>
              <a:t> de faire un rapport et d’expliquer le fonctionnement de ma </a:t>
            </a:r>
            <a:r>
              <a:rPr lang="fr"/>
              <a:t>création, ce que</a:t>
            </a:r>
            <a:r>
              <a:rPr lang="fr"/>
              <a:t> je ne </a:t>
            </a:r>
            <a:r>
              <a:rPr lang="fr"/>
              <a:t>fais</a:t>
            </a:r>
            <a:r>
              <a:rPr lang="fr"/>
              <a:t> </a:t>
            </a:r>
            <a:r>
              <a:rPr lang="fr"/>
              <a:t>jamais</a:t>
            </a:r>
            <a:r>
              <a:rPr lang="fr"/>
              <a:t> dans mes </a:t>
            </a:r>
            <a:r>
              <a:rPr lang="fr"/>
              <a:t>différents</a:t>
            </a:r>
            <a:r>
              <a:rPr lang="fr"/>
              <a:t> </a:t>
            </a:r>
            <a:r>
              <a:rPr lang="fr"/>
              <a:t>programmes.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Je vous invite à aller voir le pdf des explications du programme pour plus de détails.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merci d’avoire lu et tester mon programme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