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2" r:id="rId4"/>
    <p:sldId id="261" r:id="rId5"/>
    <p:sldId id="267" r:id="rId6"/>
    <p:sldId id="283" r:id="rId7"/>
    <p:sldId id="263" r:id="rId8"/>
    <p:sldId id="284" r:id="rId9"/>
    <p:sldId id="265" r:id="rId10"/>
    <p:sldId id="258" r:id="rId11"/>
    <p:sldId id="259" r:id="rId12"/>
    <p:sldId id="260" r:id="rId13"/>
    <p:sldId id="266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-2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47FADAB-D9AF-4329-9DA2-0DFFD2DB93C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09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7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7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566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4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9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73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7FADAB-D9AF-4329-9DA2-0DFFD2DB93C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1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0068CD-209F-437B-B987-C9DFE8B84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5BDA10-04A1-4CE9-932D-6B11E4429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Tita</a:t>
            </a:r>
            <a:r>
              <a:rPr lang="en-US" dirty="0" smtClean="0"/>
              <a:t> </a:t>
            </a:r>
            <a:r>
              <a:rPr lang="en-US" dirty="0" err="1" smtClean="0"/>
              <a:t>Ayu</a:t>
            </a:r>
            <a:r>
              <a:rPr lang="en-US" dirty="0" smtClean="0"/>
              <a:t> </a:t>
            </a:r>
            <a:r>
              <a:rPr lang="en-US" dirty="0" err="1" smtClean="0"/>
              <a:t>Wibowo</a:t>
            </a:r>
            <a:endParaRPr lang="en-US" dirty="0"/>
          </a:p>
          <a:p>
            <a:r>
              <a:rPr lang="en-US" smtClean="0"/>
              <a:t>56415909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60E9C4-514E-40E5-B975-DD51A20C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16146F2-9F21-4D60-8821-24C86ABAC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604" y="3453019"/>
            <a:ext cx="7203991" cy="3215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F0C0B2-B19C-4237-8692-65F51EB38EF6}"/>
              </a:ext>
            </a:extLst>
          </p:cNvPr>
          <p:cNvSpPr txBox="1"/>
          <p:nvPr/>
        </p:nvSpPr>
        <p:spPr>
          <a:xfrm>
            <a:off x="1198605" y="1927654"/>
            <a:ext cx="9452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suatu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media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atau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memori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pada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komputer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digunakan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untuk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menampung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informasi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Python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sendiri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mempunyai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cukup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unik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bila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kita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bandingkan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dengan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bahasa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pemrograman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lain.</a:t>
            </a:r>
          </a:p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Berikut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dari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bahasa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pemrograman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Python :</a:t>
            </a:r>
          </a:p>
        </p:txBody>
      </p:sp>
    </p:spTree>
    <p:extLst>
      <p:ext uri="{BB962C8B-B14F-4D97-AF65-F5344CB8AC3E}">
        <p14:creationId xmlns:p14="http://schemas.microsoft.com/office/powerpoint/2010/main" val="343097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AD996F-BEA8-4777-A69F-5DA582B8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3084C2-61D9-4901-A0AA-D264657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1071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Aritmatika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Penugasan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E214C-8AF6-4A83-8E9F-6FF926D2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aritmatika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DD4ED09-47DA-46DD-841F-9B5D9B0BB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391" y="1977081"/>
            <a:ext cx="6782587" cy="45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6043A6-961A-487B-8C36-4A41F318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24A32E8-D13B-4B84-9C0E-455EF3710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10" y="2084832"/>
            <a:ext cx="6960605" cy="458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0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736AE-B941-44A3-956C-4935516E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penugasan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04A2199-D7AF-4DAF-80A9-D9BF0CA58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08" y="1915297"/>
            <a:ext cx="6099177" cy="46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C3EFC0-55E0-4ACF-9FCA-87C6CCED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2089CF-855D-4419-AB2A-197A1616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pernyataan</a:t>
            </a:r>
            <a:r>
              <a:rPr lang="en-US" dirty="0"/>
              <a:t> pada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diikuti</a:t>
            </a:r>
            <a:r>
              <a:rPr lang="en-US" dirty="0"/>
              <a:t> oleh yang </a:t>
            </a:r>
            <a:r>
              <a:rPr lang="en-US" dirty="0" err="1"/>
              <a:t>kedua</a:t>
            </a:r>
            <a:r>
              <a:rPr lang="en-US" dirty="0"/>
              <a:t>, dan </a:t>
            </a:r>
            <a:r>
              <a:rPr lang="en-US" dirty="0" err="1"/>
              <a:t>seterusnya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Anda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maka</a:t>
            </a:r>
            <a:r>
              <a:rPr lang="en-US" dirty="0"/>
              <a:t> Anda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membuang-buang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beratus-ratus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beribu-ribu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Anda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</a:t>
            </a:r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While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Nested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11D9A-F196-40F7-ACA3-772178CC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062B7C-F686-4B57-B005-9D205289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pada while loop </a:t>
            </a:r>
            <a:r>
              <a:rPr lang="en-US" dirty="0" err="1"/>
              <a:t>didalam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dieksekusi</a:t>
            </a:r>
            <a:r>
              <a:rPr lang="en-US" dirty="0"/>
              <a:t> statement </a:t>
            </a:r>
            <a:r>
              <a:rPr lang="en-US" dirty="0" err="1"/>
              <a:t>berkali</a:t>
            </a:r>
            <a:r>
              <a:rPr lang="en-US" dirty="0"/>
              <a:t>-kali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/true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A2A7A5-D687-4BD7-A4BA-7762AF3A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24" y="3114418"/>
            <a:ext cx="8914624" cy="23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0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38BA5-B1BE-4E13-8BA9-85CC10DE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599789-B759-48C1-97AF-52DD1E15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for pada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apapun,seperti</a:t>
            </a:r>
            <a:r>
              <a:rPr lang="en-US" dirty="0"/>
              <a:t> list </a:t>
            </a:r>
            <a:r>
              <a:rPr lang="en-US" dirty="0" err="1"/>
              <a:t>atau</a:t>
            </a:r>
            <a:r>
              <a:rPr lang="en-US" dirty="0"/>
              <a:t>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E88207-4269-4F27-9B87-394540FB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330892"/>
            <a:ext cx="9038856" cy="25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4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4EFE6-F736-4AF7-AB0A-45150A64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B1CF83-AD03-4DD4-B20F-526AA16B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73643"/>
            <a:ext cx="9720073" cy="4023360"/>
          </a:xfrm>
        </p:spPr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loop </a:t>
            </a:r>
            <a:r>
              <a:rPr lang="en-US" dirty="0" err="1"/>
              <a:t>lain.bagian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795652-A71D-4C4E-9EE8-9AE3F77F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556557"/>
            <a:ext cx="7653969" cy="295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54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B3EAE6-E92F-4D6A-880E-A68DDDE6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0E8B83-C2C5-4743-BFF9-46C10D23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dan </a:t>
            </a:r>
            <a:r>
              <a:rPr lang="en-US" dirty="0" err="1"/>
              <a:t>mengorganisasikan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91882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D89EF4-269A-46A9-A7BD-85C639FD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12D61C-D7CA-44DA-A969-5704AB9F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Python </a:t>
            </a:r>
            <a:r>
              <a:rPr lang="en-US" dirty="0" err="1">
                <a:latin typeface="Arial Narrow" panose="020B0606020202030204" pitchFamily="34" charset="0"/>
              </a:rPr>
              <a:t>merupakan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bahasa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dinamis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mendukung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berbasis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objek</a:t>
            </a:r>
            <a:r>
              <a:rPr lang="en-US" dirty="0">
                <a:latin typeface="Arial Narrow" panose="020B0606020202030204" pitchFamily="34" charset="0"/>
              </a:rPr>
              <a:t>. Python </a:t>
            </a:r>
            <a:r>
              <a:rPr lang="en-US" dirty="0" err="1">
                <a:latin typeface="Arial Narrow" panose="020B0606020202030204" pitchFamily="34" charset="0"/>
              </a:rPr>
              <a:t>didistribusikan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berbeda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dari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versi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</a:rPr>
              <a:t>Namun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prinsipnya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dapat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diperoleh</a:t>
            </a:r>
            <a:r>
              <a:rPr lang="en-US" dirty="0">
                <a:latin typeface="Arial Narrow" panose="020B0606020202030204" pitchFamily="34" charset="0"/>
              </a:rPr>
              <a:t> dan </a:t>
            </a:r>
            <a:r>
              <a:rPr lang="en-US" dirty="0" err="1">
                <a:latin typeface="Arial Narrow" panose="020B0606020202030204" pitchFamily="34" charset="0"/>
              </a:rPr>
              <a:t>dipergunakan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secara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bebas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bahkan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untuk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kepentingan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komersial</a:t>
            </a:r>
            <a:r>
              <a:rPr lang="en-US" dirty="0">
                <a:latin typeface="Arial Narrow" panose="020B0606020202030204" pitchFamily="34" charset="0"/>
              </a:rPr>
              <a:t>. Karena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tidak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bertentangan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baik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menurut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definisi</a:t>
            </a:r>
            <a:r>
              <a:rPr lang="en-US" dirty="0">
                <a:latin typeface="Arial Narrow" panose="020B0606020202030204" pitchFamily="34" charset="0"/>
              </a:rPr>
              <a:t> Open Source </a:t>
            </a:r>
            <a:r>
              <a:rPr lang="en-US" dirty="0" err="1">
                <a:latin typeface="Arial Narrow" panose="020B0606020202030204" pitchFamily="34" charset="0"/>
              </a:rPr>
              <a:t>maupun</a:t>
            </a:r>
            <a:r>
              <a:rPr lang="en-US" dirty="0">
                <a:latin typeface="Arial Narrow" panose="020B0606020202030204" pitchFamily="34" charset="0"/>
              </a:rPr>
              <a:t> General Public License (GPL). </a:t>
            </a:r>
            <a:r>
              <a:rPr lang="en-US" dirty="0" err="1">
                <a:latin typeface="Arial Narrow" panose="020B0606020202030204" pitchFamily="34" charset="0"/>
              </a:rPr>
              <a:t>Seperti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ada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gambar</a:t>
            </a:r>
            <a:r>
              <a:rPr lang="en-US" dirty="0">
                <a:latin typeface="Arial Narrow" panose="020B0606020202030204" pitchFamily="34" charset="0"/>
              </a:rPr>
              <a:t> di </a:t>
            </a:r>
            <a:r>
              <a:rPr lang="en-US" dirty="0" err="1">
                <a:latin typeface="Arial Narrow" panose="020B0606020202030204" pitchFamily="34" charset="0"/>
              </a:rPr>
              <a:t>bawah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ini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622DA5-1F62-44EE-BBFF-43A2A46A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ED7BED-90AF-4163-A7C2-21C967EC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detail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orang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. Kita </a:t>
            </a:r>
            <a:r>
              <a:rPr lang="en-US" dirty="0" err="1"/>
              <a:t>mengasosiasikan</a:t>
            </a:r>
            <a:r>
              <a:rPr lang="en-US" dirty="0"/>
              <a:t> key (</a:t>
            </a:r>
            <a:r>
              <a:rPr lang="en-US" dirty="0" err="1"/>
              <a:t>nama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value (detail). </a:t>
            </a:r>
            <a:r>
              <a:rPr lang="en-US" dirty="0" err="1"/>
              <a:t>Catatan</a:t>
            </a:r>
            <a:r>
              <a:rPr lang="en-US" dirty="0"/>
              <a:t> key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orang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9A7121-6229-46B6-AAFA-15181CCA8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32" y="3933053"/>
            <a:ext cx="7070125" cy="27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19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B81F4-D727-40D9-AF9E-49B8004D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8EF288-265F-49E4-BC4F-F912D3CD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data </a:t>
            </a:r>
            <a:r>
              <a:rPr lang="en-US" dirty="0" err="1"/>
              <a:t>terurut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sequence / </a:t>
            </a:r>
            <a:r>
              <a:rPr lang="en-US" dirty="0" err="1"/>
              <a:t>rangkaian</a:t>
            </a:r>
            <a:r>
              <a:rPr lang="en-US" dirty="0"/>
              <a:t> item </a:t>
            </a:r>
            <a:r>
              <a:rPr lang="en-US" dirty="0" err="1"/>
              <a:t>menggunakan</a:t>
            </a:r>
            <a:r>
              <a:rPr lang="en-US" dirty="0"/>
              <a:t> list. Item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ditutup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[ ] (list literal). Setelah list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mengurangi</a:t>
            </a:r>
            <a:r>
              <a:rPr lang="en-US" dirty="0"/>
              <a:t>, dan </a:t>
            </a:r>
            <a:r>
              <a:rPr lang="en-US" dirty="0" err="1"/>
              <a:t>mencari</a:t>
            </a:r>
            <a:r>
              <a:rPr lang="en-US" dirty="0"/>
              <a:t> item pada list. Karena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dan </a:t>
            </a:r>
            <a:r>
              <a:rPr lang="en-US" dirty="0" err="1"/>
              <a:t>mengurangi</a:t>
            </a:r>
            <a:r>
              <a:rPr lang="en-US" dirty="0"/>
              <a:t> item, list </a:t>
            </a:r>
            <a:r>
              <a:rPr lang="en-US" dirty="0" err="1"/>
              <a:t>bersifat</a:t>
            </a:r>
            <a:r>
              <a:rPr lang="en-US" dirty="0"/>
              <a:t> mutable.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48C8423-BCD8-491C-A3ED-FBE8A361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846323"/>
            <a:ext cx="6711202" cy="29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8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D6930C-657C-449D-B34B-EB905240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7CE59B-4367-4E0F-8C72-B7BB5D21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list </a:t>
            </a:r>
            <a:r>
              <a:rPr lang="en-US" dirty="0" err="1"/>
              <a:t>namun</a:t>
            </a:r>
            <a:r>
              <a:rPr lang="en-US" dirty="0"/>
              <a:t> tuple </a:t>
            </a:r>
            <a:r>
              <a:rPr lang="en-US" dirty="0" err="1"/>
              <a:t>bersifat</a:t>
            </a:r>
            <a:r>
              <a:rPr lang="en-US" dirty="0"/>
              <a:t> immutable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). Tuple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item tuple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dan </a:t>
            </a:r>
            <a:r>
              <a:rPr lang="en-US" dirty="0" err="1"/>
              <a:t>opsional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9066CD2-3D44-4CB4-A2B7-0C1E1EB7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29000"/>
            <a:ext cx="9617811" cy="24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79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06278B-715F-40E6-96B4-AABCD817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CAC59-A944-4E9D-B0E0-DBE20BA2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dan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50073F-AFE2-4C19-8CF7-65F45870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84604"/>
            <a:ext cx="8369320" cy="30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23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0A6B61-52E6-454C-A929-A9403A22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2165CB-48BD-485E-B57E-D228A32A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 Pada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dan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BB13B3A-2F66-4E6F-AC90-2AAB39A0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160751"/>
            <a:ext cx="8132229" cy="23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5B8F5C-7200-4F20-A589-14B3C3FB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2257B7-1AE8-4976-876F-0B1CAA8B4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5649332-2CF5-4990-84E5-850CA6F0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771128"/>
            <a:ext cx="5351958" cy="28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0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88EBD1-1F49-4BA6-B6E8-619E2D06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FUNGSI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7A643B-FC17-49CF-B974-056B4326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terorganisir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/action.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modularitas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Anda dan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FC13C5E-CA78-4231-9769-FD294CA1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3603795"/>
            <a:ext cx="7045361" cy="14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22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3A28AF-8616-4DA9-BA67-3EE28B36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PYHTON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97F37E-F7D4-4510-878B-B9620381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SCRAPY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WXPYTHON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PILLOW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SQLALCHEMY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51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885E28-54E8-491F-B17E-A52F3B7F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7CB976-9A37-48BA-B3B7-47CDB98C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https://belajarpython.com/tutorial/tipe-data-python</a:t>
            </a:r>
          </a:p>
          <a:p>
            <a:r>
              <a:rPr lang="en-US" dirty="0"/>
              <a:t>https://realpython.com/installing-python/</a:t>
            </a:r>
          </a:p>
          <a:p>
            <a:r>
              <a:rPr lang="en-US" dirty="0"/>
              <a:t>https://www.google.com/search?safe=strict&amp;biw=1366&amp;bih=663&amp;tbm=isch&amp;sa=1&amp;ei=zbeTXI_WIbSYmge0xb74DA&amp;q=pip+instal</a:t>
            </a:r>
          </a:p>
          <a:p>
            <a:r>
              <a:rPr lang="en-US" dirty="0"/>
              <a:t>https://www.youtube.com/watch?v=zPMr0lEMqpo</a:t>
            </a:r>
          </a:p>
          <a:p>
            <a:r>
              <a:rPr lang="en-US" dirty="0"/>
              <a:t>https://www.youtube.com/watch?v=dRWleqAdyW0</a:t>
            </a:r>
          </a:p>
        </p:txBody>
      </p:sp>
    </p:spTree>
    <p:extLst>
      <p:ext uri="{BB962C8B-B14F-4D97-AF65-F5344CB8AC3E}">
        <p14:creationId xmlns:p14="http://schemas.microsoft.com/office/powerpoint/2010/main" val="300868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2B052-9AB9-479B-B9CC-8BDFDF47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 MANAGER (</a:t>
            </a:r>
            <a:r>
              <a:rPr lang="en-US" dirty="0" err="1"/>
              <a:t>instalasi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A9C24B5-D444-4B53-A672-0741C9EEEA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8156" y="2630487"/>
            <a:ext cx="3286125" cy="33337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CFEC6E1-C846-4CE0-9B18-CAD7F70A9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1394" y="2911475"/>
            <a:ext cx="4591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F8451-4288-45F8-B193-661A95F8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85C7218-A6C3-4EF4-ACE8-2B45A5551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52" y="2362364"/>
            <a:ext cx="1223951" cy="1499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BBDA339-C238-4706-BF18-C0CE7E59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15" y="2084833"/>
            <a:ext cx="3735353" cy="2307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7AEEABC-83DE-42BE-BAA9-F199E22AB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481" y="2084832"/>
            <a:ext cx="3727287" cy="230736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B6E387C2-4D4E-438D-9422-C9A9ADFEEF98}"/>
              </a:ext>
            </a:extLst>
          </p:cNvPr>
          <p:cNvSpPr/>
          <p:nvPr/>
        </p:nvSpPr>
        <p:spPr>
          <a:xfrm>
            <a:off x="1865870" y="3002692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CD1BA66C-3167-440E-BBEE-99BEDCB22C76}"/>
              </a:ext>
            </a:extLst>
          </p:cNvPr>
          <p:cNvSpPr/>
          <p:nvPr/>
        </p:nvSpPr>
        <p:spPr>
          <a:xfrm>
            <a:off x="7032667" y="2997543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8EAD61-6B60-473A-8B38-96661AAB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Try the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7F29B70-DFCB-4B02-A4E5-782BFAA51A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1451" y="2285999"/>
            <a:ext cx="5180345" cy="360817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822F0E7-21FB-402F-8482-522707761E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4164" y="2285999"/>
            <a:ext cx="5867112" cy="29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Easy_install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1894115"/>
            <a:ext cx="10079302" cy="4023360"/>
          </a:xfrm>
        </p:spPr>
        <p:txBody>
          <a:bodyPr/>
          <a:lstStyle/>
          <a:p>
            <a:pPr lvl="0"/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Easy Install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adalah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modul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python ( </a:t>
            </a:r>
            <a:r>
              <a:rPr lang="en-US" sz="2400" dirty="0" err="1">
                <a:solidFill>
                  <a:srgbClr val="3E4349"/>
                </a:solidFill>
                <a:latin typeface="Arial Unicode MS" panose="020B0604020202020204" pitchFamily="34" charset="-128"/>
              </a:rPr>
              <a:t>easy_install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) yang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dibundel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dengan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</a:t>
            </a:r>
            <a:r>
              <a:rPr lang="en-US" sz="2400" dirty="0" err="1">
                <a:solidFill>
                  <a:srgbClr val="3E4349"/>
                </a:solidFill>
                <a:latin typeface="Arial Unicode MS" panose="020B0604020202020204" pitchFamily="34" charset="-128"/>
              </a:rPr>
              <a:t>setuptools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yang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memungkinkan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Anda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mengunduh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membuat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memasang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mengelola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paket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Python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secara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otomatis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.</a:t>
            </a:r>
            <a:r>
              <a:rPr lang="en-US" sz="1800" dirty="0"/>
              <a:t> </a:t>
            </a:r>
            <a:endParaRPr lang="en-US" sz="48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006" y="2969159"/>
            <a:ext cx="6290045" cy="34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11E72-9DB2-49FD-85FD-2DF96E42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</a:t>
            </a:r>
            <a:r>
              <a:rPr lang="en-US" dirty="0" smtClean="0"/>
              <a:t>install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28356B7-51E2-4715-A124-6DB5FE17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95" y="3117985"/>
            <a:ext cx="5942597" cy="26883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82962"/>
            <a:ext cx="9720073" cy="4023360"/>
          </a:xfrm>
        </p:spPr>
        <p:txBody>
          <a:bodyPr/>
          <a:lstStyle/>
          <a:p>
            <a:r>
              <a:rPr lang="en-US" b="1" dirty="0"/>
              <a:t>pip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system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 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 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Python .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di </a:t>
            </a:r>
            <a:r>
              <a:rPr lang="en-US" dirty="0" err="1"/>
              <a:t>sumber</a:t>
            </a:r>
            <a:r>
              <a:rPr lang="en-US" dirty="0"/>
              <a:t> default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dependensinya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6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Easy_install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pip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336" y="2286000"/>
            <a:ext cx="756146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2948F8-1ECB-4FD8-B2C9-8B8FF33D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</a:t>
            </a:r>
            <a:r>
              <a:rPr lang="en-US" dirty="0"/>
              <a:t> ide(integrated dev environment)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FC5BDE9-00B6-4E6D-905D-FE57DF585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817505"/>
            <a:ext cx="1448572" cy="2041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A3D9D4-6D55-466D-AF35-3FD2AB89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236" y="1817505"/>
            <a:ext cx="3425911" cy="257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CCDC-723C-44E6-AFDD-3EDA3B60F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940" y="1762482"/>
            <a:ext cx="3759135" cy="28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8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614</TotalTime>
  <Words>686</Words>
  <Application>Microsoft Office PowerPoint</Application>
  <PresentationFormat>Custom</PresentationFormat>
  <Paragraphs>67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Integral</vt:lpstr>
      <vt:lpstr>Basic Python</vt:lpstr>
      <vt:lpstr>Python</vt:lpstr>
      <vt:lpstr>package MANAGER (instalasi)</vt:lpstr>
      <vt:lpstr>Instalasi python</vt:lpstr>
      <vt:lpstr>Try the program</vt:lpstr>
      <vt:lpstr>Easy_install</vt:lpstr>
      <vt:lpstr>Pip install</vt:lpstr>
      <vt:lpstr>Easy_install vs pip</vt:lpstr>
      <vt:lpstr>INStall ide(integrated dev environment)</vt:lpstr>
      <vt:lpstr>Data type</vt:lpstr>
      <vt:lpstr>OPErator</vt:lpstr>
      <vt:lpstr>Operator aritmatika</vt:lpstr>
      <vt:lpstr>Operator perbandingan</vt:lpstr>
      <vt:lpstr>Operator penugasan</vt:lpstr>
      <vt:lpstr>Loop python</vt:lpstr>
      <vt:lpstr>While loop</vt:lpstr>
      <vt:lpstr>For loop</vt:lpstr>
      <vt:lpstr>Nested loop</vt:lpstr>
      <vt:lpstr>Struktur data</vt:lpstr>
      <vt:lpstr>dictionary</vt:lpstr>
      <vt:lpstr>list</vt:lpstr>
      <vt:lpstr>tuple</vt:lpstr>
      <vt:lpstr>Kondisi if</vt:lpstr>
      <vt:lpstr>Kondisi If Else</vt:lpstr>
      <vt:lpstr>Kondisi elif</vt:lpstr>
      <vt:lpstr>FUNGSI PYTHON</vt:lpstr>
      <vt:lpstr>PYHTON LIBRARIES</vt:lpstr>
      <vt:lpstr>daftar PUSTAKA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</dc:title>
  <dc:creator>Yasfitrin Ilyas</dc:creator>
  <cp:lastModifiedBy>ismail - [2010]</cp:lastModifiedBy>
  <cp:revision>34</cp:revision>
  <dcterms:created xsi:type="dcterms:W3CDTF">2019-03-21T07:09:17Z</dcterms:created>
  <dcterms:modified xsi:type="dcterms:W3CDTF">2019-03-25T06:46:21Z</dcterms:modified>
</cp:coreProperties>
</file>