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</a:t>
            </a:r>
            <a:r>
              <a:rPr lang="en-US" baseline="0" dirty="0" err="1"/>
              <a:t>coverd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Subject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AC-479A-B278-E83360D28C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Subject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AC-479A-B278-E83360D28C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Subject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AC-479A-B278-E83360D28C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Subject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2.9</c:v>
                </c:pt>
                <c:pt idx="1">
                  <c:v>3.2</c:v>
                </c:pt>
                <c:pt idx="2">
                  <c:v>5.9</c:v>
                </c:pt>
                <c:pt idx="3">
                  <c:v>1.2</c:v>
                </c:pt>
                <c:pt idx="4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AC-479A-B278-E83360D28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4472768"/>
        <c:axId val="1954472288"/>
      </c:lineChart>
      <c:catAx>
        <c:axId val="19544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472288"/>
        <c:crosses val="autoZero"/>
        <c:auto val="1"/>
        <c:lblAlgn val="ctr"/>
        <c:lblOffset val="100"/>
        <c:noMultiLvlLbl val="0"/>
      </c:catAx>
      <c:valAx>
        <c:axId val="195447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47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Problem</a:t>
            </a:r>
            <a:r>
              <a:rPr lang="en-US" baseline="0" dirty="0"/>
              <a:t> 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Subject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Theory</c:v>
                </c:pt>
                <c:pt idx="1">
                  <c:v>Derivation</c:v>
                </c:pt>
                <c:pt idx="2">
                  <c:v>Numeric</c:v>
                </c:pt>
                <c:pt idx="3">
                  <c:v>Diagrams</c:v>
                </c:pt>
                <c:pt idx="4">
                  <c:v>PYQ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5-452E-A022-2C041C8E40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Subject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Theory</c:v>
                </c:pt>
                <c:pt idx="1">
                  <c:v>Derivation</c:v>
                </c:pt>
                <c:pt idx="2">
                  <c:v>Numeric</c:v>
                </c:pt>
                <c:pt idx="3">
                  <c:v>Diagrams</c:v>
                </c:pt>
                <c:pt idx="4">
                  <c:v>PYQ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5-452E-A022-2C041C8E40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Subject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Theory</c:v>
                </c:pt>
                <c:pt idx="1">
                  <c:v>Derivation</c:v>
                </c:pt>
                <c:pt idx="2">
                  <c:v>Numeric</c:v>
                </c:pt>
                <c:pt idx="3">
                  <c:v>Diagrams</c:v>
                </c:pt>
                <c:pt idx="4">
                  <c:v>PYQ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8</c:v>
                </c:pt>
                <c:pt idx="2">
                  <c:v>22</c:v>
                </c:pt>
                <c:pt idx="3">
                  <c:v>12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25-452E-A022-2C041C8E40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Subject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Theory</c:v>
                </c:pt>
                <c:pt idx="1">
                  <c:v>Derivation</c:v>
                </c:pt>
                <c:pt idx="2">
                  <c:v>Numeric</c:v>
                </c:pt>
                <c:pt idx="3">
                  <c:v>Diagrams</c:v>
                </c:pt>
                <c:pt idx="4">
                  <c:v>PYQ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1">
                  <c:v>14</c:v>
                </c:pt>
                <c:pt idx="2">
                  <c:v>9</c:v>
                </c:pt>
                <c:pt idx="3">
                  <c:v>21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25-452E-A022-2C041C8E4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948352"/>
        <c:axId val="1798948832"/>
      </c:radarChart>
      <c:catAx>
        <c:axId val="17989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948832"/>
        <c:crosses val="autoZero"/>
        <c:auto val="1"/>
        <c:lblAlgn val="ctr"/>
        <c:lblOffset val="100"/>
        <c:noMultiLvlLbl val="0"/>
      </c:catAx>
      <c:valAx>
        <c:axId val="17989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94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3ECCF-2C4F-46B5-87EF-8AB9D865410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E167D5-B485-4BD1-86EA-F3700E764D79}">
      <dgm:prSet phldrT="[Text]"/>
      <dgm:spPr/>
      <dgm:t>
        <a:bodyPr/>
        <a:lstStyle/>
        <a:p>
          <a:r>
            <a:rPr lang="en-US" dirty="0"/>
            <a:t>Subject1</a:t>
          </a:r>
        </a:p>
      </dgm:t>
    </dgm:pt>
    <dgm:pt modelId="{9515BB3B-371D-4F4B-A3CA-2891C59F505F}" type="parTrans" cxnId="{B679EE72-B2EB-462B-9EEE-2256F29CEFA1}">
      <dgm:prSet/>
      <dgm:spPr/>
      <dgm:t>
        <a:bodyPr/>
        <a:lstStyle/>
        <a:p>
          <a:endParaRPr lang="en-US"/>
        </a:p>
      </dgm:t>
    </dgm:pt>
    <dgm:pt modelId="{A58BD955-A2C6-4B1A-9E1C-57421D8F6402}" type="sibTrans" cxnId="{B679EE72-B2EB-462B-9EEE-2256F29CEFA1}">
      <dgm:prSet/>
      <dgm:spPr/>
      <dgm:t>
        <a:bodyPr/>
        <a:lstStyle/>
        <a:p>
          <a:endParaRPr lang="en-US"/>
        </a:p>
      </dgm:t>
    </dgm:pt>
    <dgm:pt modelId="{83383DB9-B590-476A-B712-7A5B46CC0B9B}">
      <dgm:prSet phldrT="[Text]"/>
      <dgm:spPr/>
      <dgm:t>
        <a:bodyPr/>
        <a:lstStyle/>
        <a:p>
          <a:r>
            <a:rPr lang="en-US" dirty="0"/>
            <a:t>Subject2</a:t>
          </a:r>
        </a:p>
      </dgm:t>
    </dgm:pt>
    <dgm:pt modelId="{21C592A5-E804-4910-9777-99B1DCF87F3C}" type="parTrans" cxnId="{D73CDBB0-4CB3-49FA-8913-0929AFEDA7E2}">
      <dgm:prSet/>
      <dgm:spPr/>
      <dgm:t>
        <a:bodyPr/>
        <a:lstStyle/>
        <a:p>
          <a:endParaRPr lang="en-US"/>
        </a:p>
      </dgm:t>
    </dgm:pt>
    <dgm:pt modelId="{1E95B6B2-3F52-4DD6-981B-0B6B7A139735}" type="sibTrans" cxnId="{D73CDBB0-4CB3-49FA-8913-0929AFEDA7E2}">
      <dgm:prSet/>
      <dgm:spPr/>
      <dgm:t>
        <a:bodyPr/>
        <a:lstStyle/>
        <a:p>
          <a:endParaRPr lang="en-US"/>
        </a:p>
      </dgm:t>
    </dgm:pt>
    <dgm:pt modelId="{993E8FAE-9D93-4AE7-8334-171C61F169AD}">
      <dgm:prSet phldrT="[Text]"/>
      <dgm:spPr/>
      <dgm:t>
        <a:bodyPr/>
        <a:lstStyle/>
        <a:p>
          <a:r>
            <a:rPr lang="en-US" dirty="0"/>
            <a:t>Subject3</a:t>
          </a:r>
        </a:p>
      </dgm:t>
    </dgm:pt>
    <dgm:pt modelId="{E86DAD6A-6717-4650-9DB8-A5BC9154BD7D}" type="parTrans" cxnId="{7FDFD4C8-11DA-4C5C-9580-305221F92D8A}">
      <dgm:prSet/>
      <dgm:spPr/>
      <dgm:t>
        <a:bodyPr/>
        <a:lstStyle/>
        <a:p>
          <a:endParaRPr lang="en-US"/>
        </a:p>
      </dgm:t>
    </dgm:pt>
    <dgm:pt modelId="{0A616D83-8CD5-4047-A0EA-9675AC978EAF}" type="sibTrans" cxnId="{7FDFD4C8-11DA-4C5C-9580-305221F92D8A}">
      <dgm:prSet/>
      <dgm:spPr/>
      <dgm:t>
        <a:bodyPr/>
        <a:lstStyle/>
        <a:p>
          <a:endParaRPr lang="en-US"/>
        </a:p>
      </dgm:t>
    </dgm:pt>
    <dgm:pt modelId="{40C93AC2-6E38-4049-A4F4-33E8C6DD2966}">
      <dgm:prSet/>
      <dgm:spPr/>
      <dgm:t>
        <a:bodyPr/>
        <a:lstStyle/>
        <a:p>
          <a:r>
            <a:rPr lang="en-US" dirty="0"/>
            <a:t>Subject4</a:t>
          </a:r>
        </a:p>
      </dgm:t>
    </dgm:pt>
    <dgm:pt modelId="{48E19377-9DEC-4078-9898-8DA47A853782}" type="parTrans" cxnId="{829CB14D-5F2B-4F3E-9506-511FF3C2D4B9}">
      <dgm:prSet/>
      <dgm:spPr/>
      <dgm:t>
        <a:bodyPr/>
        <a:lstStyle/>
        <a:p>
          <a:endParaRPr lang="en-US"/>
        </a:p>
      </dgm:t>
    </dgm:pt>
    <dgm:pt modelId="{25333248-334C-4B39-9E4C-C2A76665B1E9}" type="sibTrans" cxnId="{829CB14D-5F2B-4F3E-9506-511FF3C2D4B9}">
      <dgm:prSet/>
      <dgm:spPr/>
      <dgm:t>
        <a:bodyPr/>
        <a:lstStyle/>
        <a:p>
          <a:endParaRPr lang="en-US"/>
        </a:p>
      </dgm:t>
    </dgm:pt>
    <dgm:pt modelId="{076A77DB-82B2-4E25-9A21-97B2D6231C27}">
      <dgm:prSet/>
      <dgm:spPr/>
      <dgm:t>
        <a:bodyPr/>
        <a:lstStyle/>
        <a:p>
          <a:r>
            <a:rPr lang="en-US" dirty="0"/>
            <a:t>Subject5</a:t>
          </a:r>
        </a:p>
      </dgm:t>
    </dgm:pt>
    <dgm:pt modelId="{A8AE5F9B-76EF-4C72-887B-183BCCF0ABE6}" type="parTrans" cxnId="{6E084050-F5AA-4654-B12D-37B3CAD696FD}">
      <dgm:prSet/>
      <dgm:spPr/>
      <dgm:t>
        <a:bodyPr/>
        <a:lstStyle/>
        <a:p>
          <a:endParaRPr lang="en-US"/>
        </a:p>
      </dgm:t>
    </dgm:pt>
    <dgm:pt modelId="{21C358D1-5E35-4910-B7C8-CAC29FEE7463}" type="sibTrans" cxnId="{6E084050-F5AA-4654-B12D-37B3CAD696FD}">
      <dgm:prSet/>
      <dgm:spPr/>
      <dgm:t>
        <a:bodyPr/>
        <a:lstStyle/>
        <a:p>
          <a:endParaRPr lang="en-US"/>
        </a:p>
      </dgm:t>
    </dgm:pt>
    <dgm:pt modelId="{DC3DBA5A-757F-4A43-B646-E1E79C5E43FD}" type="pres">
      <dgm:prSet presAssocID="{31E3ECCF-2C4F-46B5-87EF-8AB9D8654106}" presName="Name0" presStyleCnt="0">
        <dgm:presLayoutVars>
          <dgm:dir/>
          <dgm:resizeHandles val="exact"/>
        </dgm:presLayoutVars>
      </dgm:prSet>
      <dgm:spPr/>
    </dgm:pt>
    <dgm:pt modelId="{4DCBF289-DD17-4C9F-9E34-14591A7243DC}" type="pres">
      <dgm:prSet presAssocID="{31E3ECCF-2C4F-46B5-87EF-8AB9D8654106}" presName="fgShape" presStyleLbl="fgShp" presStyleIdx="0" presStyleCnt="1"/>
      <dgm:spPr/>
    </dgm:pt>
    <dgm:pt modelId="{A26F4B1C-E366-4AD8-96F9-BC79DBFEC8EF}" type="pres">
      <dgm:prSet presAssocID="{31E3ECCF-2C4F-46B5-87EF-8AB9D8654106}" presName="linComp" presStyleCnt="0"/>
      <dgm:spPr/>
    </dgm:pt>
    <dgm:pt modelId="{40705BDD-1F3A-4086-BFC1-99166CC4A737}" type="pres">
      <dgm:prSet presAssocID="{6EE167D5-B485-4BD1-86EA-F3700E764D79}" presName="compNode" presStyleCnt="0"/>
      <dgm:spPr/>
    </dgm:pt>
    <dgm:pt modelId="{92BB4984-61A0-4566-AFBB-B0FDBCCA4F72}" type="pres">
      <dgm:prSet presAssocID="{6EE167D5-B485-4BD1-86EA-F3700E764D79}" presName="bkgdShape" presStyleLbl="node1" presStyleIdx="0" presStyleCnt="5"/>
      <dgm:spPr/>
    </dgm:pt>
    <dgm:pt modelId="{2C5C89BB-1556-47DA-8A56-852261DE80AA}" type="pres">
      <dgm:prSet presAssocID="{6EE167D5-B485-4BD1-86EA-F3700E764D79}" presName="nodeTx" presStyleLbl="node1" presStyleIdx="0" presStyleCnt="5">
        <dgm:presLayoutVars>
          <dgm:bulletEnabled val="1"/>
        </dgm:presLayoutVars>
      </dgm:prSet>
      <dgm:spPr/>
    </dgm:pt>
    <dgm:pt modelId="{30073810-8C5C-46ED-AEF0-6FDE7C66C72A}" type="pres">
      <dgm:prSet presAssocID="{6EE167D5-B485-4BD1-86EA-F3700E764D79}" presName="invisiNode" presStyleLbl="node1" presStyleIdx="0" presStyleCnt="5"/>
      <dgm:spPr/>
    </dgm:pt>
    <dgm:pt modelId="{30AF41EB-3AE3-4674-A584-D72B7D6F5E37}" type="pres">
      <dgm:prSet presAssocID="{6EE167D5-B485-4BD1-86EA-F3700E764D79}" presName="imagNode" presStyleLbl="fgImgPlace1" presStyleIdx="0" presStyleCnt="5"/>
      <dgm:spPr/>
    </dgm:pt>
    <dgm:pt modelId="{2F0B9525-DBE2-4F13-9BCC-37627FEABBF3}" type="pres">
      <dgm:prSet presAssocID="{A58BD955-A2C6-4B1A-9E1C-57421D8F6402}" presName="sibTrans" presStyleLbl="sibTrans2D1" presStyleIdx="0" presStyleCnt="0"/>
      <dgm:spPr/>
    </dgm:pt>
    <dgm:pt modelId="{025666E4-DC4D-46AC-9685-B9A14B46CB51}" type="pres">
      <dgm:prSet presAssocID="{83383DB9-B590-476A-B712-7A5B46CC0B9B}" presName="compNode" presStyleCnt="0"/>
      <dgm:spPr/>
    </dgm:pt>
    <dgm:pt modelId="{8213D87A-BB95-48A4-92F0-BAC25D6B3E13}" type="pres">
      <dgm:prSet presAssocID="{83383DB9-B590-476A-B712-7A5B46CC0B9B}" presName="bkgdShape" presStyleLbl="node1" presStyleIdx="1" presStyleCnt="5"/>
      <dgm:spPr/>
    </dgm:pt>
    <dgm:pt modelId="{A4E1475C-E493-4AA2-B877-F0764D9BFA33}" type="pres">
      <dgm:prSet presAssocID="{83383DB9-B590-476A-B712-7A5B46CC0B9B}" presName="nodeTx" presStyleLbl="node1" presStyleIdx="1" presStyleCnt="5">
        <dgm:presLayoutVars>
          <dgm:bulletEnabled val="1"/>
        </dgm:presLayoutVars>
      </dgm:prSet>
      <dgm:spPr/>
    </dgm:pt>
    <dgm:pt modelId="{A62E861D-21A1-47CD-9411-C017B89B73FF}" type="pres">
      <dgm:prSet presAssocID="{83383DB9-B590-476A-B712-7A5B46CC0B9B}" presName="invisiNode" presStyleLbl="node1" presStyleIdx="1" presStyleCnt="5"/>
      <dgm:spPr/>
    </dgm:pt>
    <dgm:pt modelId="{28C3EAD8-D31C-4A45-9EB0-96FA453214A6}" type="pres">
      <dgm:prSet presAssocID="{83383DB9-B590-476A-B712-7A5B46CC0B9B}" presName="imagNode" presStyleLbl="fgImgPlace1" presStyleIdx="1" presStyleCnt="5"/>
      <dgm:spPr/>
    </dgm:pt>
    <dgm:pt modelId="{5E7FF0FD-1000-41D8-9E52-72598617AC5E}" type="pres">
      <dgm:prSet presAssocID="{1E95B6B2-3F52-4DD6-981B-0B6B7A139735}" presName="sibTrans" presStyleLbl="sibTrans2D1" presStyleIdx="0" presStyleCnt="0"/>
      <dgm:spPr/>
    </dgm:pt>
    <dgm:pt modelId="{8DA5A3F3-B7AF-4A8C-A328-450E957FB5D3}" type="pres">
      <dgm:prSet presAssocID="{993E8FAE-9D93-4AE7-8334-171C61F169AD}" presName="compNode" presStyleCnt="0"/>
      <dgm:spPr/>
    </dgm:pt>
    <dgm:pt modelId="{46AE52C1-B30F-452E-B679-8C9BFA05BFCB}" type="pres">
      <dgm:prSet presAssocID="{993E8FAE-9D93-4AE7-8334-171C61F169AD}" presName="bkgdShape" presStyleLbl="node1" presStyleIdx="2" presStyleCnt="5"/>
      <dgm:spPr/>
    </dgm:pt>
    <dgm:pt modelId="{B074D8B9-1801-431D-8620-6AEE744BFCA9}" type="pres">
      <dgm:prSet presAssocID="{993E8FAE-9D93-4AE7-8334-171C61F169AD}" presName="nodeTx" presStyleLbl="node1" presStyleIdx="2" presStyleCnt="5">
        <dgm:presLayoutVars>
          <dgm:bulletEnabled val="1"/>
        </dgm:presLayoutVars>
      </dgm:prSet>
      <dgm:spPr/>
    </dgm:pt>
    <dgm:pt modelId="{40D0F779-C93B-4C68-9FBC-ADEE90283328}" type="pres">
      <dgm:prSet presAssocID="{993E8FAE-9D93-4AE7-8334-171C61F169AD}" presName="invisiNode" presStyleLbl="node1" presStyleIdx="2" presStyleCnt="5"/>
      <dgm:spPr/>
    </dgm:pt>
    <dgm:pt modelId="{9336FAD3-8EC8-47E9-8606-4441A8874546}" type="pres">
      <dgm:prSet presAssocID="{993E8FAE-9D93-4AE7-8334-171C61F169AD}" presName="imagNode" presStyleLbl="fgImgPlace1" presStyleIdx="2" presStyleCnt="5"/>
      <dgm:spPr/>
    </dgm:pt>
    <dgm:pt modelId="{81136CC5-51A9-4AC5-B80A-0DCD10C4FB3E}" type="pres">
      <dgm:prSet presAssocID="{0A616D83-8CD5-4047-A0EA-9675AC978EAF}" presName="sibTrans" presStyleLbl="sibTrans2D1" presStyleIdx="0" presStyleCnt="0"/>
      <dgm:spPr/>
    </dgm:pt>
    <dgm:pt modelId="{00014F52-867B-41C2-84E6-389A790670D9}" type="pres">
      <dgm:prSet presAssocID="{40C93AC2-6E38-4049-A4F4-33E8C6DD2966}" presName="compNode" presStyleCnt="0"/>
      <dgm:spPr/>
    </dgm:pt>
    <dgm:pt modelId="{0E266611-CA84-4E11-BF77-E769F215759C}" type="pres">
      <dgm:prSet presAssocID="{40C93AC2-6E38-4049-A4F4-33E8C6DD2966}" presName="bkgdShape" presStyleLbl="node1" presStyleIdx="3" presStyleCnt="5"/>
      <dgm:spPr/>
    </dgm:pt>
    <dgm:pt modelId="{33F19677-9AA4-4E2A-A6D1-05353FE481F9}" type="pres">
      <dgm:prSet presAssocID="{40C93AC2-6E38-4049-A4F4-33E8C6DD2966}" presName="nodeTx" presStyleLbl="node1" presStyleIdx="3" presStyleCnt="5">
        <dgm:presLayoutVars>
          <dgm:bulletEnabled val="1"/>
        </dgm:presLayoutVars>
      </dgm:prSet>
      <dgm:spPr/>
    </dgm:pt>
    <dgm:pt modelId="{D09CB62E-4BCE-475B-A8D4-FD1EB7083CFB}" type="pres">
      <dgm:prSet presAssocID="{40C93AC2-6E38-4049-A4F4-33E8C6DD2966}" presName="invisiNode" presStyleLbl="node1" presStyleIdx="3" presStyleCnt="5"/>
      <dgm:spPr/>
    </dgm:pt>
    <dgm:pt modelId="{454C85CF-F489-4BB0-B766-14652D56397D}" type="pres">
      <dgm:prSet presAssocID="{40C93AC2-6E38-4049-A4F4-33E8C6DD2966}" presName="imagNode" presStyleLbl="fgImgPlace1" presStyleIdx="3" presStyleCnt="5"/>
      <dgm:spPr/>
    </dgm:pt>
    <dgm:pt modelId="{BDB8781D-6C1F-4848-9136-DBDF93F62166}" type="pres">
      <dgm:prSet presAssocID="{25333248-334C-4B39-9E4C-C2A76665B1E9}" presName="sibTrans" presStyleLbl="sibTrans2D1" presStyleIdx="0" presStyleCnt="0"/>
      <dgm:spPr/>
    </dgm:pt>
    <dgm:pt modelId="{4A60A860-8096-49C4-8F79-92A60216C901}" type="pres">
      <dgm:prSet presAssocID="{076A77DB-82B2-4E25-9A21-97B2D6231C27}" presName="compNode" presStyleCnt="0"/>
      <dgm:spPr/>
    </dgm:pt>
    <dgm:pt modelId="{44AB7496-D8E7-47FC-A850-727313EBD217}" type="pres">
      <dgm:prSet presAssocID="{076A77DB-82B2-4E25-9A21-97B2D6231C27}" presName="bkgdShape" presStyleLbl="node1" presStyleIdx="4" presStyleCnt="5"/>
      <dgm:spPr/>
    </dgm:pt>
    <dgm:pt modelId="{4CDB5807-5486-47D9-B58D-D38A87895003}" type="pres">
      <dgm:prSet presAssocID="{076A77DB-82B2-4E25-9A21-97B2D6231C27}" presName="nodeTx" presStyleLbl="node1" presStyleIdx="4" presStyleCnt="5">
        <dgm:presLayoutVars>
          <dgm:bulletEnabled val="1"/>
        </dgm:presLayoutVars>
      </dgm:prSet>
      <dgm:spPr/>
    </dgm:pt>
    <dgm:pt modelId="{05AE1F54-B9F0-48D9-82F2-5AF7A1264598}" type="pres">
      <dgm:prSet presAssocID="{076A77DB-82B2-4E25-9A21-97B2D6231C27}" presName="invisiNode" presStyleLbl="node1" presStyleIdx="4" presStyleCnt="5"/>
      <dgm:spPr/>
    </dgm:pt>
    <dgm:pt modelId="{683338F2-8BF3-4518-89C9-AA2768B7E27D}" type="pres">
      <dgm:prSet presAssocID="{076A77DB-82B2-4E25-9A21-97B2D6231C27}" presName="imagNode" presStyleLbl="fgImgPlace1" presStyleIdx="4" presStyleCnt="5"/>
      <dgm:spPr/>
    </dgm:pt>
  </dgm:ptLst>
  <dgm:cxnLst>
    <dgm:cxn modelId="{BA755F00-5F98-4D85-A6F1-8D9F65FFFF5F}" type="presOf" srcId="{25333248-334C-4B39-9E4C-C2A76665B1E9}" destId="{BDB8781D-6C1F-4848-9136-DBDF93F62166}" srcOrd="0" destOrd="0" presId="urn:microsoft.com/office/officeart/2005/8/layout/hList7"/>
    <dgm:cxn modelId="{61559F15-4A04-41FE-8293-BDC8F2108B6D}" type="presOf" srcId="{40C93AC2-6E38-4049-A4F4-33E8C6DD2966}" destId="{0E266611-CA84-4E11-BF77-E769F215759C}" srcOrd="0" destOrd="0" presId="urn:microsoft.com/office/officeart/2005/8/layout/hList7"/>
    <dgm:cxn modelId="{30D83B17-1E56-4442-A3B9-9EF9C7E56CE4}" type="presOf" srcId="{076A77DB-82B2-4E25-9A21-97B2D6231C27}" destId="{4CDB5807-5486-47D9-B58D-D38A87895003}" srcOrd="1" destOrd="0" presId="urn:microsoft.com/office/officeart/2005/8/layout/hList7"/>
    <dgm:cxn modelId="{DFE2C518-8999-404A-8F89-E366E656561A}" type="presOf" srcId="{A58BD955-A2C6-4B1A-9E1C-57421D8F6402}" destId="{2F0B9525-DBE2-4F13-9BCC-37627FEABBF3}" srcOrd="0" destOrd="0" presId="urn:microsoft.com/office/officeart/2005/8/layout/hList7"/>
    <dgm:cxn modelId="{1E090825-2CFB-479B-8C0F-C92514E593B6}" type="presOf" srcId="{993E8FAE-9D93-4AE7-8334-171C61F169AD}" destId="{46AE52C1-B30F-452E-B679-8C9BFA05BFCB}" srcOrd="0" destOrd="0" presId="urn:microsoft.com/office/officeart/2005/8/layout/hList7"/>
    <dgm:cxn modelId="{152F813F-7C2F-4148-8156-904B9CE271D9}" type="presOf" srcId="{31E3ECCF-2C4F-46B5-87EF-8AB9D8654106}" destId="{DC3DBA5A-757F-4A43-B646-E1E79C5E43FD}" srcOrd="0" destOrd="0" presId="urn:microsoft.com/office/officeart/2005/8/layout/hList7"/>
    <dgm:cxn modelId="{20826D61-43DA-4F91-A9F6-B4F2E6814663}" type="presOf" srcId="{993E8FAE-9D93-4AE7-8334-171C61F169AD}" destId="{B074D8B9-1801-431D-8620-6AEE744BFCA9}" srcOrd="1" destOrd="0" presId="urn:microsoft.com/office/officeart/2005/8/layout/hList7"/>
    <dgm:cxn modelId="{829CB14D-5F2B-4F3E-9506-511FF3C2D4B9}" srcId="{31E3ECCF-2C4F-46B5-87EF-8AB9D8654106}" destId="{40C93AC2-6E38-4049-A4F4-33E8C6DD2966}" srcOrd="3" destOrd="0" parTransId="{48E19377-9DEC-4078-9898-8DA47A853782}" sibTransId="{25333248-334C-4B39-9E4C-C2A76665B1E9}"/>
    <dgm:cxn modelId="{6E084050-F5AA-4654-B12D-37B3CAD696FD}" srcId="{31E3ECCF-2C4F-46B5-87EF-8AB9D8654106}" destId="{076A77DB-82B2-4E25-9A21-97B2D6231C27}" srcOrd="4" destOrd="0" parTransId="{A8AE5F9B-76EF-4C72-887B-183BCCF0ABE6}" sibTransId="{21C358D1-5E35-4910-B7C8-CAC29FEE7463}"/>
    <dgm:cxn modelId="{B679EE72-B2EB-462B-9EEE-2256F29CEFA1}" srcId="{31E3ECCF-2C4F-46B5-87EF-8AB9D8654106}" destId="{6EE167D5-B485-4BD1-86EA-F3700E764D79}" srcOrd="0" destOrd="0" parTransId="{9515BB3B-371D-4F4B-A3CA-2891C59F505F}" sibTransId="{A58BD955-A2C6-4B1A-9E1C-57421D8F6402}"/>
    <dgm:cxn modelId="{9345DD55-4894-4C83-B08D-8BB7CBF6AF13}" type="presOf" srcId="{40C93AC2-6E38-4049-A4F4-33E8C6DD2966}" destId="{33F19677-9AA4-4E2A-A6D1-05353FE481F9}" srcOrd="1" destOrd="0" presId="urn:microsoft.com/office/officeart/2005/8/layout/hList7"/>
    <dgm:cxn modelId="{CD838A78-E47B-48CE-B04C-A87B1398D69C}" type="presOf" srcId="{6EE167D5-B485-4BD1-86EA-F3700E764D79}" destId="{2C5C89BB-1556-47DA-8A56-852261DE80AA}" srcOrd="1" destOrd="0" presId="urn:microsoft.com/office/officeart/2005/8/layout/hList7"/>
    <dgm:cxn modelId="{EE43A8A8-296F-459E-99F2-043B44B0340E}" type="presOf" srcId="{83383DB9-B590-476A-B712-7A5B46CC0B9B}" destId="{A4E1475C-E493-4AA2-B877-F0764D9BFA33}" srcOrd="1" destOrd="0" presId="urn:microsoft.com/office/officeart/2005/8/layout/hList7"/>
    <dgm:cxn modelId="{D73CDBB0-4CB3-49FA-8913-0929AFEDA7E2}" srcId="{31E3ECCF-2C4F-46B5-87EF-8AB9D8654106}" destId="{83383DB9-B590-476A-B712-7A5B46CC0B9B}" srcOrd="1" destOrd="0" parTransId="{21C592A5-E804-4910-9777-99B1DCF87F3C}" sibTransId="{1E95B6B2-3F52-4DD6-981B-0B6B7A139735}"/>
    <dgm:cxn modelId="{9A4CAEB6-929E-4626-A359-31325AF84965}" type="presOf" srcId="{076A77DB-82B2-4E25-9A21-97B2D6231C27}" destId="{44AB7496-D8E7-47FC-A850-727313EBD217}" srcOrd="0" destOrd="0" presId="urn:microsoft.com/office/officeart/2005/8/layout/hList7"/>
    <dgm:cxn modelId="{0F1AFAB6-07AF-462E-8E1D-F64519D1642A}" type="presOf" srcId="{6EE167D5-B485-4BD1-86EA-F3700E764D79}" destId="{92BB4984-61A0-4566-AFBB-B0FDBCCA4F72}" srcOrd="0" destOrd="0" presId="urn:microsoft.com/office/officeart/2005/8/layout/hList7"/>
    <dgm:cxn modelId="{7FDFD4C8-11DA-4C5C-9580-305221F92D8A}" srcId="{31E3ECCF-2C4F-46B5-87EF-8AB9D8654106}" destId="{993E8FAE-9D93-4AE7-8334-171C61F169AD}" srcOrd="2" destOrd="0" parTransId="{E86DAD6A-6717-4650-9DB8-A5BC9154BD7D}" sibTransId="{0A616D83-8CD5-4047-A0EA-9675AC978EAF}"/>
    <dgm:cxn modelId="{63DC48DA-6EE4-42D5-9180-D024D5828F13}" type="presOf" srcId="{1E95B6B2-3F52-4DD6-981B-0B6B7A139735}" destId="{5E7FF0FD-1000-41D8-9E52-72598617AC5E}" srcOrd="0" destOrd="0" presId="urn:microsoft.com/office/officeart/2005/8/layout/hList7"/>
    <dgm:cxn modelId="{0CBCE6E6-259E-4F5D-AA94-D6179FE20D25}" type="presOf" srcId="{83383DB9-B590-476A-B712-7A5B46CC0B9B}" destId="{8213D87A-BB95-48A4-92F0-BAC25D6B3E13}" srcOrd="0" destOrd="0" presId="urn:microsoft.com/office/officeart/2005/8/layout/hList7"/>
    <dgm:cxn modelId="{563F09EF-DC8B-49EB-BFDC-63D21B81974F}" type="presOf" srcId="{0A616D83-8CD5-4047-A0EA-9675AC978EAF}" destId="{81136CC5-51A9-4AC5-B80A-0DCD10C4FB3E}" srcOrd="0" destOrd="0" presId="urn:microsoft.com/office/officeart/2005/8/layout/hList7"/>
    <dgm:cxn modelId="{3CE1CBD7-BFD6-4F67-BDC8-29615476070C}" type="presParOf" srcId="{DC3DBA5A-757F-4A43-B646-E1E79C5E43FD}" destId="{4DCBF289-DD17-4C9F-9E34-14591A7243DC}" srcOrd="0" destOrd="0" presId="urn:microsoft.com/office/officeart/2005/8/layout/hList7"/>
    <dgm:cxn modelId="{9E0AF741-BADC-4C77-99E4-140EB022F453}" type="presParOf" srcId="{DC3DBA5A-757F-4A43-B646-E1E79C5E43FD}" destId="{A26F4B1C-E366-4AD8-96F9-BC79DBFEC8EF}" srcOrd="1" destOrd="0" presId="urn:microsoft.com/office/officeart/2005/8/layout/hList7"/>
    <dgm:cxn modelId="{D680EA20-D3BF-4D07-A858-FB4C2001E49B}" type="presParOf" srcId="{A26F4B1C-E366-4AD8-96F9-BC79DBFEC8EF}" destId="{40705BDD-1F3A-4086-BFC1-99166CC4A737}" srcOrd="0" destOrd="0" presId="urn:microsoft.com/office/officeart/2005/8/layout/hList7"/>
    <dgm:cxn modelId="{18601D1F-18E3-44D4-A7E2-ECC4A98E58B3}" type="presParOf" srcId="{40705BDD-1F3A-4086-BFC1-99166CC4A737}" destId="{92BB4984-61A0-4566-AFBB-B0FDBCCA4F72}" srcOrd="0" destOrd="0" presId="urn:microsoft.com/office/officeart/2005/8/layout/hList7"/>
    <dgm:cxn modelId="{4A03386E-78C1-43D8-8FDF-77F0A3956E85}" type="presParOf" srcId="{40705BDD-1F3A-4086-BFC1-99166CC4A737}" destId="{2C5C89BB-1556-47DA-8A56-852261DE80AA}" srcOrd="1" destOrd="0" presId="urn:microsoft.com/office/officeart/2005/8/layout/hList7"/>
    <dgm:cxn modelId="{28E34F1C-5C4B-4253-AAD4-A0EF3CBD928C}" type="presParOf" srcId="{40705BDD-1F3A-4086-BFC1-99166CC4A737}" destId="{30073810-8C5C-46ED-AEF0-6FDE7C66C72A}" srcOrd="2" destOrd="0" presId="urn:microsoft.com/office/officeart/2005/8/layout/hList7"/>
    <dgm:cxn modelId="{2A11C06B-C5AE-484B-8D05-22256F0C4488}" type="presParOf" srcId="{40705BDD-1F3A-4086-BFC1-99166CC4A737}" destId="{30AF41EB-3AE3-4674-A584-D72B7D6F5E37}" srcOrd="3" destOrd="0" presId="urn:microsoft.com/office/officeart/2005/8/layout/hList7"/>
    <dgm:cxn modelId="{84153768-FB49-46D4-B969-8B79937B8672}" type="presParOf" srcId="{A26F4B1C-E366-4AD8-96F9-BC79DBFEC8EF}" destId="{2F0B9525-DBE2-4F13-9BCC-37627FEABBF3}" srcOrd="1" destOrd="0" presId="urn:microsoft.com/office/officeart/2005/8/layout/hList7"/>
    <dgm:cxn modelId="{DE0F2C95-3885-4F2C-9892-2B259F781304}" type="presParOf" srcId="{A26F4B1C-E366-4AD8-96F9-BC79DBFEC8EF}" destId="{025666E4-DC4D-46AC-9685-B9A14B46CB51}" srcOrd="2" destOrd="0" presId="urn:microsoft.com/office/officeart/2005/8/layout/hList7"/>
    <dgm:cxn modelId="{F1E0096C-8A10-40D7-9B45-01F48E3DD7C7}" type="presParOf" srcId="{025666E4-DC4D-46AC-9685-B9A14B46CB51}" destId="{8213D87A-BB95-48A4-92F0-BAC25D6B3E13}" srcOrd="0" destOrd="0" presId="urn:microsoft.com/office/officeart/2005/8/layout/hList7"/>
    <dgm:cxn modelId="{C94162AB-9C30-4FCA-999C-43683E385250}" type="presParOf" srcId="{025666E4-DC4D-46AC-9685-B9A14B46CB51}" destId="{A4E1475C-E493-4AA2-B877-F0764D9BFA33}" srcOrd="1" destOrd="0" presId="urn:microsoft.com/office/officeart/2005/8/layout/hList7"/>
    <dgm:cxn modelId="{AB1E7D2F-8C43-4D32-BFB5-07DBE3673ACB}" type="presParOf" srcId="{025666E4-DC4D-46AC-9685-B9A14B46CB51}" destId="{A62E861D-21A1-47CD-9411-C017B89B73FF}" srcOrd="2" destOrd="0" presId="urn:microsoft.com/office/officeart/2005/8/layout/hList7"/>
    <dgm:cxn modelId="{6B76AD85-A9A6-480E-8C23-81093FC689CE}" type="presParOf" srcId="{025666E4-DC4D-46AC-9685-B9A14B46CB51}" destId="{28C3EAD8-D31C-4A45-9EB0-96FA453214A6}" srcOrd="3" destOrd="0" presId="urn:microsoft.com/office/officeart/2005/8/layout/hList7"/>
    <dgm:cxn modelId="{9C20AF8C-EBA6-4B46-B8CF-09BD29B98CC0}" type="presParOf" srcId="{A26F4B1C-E366-4AD8-96F9-BC79DBFEC8EF}" destId="{5E7FF0FD-1000-41D8-9E52-72598617AC5E}" srcOrd="3" destOrd="0" presId="urn:microsoft.com/office/officeart/2005/8/layout/hList7"/>
    <dgm:cxn modelId="{213FBDA8-E88A-44D2-A26C-EF88D68E98CD}" type="presParOf" srcId="{A26F4B1C-E366-4AD8-96F9-BC79DBFEC8EF}" destId="{8DA5A3F3-B7AF-4A8C-A328-450E957FB5D3}" srcOrd="4" destOrd="0" presId="urn:microsoft.com/office/officeart/2005/8/layout/hList7"/>
    <dgm:cxn modelId="{BB5B0B1D-9DD7-44AE-92F9-3DE280471023}" type="presParOf" srcId="{8DA5A3F3-B7AF-4A8C-A328-450E957FB5D3}" destId="{46AE52C1-B30F-452E-B679-8C9BFA05BFCB}" srcOrd="0" destOrd="0" presId="urn:microsoft.com/office/officeart/2005/8/layout/hList7"/>
    <dgm:cxn modelId="{D372649D-9DF5-4E95-84C6-9C17DE7A9B7D}" type="presParOf" srcId="{8DA5A3F3-B7AF-4A8C-A328-450E957FB5D3}" destId="{B074D8B9-1801-431D-8620-6AEE744BFCA9}" srcOrd="1" destOrd="0" presId="urn:microsoft.com/office/officeart/2005/8/layout/hList7"/>
    <dgm:cxn modelId="{F05443FF-F0E1-4818-9E18-22406CAD7AEB}" type="presParOf" srcId="{8DA5A3F3-B7AF-4A8C-A328-450E957FB5D3}" destId="{40D0F779-C93B-4C68-9FBC-ADEE90283328}" srcOrd="2" destOrd="0" presId="urn:microsoft.com/office/officeart/2005/8/layout/hList7"/>
    <dgm:cxn modelId="{CCE4A9F9-3F83-4ABD-9E44-57A061FD3D47}" type="presParOf" srcId="{8DA5A3F3-B7AF-4A8C-A328-450E957FB5D3}" destId="{9336FAD3-8EC8-47E9-8606-4441A8874546}" srcOrd="3" destOrd="0" presId="urn:microsoft.com/office/officeart/2005/8/layout/hList7"/>
    <dgm:cxn modelId="{7A7C37CD-B256-490B-AFE3-22F9F3719973}" type="presParOf" srcId="{A26F4B1C-E366-4AD8-96F9-BC79DBFEC8EF}" destId="{81136CC5-51A9-4AC5-B80A-0DCD10C4FB3E}" srcOrd="5" destOrd="0" presId="urn:microsoft.com/office/officeart/2005/8/layout/hList7"/>
    <dgm:cxn modelId="{FA4D719C-3C2D-4939-A038-B457DC3703B0}" type="presParOf" srcId="{A26F4B1C-E366-4AD8-96F9-BC79DBFEC8EF}" destId="{00014F52-867B-41C2-84E6-389A790670D9}" srcOrd="6" destOrd="0" presId="urn:microsoft.com/office/officeart/2005/8/layout/hList7"/>
    <dgm:cxn modelId="{F8153171-0916-4BEE-9AE1-0D94E12ED96E}" type="presParOf" srcId="{00014F52-867B-41C2-84E6-389A790670D9}" destId="{0E266611-CA84-4E11-BF77-E769F215759C}" srcOrd="0" destOrd="0" presId="urn:microsoft.com/office/officeart/2005/8/layout/hList7"/>
    <dgm:cxn modelId="{386581B1-1D9D-40F9-AC82-DEF6054940A3}" type="presParOf" srcId="{00014F52-867B-41C2-84E6-389A790670D9}" destId="{33F19677-9AA4-4E2A-A6D1-05353FE481F9}" srcOrd="1" destOrd="0" presId="urn:microsoft.com/office/officeart/2005/8/layout/hList7"/>
    <dgm:cxn modelId="{BCA9FCE2-EC67-4223-A955-D74DB0ECB361}" type="presParOf" srcId="{00014F52-867B-41C2-84E6-389A790670D9}" destId="{D09CB62E-4BCE-475B-A8D4-FD1EB7083CFB}" srcOrd="2" destOrd="0" presId="urn:microsoft.com/office/officeart/2005/8/layout/hList7"/>
    <dgm:cxn modelId="{0D0D6BDF-2BBA-48BD-8E79-A934C9F2BCAB}" type="presParOf" srcId="{00014F52-867B-41C2-84E6-389A790670D9}" destId="{454C85CF-F489-4BB0-B766-14652D56397D}" srcOrd="3" destOrd="0" presId="urn:microsoft.com/office/officeart/2005/8/layout/hList7"/>
    <dgm:cxn modelId="{4AC22688-45A5-41D2-A976-F73681E6F506}" type="presParOf" srcId="{A26F4B1C-E366-4AD8-96F9-BC79DBFEC8EF}" destId="{BDB8781D-6C1F-4848-9136-DBDF93F62166}" srcOrd="7" destOrd="0" presId="urn:microsoft.com/office/officeart/2005/8/layout/hList7"/>
    <dgm:cxn modelId="{273CCB34-3B90-447D-BD3F-C5E0BDDB6358}" type="presParOf" srcId="{A26F4B1C-E366-4AD8-96F9-BC79DBFEC8EF}" destId="{4A60A860-8096-49C4-8F79-92A60216C901}" srcOrd="8" destOrd="0" presId="urn:microsoft.com/office/officeart/2005/8/layout/hList7"/>
    <dgm:cxn modelId="{F4FBF0D4-8928-4290-A144-C9D2E018D08B}" type="presParOf" srcId="{4A60A860-8096-49C4-8F79-92A60216C901}" destId="{44AB7496-D8E7-47FC-A850-727313EBD217}" srcOrd="0" destOrd="0" presId="urn:microsoft.com/office/officeart/2005/8/layout/hList7"/>
    <dgm:cxn modelId="{FB1BC47E-68AB-436A-ABA8-1AC7E6B72B48}" type="presParOf" srcId="{4A60A860-8096-49C4-8F79-92A60216C901}" destId="{4CDB5807-5486-47D9-B58D-D38A87895003}" srcOrd="1" destOrd="0" presId="urn:microsoft.com/office/officeart/2005/8/layout/hList7"/>
    <dgm:cxn modelId="{FC38C16C-D959-4747-8899-BC62E8C90D37}" type="presParOf" srcId="{4A60A860-8096-49C4-8F79-92A60216C901}" destId="{05AE1F54-B9F0-48D9-82F2-5AF7A1264598}" srcOrd="2" destOrd="0" presId="urn:microsoft.com/office/officeart/2005/8/layout/hList7"/>
    <dgm:cxn modelId="{0396C105-ACFC-429B-9A08-BBB85A5E198E}" type="presParOf" srcId="{4A60A860-8096-49C4-8F79-92A60216C901}" destId="{683338F2-8BF3-4518-89C9-AA2768B7E2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DAA75-1A9B-4DC0-B203-D924927C920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C3778-0AF1-443A-9C8E-1EC744B3CDBB}">
      <dgm:prSet phldrT="[Text]"/>
      <dgm:spPr/>
      <dgm:t>
        <a:bodyPr/>
        <a:lstStyle/>
        <a:p>
          <a:r>
            <a:rPr lang="en-US" dirty="0"/>
            <a:t>Module1</a:t>
          </a:r>
        </a:p>
      </dgm:t>
    </dgm:pt>
    <dgm:pt modelId="{CC30DB9D-E1C4-4909-BC2A-EEEE63502E0A}" type="parTrans" cxnId="{F9463CD2-9382-4472-9E54-0585154B235D}">
      <dgm:prSet/>
      <dgm:spPr/>
      <dgm:t>
        <a:bodyPr/>
        <a:lstStyle/>
        <a:p>
          <a:endParaRPr lang="en-US"/>
        </a:p>
      </dgm:t>
    </dgm:pt>
    <dgm:pt modelId="{9D2F2764-0438-4953-B8BF-5CBA410AF2EE}" type="sibTrans" cxnId="{F9463CD2-9382-4472-9E54-0585154B235D}">
      <dgm:prSet/>
      <dgm:spPr/>
      <dgm:t>
        <a:bodyPr/>
        <a:lstStyle/>
        <a:p>
          <a:endParaRPr lang="en-US"/>
        </a:p>
      </dgm:t>
    </dgm:pt>
    <dgm:pt modelId="{42FEF6D4-52EE-4B67-9805-1CE8EC776FD4}">
      <dgm:prSet phldrT="[Text]"/>
      <dgm:spPr/>
      <dgm:t>
        <a:bodyPr/>
        <a:lstStyle/>
        <a:p>
          <a:r>
            <a:rPr lang="en-US" dirty="0"/>
            <a:t>Name module</a:t>
          </a:r>
        </a:p>
      </dgm:t>
    </dgm:pt>
    <dgm:pt modelId="{9BCE822D-6414-405A-A5A5-F223BF91267F}" type="parTrans" cxnId="{6597A56A-3A12-4E2C-A92C-9E59BDAC83A9}">
      <dgm:prSet/>
      <dgm:spPr/>
      <dgm:t>
        <a:bodyPr/>
        <a:lstStyle/>
        <a:p>
          <a:endParaRPr lang="en-US"/>
        </a:p>
      </dgm:t>
    </dgm:pt>
    <dgm:pt modelId="{A2EBD7EE-050A-4F9F-9ADE-A2A3CD1C5EC0}" type="sibTrans" cxnId="{6597A56A-3A12-4E2C-A92C-9E59BDAC83A9}">
      <dgm:prSet/>
      <dgm:spPr/>
      <dgm:t>
        <a:bodyPr/>
        <a:lstStyle/>
        <a:p>
          <a:endParaRPr lang="en-US"/>
        </a:p>
      </dgm:t>
    </dgm:pt>
    <dgm:pt modelId="{3A03C0E1-851F-462D-A62E-DEF3680391F4}">
      <dgm:prSet phldrT="[Text]"/>
      <dgm:spPr/>
      <dgm:t>
        <a:bodyPr/>
        <a:lstStyle/>
        <a:p>
          <a:r>
            <a:rPr lang="en-US" dirty="0"/>
            <a:t>Enter the topic</a:t>
          </a:r>
        </a:p>
      </dgm:t>
    </dgm:pt>
    <dgm:pt modelId="{40C41767-DD5F-4F2B-9302-625B0902F213}" type="parTrans" cxnId="{0A7A82D8-236A-4950-8FA2-CBC67591E76A}">
      <dgm:prSet/>
      <dgm:spPr/>
      <dgm:t>
        <a:bodyPr/>
        <a:lstStyle/>
        <a:p>
          <a:endParaRPr lang="en-US"/>
        </a:p>
      </dgm:t>
    </dgm:pt>
    <dgm:pt modelId="{9B47B81C-E219-48FF-AA3C-FD0F53CB0243}" type="sibTrans" cxnId="{0A7A82D8-236A-4950-8FA2-CBC67591E76A}">
      <dgm:prSet/>
      <dgm:spPr/>
      <dgm:t>
        <a:bodyPr/>
        <a:lstStyle/>
        <a:p>
          <a:endParaRPr lang="en-US"/>
        </a:p>
      </dgm:t>
    </dgm:pt>
    <dgm:pt modelId="{74F0EABC-D944-4B25-958B-71CC8921DCEF}">
      <dgm:prSet phldrT="[Text]"/>
      <dgm:spPr/>
      <dgm:t>
        <a:bodyPr/>
        <a:lstStyle/>
        <a:p>
          <a:r>
            <a:rPr lang="en-US" dirty="0"/>
            <a:t>Module 2</a:t>
          </a:r>
        </a:p>
      </dgm:t>
    </dgm:pt>
    <dgm:pt modelId="{960E70A8-3983-4111-911D-0688B1EE24C2}" type="parTrans" cxnId="{31786CB7-ADB4-438F-AEAC-0FDDC9BB6CD9}">
      <dgm:prSet/>
      <dgm:spPr/>
      <dgm:t>
        <a:bodyPr/>
        <a:lstStyle/>
        <a:p>
          <a:endParaRPr lang="en-US"/>
        </a:p>
      </dgm:t>
    </dgm:pt>
    <dgm:pt modelId="{AB53899C-55FB-491E-BF91-4BC2BB89C44A}" type="sibTrans" cxnId="{31786CB7-ADB4-438F-AEAC-0FDDC9BB6CD9}">
      <dgm:prSet/>
      <dgm:spPr/>
      <dgm:t>
        <a:bodyPr/>
        <a:lstStyle/>
        <a:p>
          <a:endParaRPr lang="en-US"/>
        </a:p>
      </dgm:t>
    </dgm:pt>
    <dgm:pt modelId="{67834D08-C6D2-4E51-A54A-9BDC93AEC10F}">
      <dgm:prSet phldrT="[Text]"/>
      <dgm:spPr/>
      <dgm:t>
        <a:bodyPr/>
        <a:lstStyle/>
        <a:p>
          <a:r>
            <a:rPr lang="en-US" dirty="0"/>
            <a:t>Module Name</a:t>
          </a:r>
        </a:p>
      </dgm:t>
    </dgm:pt>
    <dgm:pt modelId="{661F491B-EFDB-426C-8DF6-559D484B0AED}" type="parTrans" cxnId="{586C3DF9-84EB-4D52-A419-58CBC329578B}">
      <dgm:prSet/>
      <dgm:spPr/>
      <dgm:t>
        <a:bodyPr/>
        <a:lstStyle/>
        <a:p>
          <a:endParaRPr lang="en-US"/>
        </a:p>
      </dgm:t>
    </dgm:pt>
    <dgm:pt modelId="{06C072B3-8B3E-413E-A06C-85D680224022}" type="sibTrans" cxnId="{586C3DF9-84EB-4D52-A419-58CBC329578B}">
      <dgm:prSet/>
      <dgm:spPr/>
      <dgm:t>
        <a:bodyPr/>
        <a:lstStyle/>
        <a:p>
          <a:endParaRPr lang="en-US"/>
        </a:p>
      </dgm:t>
    </dgm:pt>
    <dgm:pt modelId="{62107E53-2F8A-497D-B5DE-C97BA198B6BB}">
      <dgm:prSet phldrT="[Text]"/>
      <dgm:spPr/>
      <dgm:t>
        <a:bodyPr/>
        <a:lstStyle/>
        <a:p>
          <a:r>
            <a:rPr lang="en-US" dirty="0"/>
            <a:t>Enter the topic</a:t>
          </a:r>
        </a:p>
      </dgm:t>
    </dgm:pt>
    <dgm:pt modelId="{42008FFC-ED20-481A-8678-6170689A0BB5}" type="parTrans" cxnId="{4172B046-7323-431D-9B16-8F9BD42C569D}">
      <dgm:prSet/>
      <dgm:spPr/>
      <dgm:t>
        <a:bodyPr/>
        <a:lstStyle/>
        <a:p>
          <a:endParaRPr lang="en-US"/>
        </a:p>
      </dgm:t>
    </dgm:pt>
    <dgm:pt modelId="{A1A817AE-168E-46EC-988B-1DE75FA0B3BA}" type="sibTrans" cxnId="{4172B046-7323-431D-9B16-8F9BD42C569D}">
      <dgm:prSet/>
      <dgm:spPr/>
      <dgm:t>
        <a:bodyPr/>
        <a:lstStyle/>
        <a:p>
          <a:endParaRPr lang="en-US"/>
        </a:p>
      </dgm:t>
    </dgm:pt>
    <dgm:pt modelId="{6CC30281-2603-4F15-B23E-E6737BB7F7D5}">
      <dgm:prSet phldrT="[Text]"/>
      <dgm:spPr/>
      <dgm:t>
        <a:bodyPr/>
        <a:lstStyle/>
        <a:p>
          <a:r>
            <a:rPr lang="en-US" dirty="0"/>
            <a:t>Module 3</a:t>
          </a:r>
        </a:p>
      </dgm:t>
    </dgm:pt>
    <dgm:pt modelId="{8A934DE0-2463-46E8-A558-844DEA480BFF}" type="parTrans" cxnId="{F8888921-3F30-4729-97C7-3F56B373AD52}">
      <dgm:prSet/>
      <dgm:spPr/>
      <dgm:t>
        <a:bodyPr/>
        <a:lstStyle/>
        <a:p>
          <a:endParaRPr lang="en-US"/>
        </a:p>
      </dgm:t>
    </dgm:pt>
    <dgm:pt modelId="{EEE2EF37-1FB9-4DA6-BA65-8B2D315B855B}" type="sibTrans" cxnId="{F8888921-3F30-4729-97C7-3F56B373AD52}">
      <dgm:prSet/>
      <dgm:spPr/>
      <dgm:t>
        <a:bodyPr/>
        <a:lstStyle/>
        <a:p>
          <a:endParaRPr lang="en-US"/>
        </a:p>
      </dgm:t>
    </dgm:pt>
    <dgm:pt modelId="{5E0C9AAF-B8BE-4B43-81FD-20F16F09A2BA}">
      <dgm:prSet phldrT="[Text]"/>
      <dgm:spPr/>
      <dgm:t>
        <a:bodyPr/>
        <a:lstStyle/>
        <a:p>
          <a:r>
            <a:rPr lang="en-US" dirty="0"/>
            <a:t>Module name</a:t>
          </a:r>
        </a:p>
      </dgm:t>
    </dgm:pt>
    <dgm:pt modelId="{2942B652-EA6F-4C56-A2FC-EC40F0959286}" type="parTrans" cxnId="{613ED1CB-070B-4430-B65C-A0B15673D328}">
      <dgm:prSet/>
      <dgm:spPr/>
      <dgm:t>
        <a:bodyPr/>
        <a:lstStyle/>
        <a:p>
          <a:endParaRPr lang="en-US"/>
        </a:p>
      </dgm:t>
    </dgm:pt>
    <dgm:pt modelId="{27322FDE-AF11-45B2-8C1D-6783B38A13ED}" type="sibTrans" cxnId="{613ED1CB-070B-4430-B65C-A0B15673D328}">
      <dgm:prSet/>
      <dgm:spPr/>
      <dgm:t>
        <a:bodyPr/>
        <a:lstStyle/>
        <a:p>
          <a:endParaRPr lang="en-US"/>
        </a:p>
      </dgm:t>
    </dgm:pt>
    <dgm:pt modelId="{D3560959-6BD2-4567-8D0F-F543B8EAA2DB}">
      <dgm:prSet phldrT="[Text]"/>
      <dgm:spPr/>
      <dgm:t>
        <a:bodyPr/>
        <a:lstStyle/>
        <a:p>
          <a:r>
            <a:rPr lang="en-US" dirty="0"/>
            <a:t>Enter the topic</a:t>
          </a:r>
        </a:p>
      </dgm:t>
    </dgm:pt>
    <dgm:pt modelId="{83E27054-DA5E-4827-9A8A-B8D409C468A9}" type="parTrans" cxnId="{3D9F2744-879D-402F-99BB-5BD85723D67A}">
      <dgm:prSet/>
      <dgm:spPr/>
      <dgm:t>
        <a:bodyPr/>
        <a:lstStyle/>
        <a:p>
          <a:endParaRPr lang="en-US"/>
        </a:p>
      </dgm:t>
    </dgm:pt>
    <dgm:pt modelId="{25234D60-F85D-4D3E-B734-1A5875076CAA}" type="sibTrans" cxnId="{3D9F2744-879D-402F-99BB-5BD85723D67A}">
      <dgm:prSet/>
      <dgm:spPr/>
      <dgm:t>
        <a:bodyPr/>
        <a:lstStyle/>
        <a:p>
          <a:endParaRPr lang="en-US"/>
        </a:p>
      </dgm:t>
    </dgm:pt>
    <dgm:pt modelId="{716275BC-499C-4101-AEE3-D1F888C05EE0}" type="pres">
      <dgm:prSet presAssocID="{2A7DAA75-1A9B-4DC0-B203-D924927C920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05170DF-80A5-4EB6-8127-56EDFF9C562A}" type="pres">
      <dgm:prSet presAssocID="{2BCC3778-0AF1-443A-9C8E-1EC744B3CDBB}" presName="composite" presStyleCnt="0"/>
      <dgm:spPr/>
    </dgm:pt>
    <dgm:pt modelId="{F12F227D-98FD-413F-B834-2D48F110625B}" type="pres">
      <dgm:prSet presAssocID="{2BCC3778-0AF1-443A-9C8E-1EC744B3CDB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C23C9EA-6808-4895-BBC4-54584CFB7463}" type="pres">
      <dgm:prSet presAssocID="{2BCC3778-0AF1-443A-9C8E-1EC744B3CDB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434395C1-51DD-46E3-A5F6-9630E7D72D3C}" type="pres">
      <dgm:prSet presAssocID="{2BCC3778-0AF1-443A-9C8E-1EC744B3CDBB}" presName="Accent" presStyleLbl="parChTrans1D1" presStyleIdx="0" presStyleCnt="3"/>
      <dgm:spPr/>
    </dgm:pt>
    <dgm:pt modelId="{BED08B0F-349F-4611-8B55-CDA32DC095E1}" type="pres">
      <dgm:prSet presAssocID="{2BCC3778-0AF1-443A-9C8E-1EC744B3CDB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CF3693A-E2F6-4D08-BA00-0EA6DC088F33}" type="pres">
      <dgm:prSet presAssocID="{9D2F2764-0438-4953-B8BF-5CBA410AF2EE}" presName="sibTrans" presStyleCnt="0"/>
      <dgm:spPr/>
    </dgm:pt>
    <dgm:pt modelId="{71FE39B6-D646-4A2A-A573-6D5A00B3428F}" type="pres">
      <dgm:prSet presAssocID="{74F0EABC-D944-4B25-958B-71CC8921DCEF}" presName="composite" presStyleCnt="0"/>
      <dgm:spPr/>
    </dgm:pt>
    <dgm:pt modelId="{7994608A-9D5A-4CC2-8028-032A8EE6BE6E}" type="pres">
      <dgm:prSet presAssocID="{74F0EABC-D944-4B25-958B-71CC8921DCE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7CBD976-9CDA-4613-BB56-5282B0CFF4ED}" type="pres">
      <dgm:prSet presAssocID="{74F0EABC-D944-4B25-958B-71CC8921DCE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4BACB66C-4923-4DFB-8FAA-2F8726099060}" type="pres">
      <dgm:prSet presAssocID="{74F0EABC-D944-4B25-958B-71CC8921DCEF}" presName="Accent" presStyleLbl="parChTrans1D1" presStyleIdx="1" presStyleCnt="3"/>
      <dgm:spPr/>
    </dgm:pt>
    <dgm:pt modelId="{118BB9EB-6389-4628-B6C0-4D5AD745D816}" type="pres">
      <dgm:prSet presAssocID="{74F0EABC-D944-4B25-958B-71CC8921DCE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9949601-31D4-41E7-8A52-5CAC46414FB5}" type="pres">
      <dgm:prSet presAssocID="{AB53899C-55FB-491E-BF91-4BC2BB89C44A}" presName="sibTrans" presStyleCnt="0"/>
      <dgm:spPr/>
    </dgm:pt>
    <dgm:pt modelId="{C7AC8635-8B01-4A24-B466-3D0085A4C635}" type="pres">
      <dgm:prSet presAssocID="{6CC30281-2603-4F15-B23E-E6737BB7F7D5}" presName="composite" presStyleCnt="0"/>
      <dgm:spPr/>
    </dgm:pt>
    <dgm:pt modelId="{EF277EB2-A897-49E3-BEFB-F683FEA437AE}" type="pres">
      <dgm:prSet presAssocID="{6CC30281-2603-4F15-B23E-E6737BB7F7D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6F40003-65F2-4AF7-BDB6-D1DB17DB8F6D}" type="pres">
      <dgm:prSet presAssocID="{6CC30281-2603-4F15-B23E-E6737BB7F7D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C8A44BF2-6215-4E3B-801F-2745168425C4}" type="pres">
      <dgm:prSet presAssocID="{6CC30281-2603-4F15-B23E-E6737BB7F7D5}" presName="Accent" presStyleLbl="parChTrans1D1" presStyleIdx="2" presStyleCnt="3"/>
      <dgm:spPr/>
    </dgm:pt>
    <dgm:pt modelId="{002379DC-5C69-4C16-BFCB-2B1E443C018C}" type="pres">
      <dgm:prSet presAssocID="{6CC30281-2603-4F15-B23E-E6737BB7F7D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410D517-8F0E-47C7-92F2-E7826EB29008}" type="presOf" srcId="{67834D08-C6D2-4E51-A54A-9BDC93AEC10F}" destId="{7994608A-9D5A-4CC2-8028-032A8EE6BE6E}" srcOrd="0" destOrd="0" presId="urn:microsoft.com/office/officeart/2011/layout/TabList"/>
    <dgm:cxn modelId="{82F7661F-7D9B-4237-B29C-BF9B0A93A519}" type="presOf" srcId="{42FEF6D4-52EE-4B67-9805-1CE8EC776FD4}" destId="{F12F227D-98FD-413F-B834-2D48F110625B}" srcOrd="0" destOrd="0" presId="urn:microsoft.com/office/officeart/2011/layout/TabList"/>
    <dgm:cxn modelId="{F8888921-3F30-4729-97C7-3F56B373AD52}" srcId="{2A7DAA75-1A9B-4DC0-B203-D924927C9209}" destId="{6CC30281-2603-4F15-B23E-E6737BB7F7D5}" srcOrd="2" destOrd="0" parTransId="{8A934DE0-2463-46E8-A558-844DEA480BFF}" sibTransId="{EEE2EF37-1FB9-4DA6-BA65-8B2D315B855B}"/>
    <dgm:cxn modelId="{D41E163C-F36D-4AE9-B234-13B4E33FDAD3}" type="presOf" srcId="{3A03C0E1-851F-462D-A62E-DEF3680391F4}" destId="{BED08B0F-349F-4611-8B55-CDA32DC095E1}" srcOrd="0" destOrd="0" presId="urn:microsoft.com/office/officeart/2011/layout/TabList"/>
    <dgm:cxn modelId="{3D9F2744-879D-402F-99BB-5BD85723D67A}" srcId="{6CC30281-2603-4F15-B23E-E6737BB7F7D5}" destId="{D3560959-6BD2-4567-8D0F-F543B8EAA2DB}" srcOrd="1" destOrd="0" parTransId="{83E27054-DA5E-4827-9A8A-B8D409C468A9}" sibTransId="{25234D60-F85D-4D3E-B734-1A5875076CAA}"/>
    <dgm:cxn modelId="{4172B046-7323-431D-9B16-8F9BD42C569D}" srcId="{74F0EABC-D944-4B25-958B-71CC8921DCEF}" destId="{62107E53-2F8A-497D-B5DE-C97BA198B6BB}" srcOrd="1" destOrd="0" parTransId="{42008FFC-ED20-481A-8678-6170689A0BB5}" sibTransId="{A1A817AE-168E-46EC-988B-1DE75FA0B3BA}"/>
    <dgm:cxn modelId="{DE368E67-8A62-4EBC-B08F-27F571FA2CE3}" type="presOf" srcId="{D3560959-6BD2-4567-8D0F-F543B8EAA2DB}" destId="{002379DC-5C69-4C16-BFCB-2B1E443C018C}" srcOrd="0" destOrd="0" presId="urn:microsoft.com/office/officeart/2011/layout/TabList"/>
    <dgm:cxn modelId="{6597A56A-3A12-4E2C-A92C-9E59BDAC83A9}" srcId="{2BCC3778-0AF1-443A-9C8E-1EC744B3CDBB}" destId="{42FEF6D4-52EE-4B67-9805-1CE8EC776FD4}" srcOrd="0" destOrd="0" parTransId="{9BCE822D-6414-405A-A5A5-F223BF91267F}" sibTransId="{A2EBD7EE-050A-4F9F-9ADE-A2A3CD1C5EC0}"/>
    <dgm:cxn modelId="{001D4B7D-1B26-4C7C-8F21-8E0BADEE848C}" type="presOf" srcId="{6CC30281-2603-4F15-B23E-E6737BB7F7D5}" destId="{56F40003-65F2-4AF7-BDB6-D1DB17DB8F6D}" srcOrd="0" destOrd="0" presId="urn:microsoft.com/office/officeart/2011/layout/TabList"/>
    <dgm:cxn modelId="{AA067E86-E9C4-491A-B85B-8D3CA8438081}" type="presOf" srcId="{74F0EABC-D944-4B25-958B-71CC8921DCEF}" destId="{37CBD976-9CDA-4613-BB56-5282B0CFF4ED}" srcOrd="0" destOrd="0" presId="urn:microsoft.com/office/officeart/2011/layout/TabList"/>
    <dgm:cxn modelId="{4B70FC89-EB43-43B0-8CB5-5FFB9C38D4D9}" type="presOf" srcId="{62107E53-2F8A-497D-B5DE-C97BA198B6BB}" destId="{118BB9EB-6389-4628-B6C0-4D5AD745D816}" srcOrd="0" destOrd="0" presId="urn:microsoft.com/office/officeart/2011/layout/TabList"/>
    <dgm:cxn modelId="{7D84C4A8-6AEA-4ABA-AD57-871BD084DD98}" type="presOf" srcId="{5E0C9AAF-B8BE-4B43-81FD-20F16F09A2BA}" destId="{EF277EB2-A897-49E3-BEFB-F683FEA437AE}" srcOrd="0" destOrd="0" presId="urn:microsoft.com/office/officeart/2011/layout/TabList"/>
    <dgm:cxn modelId="{31786CB7-ADB4-438F-AEAC-0FDDC9BB6CD9}" srcId="{2A7DAA75-1A9B-4DC0-B203-D924927C9209}" destId="{74F0EABC-D944-4B25-958B-71CC8921DCEF}" srcOrd="1" destOrd="0" parTransId="{960E70A8-3983-4111-911D-0688B1EE24C2}" sibTransId="{AB53899C-55FB-491E-BF91-4BC2BB89C44A}"/>
    <dgm:cxn modelId="{613ED1CB-070B-4430-B65C-A0B15673D328}" srcId="{6CC30281-2603-4F15-B23E-E6737BB7F7D5}" destId="{5E0C9AAF-B8BE-4B43-81FD-20F16F09A2BA}" srcOrd="0" destOrd="0" parTransId="{2942B652-EA6F-4C56-A2FC-EC40F0959286}" sibTransId="{27322FDE-AF11-45B2-8C1D-6783B38A13ED}"/>
    <dgm:cxn modelId="{F9463CD2-9382-4472-9E54-0585154B235D}" srcId="{2A7DAA75-1A9B-4DC0-B203-D924927C9209}" destId="{2BCC3778-0AF1-443A-9C8E-1EC744B3CDBB}" srcOrd="0" destOrd="0" parTransId="{CC30DB9D-E1C4-4909-BC2A-EEEE63502E0A}" sibTransId="{9D2F2764-0438-4953-B8BF-5CBA410AF2EE}"/>
    <dgm:cxn modelId="{0A7A82D8-236A-4950-8FA2-CBC67591E76A}" srcId="{2BCC3778-0AF1-443A-9C8E-1EC744B3CDBB}" destId="{3A03C0E1-851F-462D-A62E-DEF3680391F4}" srcOrd="1" destOrd="0" parTransId="{40C41767-DD5F-4F2B-9302-625B0902F213}" sibTransId="{9B47B81C-E219-48FF-AA3C-FD0F53CB0243}"/>
    <dgm:cxn modelId="{1DF924F9-9C65-4FFE-B608-40FF052CF2F4}" type="presOf" srcId="{2A7DAA75-1A9B-4DC0-B203-D924927C9209}" destId="{716275BC-499C-4101-AEE3-D1F888C05EE0}" srcOrd="0" destOrd="0" presId="urn:microsoft.com/office/officeart/2011/layout/TabList"/>
    <dgm:cxn modelId="{586C3DF9-84EB-4D52-A419-58CBC329578B}" srcId="{74F0EABC-D944-4B25-958B-71CC8921DCEF}" destId="{67834D08-C6D2-4E51-A54A-9BDC93AEC10F}" srcOrd="0" destOrd="0" parTransId="{661F491B-EFDB-426C-8DF6-559D484B0AED}" sibTransId="{06C072B3-8B3E-413E-A06C-85D680224022}"/>
    <dgm:cxn modelId="{0F0C49FD-240D-4794-B578-8A12F41F373A}" type="presOf" srcId="{2BCC3778-0AF1-443A-9C8E-1EC744B3CDBB}" destId="{7C23C9EA-6808-4895-BBC4-54584CFB7463}" srcOrd="0" destOrd="0" presId="urn:microsoft.com/office/officeart/2011/layout/TabList"/>
    <dgm:cxn modelId="{052FA7F9-1BAA-4878-8E2B-3C68B42CC517}" type="presParOf" srcId="{716275BC-499C-4101-AEE3-D1F888C05EE0}" destId="{205170DF-80A5-4EB6-8127-56EDFF9C562A}" srcOrd="0" destOrd="0" presId="urn:microsoft.com/office/officeart/2011/layout/TabList"/>
    <dgm:cxn modelId="{DA014EF9-E054-41BC-B607-CB3CF31DD293}" type="presParOf" srcId="{205170DF-80A5-4EB6-8127-56EDFF9C562A}" destId="{F12F227D-98FD-413F-B834-2D48F110625B}" srcOrd="0" destOrd="0" presId="urn:microsoft.com/office/officeart/2011/layout/TabList"/>
    <dgm:cxn modelId="{950B20E1-D564-461E-B2AF-EE88C909B994}" type="presParOf" srcId="{205170DF-80A5-4EB6-8127-56EDFF9C562A}" destId="{7C23C9EA-6808-4895-BBC4-54584CFB7463}" srcOrd="1" destOrd="0" presId="urn:microsoft.com/office/officeart/2011/layout/TabList"/>
    <dgm:cxn modelId="{0868A292-F99D-4A48-82E0-6D061C6B22E5}" type="presParOf" srcId="{205170DF-80A5-4EB6-8127-56EDFF9C562A}" destId="{434395C1-51DD-46E3-A5F6-9630E7D72D3C}" srcOrd="2" destOrd="0" presId="urn:microsoft.com/office/officeart/2011/layout/TabList"/>
    <dgm:cxn modelId="{0043A858-9339-4489-9EC5-9D2A38D30BF1}" type="presParOf" srcId="{716275BC-499C-4101-AEE3-D1F888C05EE0}" destId="{BED08B0F-349F-4611-8B55-CDA32DC095E1}" srcOrd="1" destOrd="0" presId="urn:microsoft.com/office/officeart/2011/layout/TabList"/>
    <dgm:cxn modelId="{8A1F7D72-4152-4E77-9BBC-A9A2277F7DDD}" type="presParOf" srcId="{716275BC-499C-4101-AEE3-D1F888C05EE0}" destId="{ECF3693A-E2F6-4D08-BA00-0EA6DC088F33}" srcOrd="2" destOrd="0" presId="urn:microsoft.com/office/officeart/2011/layout/TabList"/>
    <dgm:cxn modelId="{0FF3C6E5-AE3B-4568-A975-910C0EF32CF5}" type="presParOf" srcId="{716275BC-499C-4101-AEE3-D1F888C05EE0}" destId="{71FE39B6-D646-4A2A-A573-6D5A00B3428F}" srcOrd="3" destOrd="0" presId="urn:microsoft.com/office/officeart/2011/layout/TabList"/>
    <dgm:cxn modelId="{4C5A4B1A-ECE0-44A9-A208-5C71393BD887}" type="presParOf" srcId="{71FE39B6-D646-4A2A-A573-6D5A00B3428F}" destId="{7994608A-9D5A-4CC2-8028-032A8EE6BE6E}" srcOrd="0" destOrd="0" presId="urn:microsoft.com/office/officeart/2011/layout/TabList"/>
    <dgm:cxn modelId="{969BA821-1E49-4451-AE4B-57C79703C32F}" type="presParOf" srcId="{71FE39B6-D646-4A2A-A573-6D5A00B3428F}" destId="{37CBD976-9CDA-4613-BB56-5282B0CFF4ED}" srcOrd="1" destOrd="0" presId="urn:microsoft.com/office/officeart/2011/layout/TabList"/>
    <dgm:cxn modelId="{4B2B9BB3-E7A6-495F-A1A3-1CC96E60D023}" type="presParOf" srcId="{71FE39B6-D646-4A2A-A573-6D5A00B3428F}" destId="{4BACB66C-4923-4DFB-8FAA-2F8726099060}" srcOrd="2" destOrd="0" presId="urn:microsoft.com/office/officeart/2011/layout/TabList"/>
    <dgm:cxn modelId="{2852C99C-73B7-4BB0-BF42-16424FEC19B3}" type="presParOf" srcId="{716275BC-499C-4101-AEE3-D1F888C05EE0}" destId="{118BB9EB-6389-4628-B6C0-4D5AD745D816}" srcOrd="4" destOrd="0" presId="urn:microsoft.com/office/officeart/2011/layout/TabList"/>
    <dgm:cxn modelId="{DA9CFBC1-199A-49A3-8D05-F8F61753A938}" type="presParOf" srcId="{716275BC-499C-4101-AEE3-D1F888C05EE0}" destId="{F9949601-31D4-41E7-8A52-5CAC46414FB5}" srcOrd="5" destOrd="0" presId="urn:microsoft.com/office/officeart/2011/layout/TabList"/>
    <dgm:cxn modelId="{484645A3-CEA2-4F2F-AF02-CB914B7BA16B}" type="presParOf" srcId="{716275BC-499C-4101-AEE3-D1F888C05EE0}" destId="{C7AC8635-8B01-4A24-B466-3D0085A4C635}" srcOrd="6" destOrd="0" presId="urn:microsoft.com/office/officeart/2011/layout/TabList"/>
    <dgm:cxn modelId="{0524ADD7-393D-4E4C-8DD8-5C0261E1562C}" type="presParOf" srcId="{C7AC8635-8B01-4A24-B466-3D0085A4C635}" destId="{EF277EB2-A897-49E3-BEFB-F683FEA437AE}" srcOrd="0" destOrd="0" presId="urn:microsoft.com/office/officeart/2011/layout/TabList"/>
    <dgm:cxn modelId="{A9E5812C-2C55-4B3D-8134-F66BAE31BB9C}" type="presParOf" srcId="{C7AC8635-8B01-4A24-B466-3D0085A4C635}" destId="{56F40003-65F2-4AF7-BDB6-D1DB17DB8F6D}" srcOrd="1" destOrd="0" presId="urn:microsoft.com/office/officeart/2011/layout/TabList"/>
    <dgm:cxn modelId="{1F4CF94D-2C21-4EBB-8691-519EBCA2EBF0}" type="presParOf" srcId="{C7AC8635-8B01-4A24-B466-3D0085A4C635}" destId="{C8A44BF2-6215-4E3B-801F-2745168425C4}" srcOrd="2" destOrd="0" presId="urn:microsoft.com/office/officeart/2011/layout/TabList"/>
    <dgm:cxn modelId="{157731EE-FB8B-483E-9D09-5781AAF842F4}" type="presParOf" srcId="{716275BC-499C-4101-AEE3-D1F888C05EE0}" destId="{002379DC-5C69-4C16-BFCB-2B1E443C018C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B4984-61A0-4566-AFBB-B0FDBCCA4F72}">
      <dsp:nvSpPr>
        <dsp:cNvPr id="0" name=""/>
        <dsp:cNvSpPr/>
      </dsp:nvSpPr>
      <dsp:spPr>
        <a:xfrm>
          <a:off x="0" y="0"/>
          <a:ext cx="2153046" cy="2184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Subject1</a:t>
          </a:r>
        </a:p>
      </dsp:txBody>
      <dsp:txXfrm>
        <a:off x="0" y="873760"/>
        <a:ext cx="2153046" cy="873760"/>
      </dsp:txXfrm>
    </dsp:sp>
    <dsp:sp modelId="{30AF41EB-3AE3-4674-A584-D72B7D6F5E37}">
      <dsp:nvSpPr>
        <dsp:cNvPr id="0" name=""/>
        <dsp:cNvSpPr/>
      </dsp:nvSpPr>
      <dsp:spPr>
        <a:xfrm>
          <a:off x="712820" y="131064"/>
          <a:ext cx="727405" cy="7274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3D87A-BB95-48A4-92F0-BAC25D6B3E13}">
      <dsp:nvSpPr>
        <dsp:cNvPr id="0" name=""/>
        <dsp:cNvSpPr/>
      </dsp:nvSpPr>
      <dsp:spPr>
        <a:xfrm>
          <a:off x="2217638" y="0"/>
          <a:ext cx="2153046" cy="2184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Subject2</a:t>
          </a:r>
        </a:p>
      </dsp:txBody>
      <dsp:txXfrm>
        <a:off x="2217638" y="873760"/>
        <a:ext cx="2153046" cy="873760"/>
      </dsp:txXfrm>
    </dsp:sp>
    <dsp:sp modelId="{28C3EAD8-D31C-4A45-9EB0-96FA453214A6}">
      <dsp:nvSpPr>
        <dsp:cNvPr id="0" name=""/>
        <dsp:cNvSpPr/>
      </dsp:nvSpPr>
      <dsp:spPr>
        <a:xfrm>
          <a:off x="2930458" y="131064"/>
          <a:ext cx="727405" cy="7274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E52C1-B30F-452E-B679-8C9BFA05BFCB}">
      <dsp:nvSpPr>
        <dsp:cNvPr id="0" name=""/>
        <dsp:cNvSpPr/>
      </dsp:nvSpPr>
      <dsp:spPr>
        <a:xfrm>
          <a:off x="4435276" y="0"/>
          <a:ext cx="2153046" cy="2184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Subject3</a:t>
          </a:r>
        </a:p>
      </dsp:txBody>
      <dsp:txXfrm>
        <a:off x="4435276" y="873760"/>
        <a:ext cx="2153046" cy="873760"/>
      </dsp:txXfrm>
    </dsp:sp>
    <dsp:sp modelId="{9336FAD3-8EC8-47E9-8606-4441A8874546}">
      <dsp:nvSpPr>
        <dsp:cNvPr id="0" name=""/>
        <dsp:cNvSpPr/>
      </dsp:nvSpPr>
      <dsp:spPr>
        <a:xfrm>
          <a:off x="5148097" y="131064"/>
          <a:ext cx="727405" cy="7274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66611-CA84-4E11-BF77-E769F215759C}">
      <dsp:nvSpPr>
        <dsp:cNvPr id="0" name=""/>
        <dsp:cNvSpPr/>
      </dsp:nvSpPr>
      <dsp:spPr>
        <a:xfrm>
          <a:off x="6652914" y="0"/>
          <a:ext cx="2153046" cy="2184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Subject4</a:t>
          </a:r>
        </a:p>
      </dsp:txBody>
      <dsp:txXfrm>
        <a:off x="6652914" y="873760"/>
        <a:ext cx="2153046" cy="873760"/>
      </dsp:txXfrm>
    </dsp:sp>
    <dsp:sp modelId="{454C85CF-F489-4BB0-B766-14652D56397D}">
      <dsp:nvSpPr>
        <dsp:cNvPr id="0" name=""/>
        <dsp:cNvSpPr/>
      </dsp:nvSpPr>
      <dsp:spPr>
        <a:xfrm>
          <a:off x="7365735" y="131064"/>
          <a:ext cx="727405" cy="7274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B7496-D8E7-47FC-A850-727313EBD217}">
      <dsp:nvSpPr>
        <dsp:cNvPr id="0" name=""/>
        <dsp:cNvSpPr/>
      </dsp:nvSpPr>
      <dsp:spPr>
        <a:xfrm>
          <a:off x="8870553" y="0"/>
          <a:ext cx="2153046" cy="2184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Subject5</a:t>
          </a:r>
        </a:p>
      </dsp:txBody>
      <dsp:txXfrm>
        <a:off x="8870553" y="873760"/>
        <a:ext cx="2153046" cy="873760"/>
      </dsp:txXfrm>
    </dsp:sp>
    <dsp:sp modelId="{683338F2-8BF3-4518-89C9-AA2768B7E27D}">
      <dsp:nvSpPr>
        <dsp:cNvPr id="0" name=""/>
        <dsp:cNvSpPr/>
      </dsp:nvSpPr>
      <dsp:spPr>
        <a:xfrm>
          <a:off x="9583373" y="131064"/>
          <a:ext cx="727405" cy="7274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BF289-DD17-4C9F-9E34-14591A7243DC}">
      <dsp:nvSpPr>
        <dsp:cNvPr id="0" name=""/>
        <dsp:cNvSpPr/>
      </dsp:nvSpPr>
      <dsp:spPr>
        <a:xfrm>
          <a:off x="440943" y="1747520"/>
          <a:ext cx="10141712" cy="32766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44BF2-6215-4E3B-801F-2745168425C4}">
      <dsp:nvSpPr>
        <dsp:cNvPr id="0" name=""/>
        <dsp:cNvSpPr/>
      </dsp:nvSpPr>
      <dsp:spPr>
        <a:xfrm>
          <a:off x="0" y="4227317"/>
          <a:ext cx="1070258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CB66C-4923-4DFB-8FAA-2F8726099060}">
      <dsp:nvSpPr>
        <dsp:cNvPr id="0" name=""/>
        <dsp:cNvSpPr/>
      </dsp:nvSpPr>
      <dsp:spPr>
        <a:xfrm>
          <a:off x="0" y="2411617"/>
          <a:ext cx="1070258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395C1-51DD-46E3-A5F6-9630E7D72D3C}">
      <dsp:nvSpPr>
        <dsp:cNvPr id="0" name=""/>
        <dsp:cNvSpPr/>
      </dsp:nvSpPr>
      <dsp:spPr>
        <a:xfrm>
          <a:off x="0" y="595917"/>
          <a:ext cx="1070258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F227D-98FD-413F-B834-2D48F110625B}">
      <dsp:nvSpPr>
        <dsp:cNvPr id="0" name=""/>
        <dsp:cNvSpPr/>
      </dsp:nvSpPr>
      <dsp:spPr>
        <a:xfrm>
          <a:off x="2782671" y="664"/>
          <a:ext cx="791991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Name module</a:t>
          </a:r>
        </a:p>
      </dsp:txBody>
      <dsp:txXfrm>
        <a:off x="2782671" y="664"/>
        <a:ext cx="7919911" cy="595253"/>
      </dsp:txXfrm>
    </dsp:sp>
    <dsp:sp modelId="{7C23C9EA-6808-4895-BBC4-54584CFB7463}">
      <dsp:nvSpPr>
        <dsp:cNvPr id="0" name=""/>
        <dsp:cNvSpPr/>
      </dsp:nvSpPr>
      <dsp:spPr>
        <a:xfrm>
          <a:off x="0" y="664"/>
          <a:ext cx="278267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Module1</a:t>
          </a:r>
        </a:p>
      </dsp:txBody>
      <dsp:txXfrm>
        <a:off x="29063" y="29727"/>
        <a:ext cx="2724545" cy="566190"/>
      </dsp:txXfrm>
    </dsp:sp>
    <dsp:sp modelId="{BED08B0F-349F-4611-8B55-CDA32DC095E1}">
      <dsp:nvSpPr>
        <dsp:cNvPr id="0" name=""/>
        <dsp:cNvSpPr/>
      </dsp:nvSpPr>
      <dsp:spPr>
        <a:xfrm>
          <a:off x="0" y="595917"/>
          <a:ext cx="10702583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Enter the topic</a:t>
          </a:r>
        </a:p>
      </dsp:txBody>
      <dsp:txXfrm>
        <a:off x="0" y="595917"/>
        <a:ext cx="10702583" cy="1190684"/>
      </dsp:txXfrm>
    </dsp:sp>
    <dsp:sp modelId="{7994608A-9D5A-4CC2-8028-032A8EE6BE6E}">
      <dsp:nvSpPr>
        <dsp:cNvPr id="0" name=""/>
        <dsp:cNvSpPr/>
      </dsp:nvSpPr>
      <dsp:spPr>
        <a:xfrm>
          <a:off x="2782671" y="1816364"/>
          <a:ext cx="791991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Module Name</a:t>
          </a:r>
        </a:p>
      </dsp:txBody>
      <dsp:txXfrm>
        <a:off x="2782671" y="1816364"/>
        <a:ext cx="7919911" cy="595253"/>
      </dsp:txXfrm>
    </dsp:sp>
    <dsp:sp modelId="{37CBD976-9CDA-4613-BB56-5282B0CFF4ED}">
      <dsp:nvSpPr>
        <dsp:cNvPr id="0" name=""/>
        <dsp:cNvSpPr/>
      </dsp:nvSpPr>
      <dsp:spPr>
        <a:xfrm>
          <a:off x="0" y="1816364"/>
          <a:ext cx="278267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Module 2</a:t>
          </a:r>
        </a:p>
      </dsp:txBody>
      <dsp:txXfrm>
        <a:off x="29063" y="1845427"/>
        <a:ext cx="2724545" cy="566190"/>
      </dsp:txXfrm>
    </dsp:sp>
    <dsp:sp modelId="{118BB9EB-6389-4628-B6C0-4D5AD745D816}">
      <dsp:nvSpPr>
        <dsp:cNvPr id="0" name=""/>
        <dsp:cNvSpPr/>
      </dsp:nvSpPr>
      <dsp:spPr>
        <a:xfrm>
          <a:off x="0" y="2411617"/>
          <a:ext cx="10702583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Enter the topic</a:t>
          </a:r>
        </a:p>
      </dsp:txBody>
      <dsp:txXfrm>
        <a:off x="0" y="2411617"/>
        <a:ext cx="10702583" cy="1190684"/>
      </dsp:txXfrm>
    </dsp:sp>
    <dsp:sp modelId="{EF277EB2-A897-49E3-BEFB-F683FEA437AE}">
      <dsp:nvSpPr>
        <dsp:cNvPr id="0" name=""/>
        <dsp:cNvSpPr/>
      </dsp:nvSpPr>
      <dsp:spPr>
        <a:xfrm>
          <a:off x="2782671" y="3632064"/>
          <a:ext cx="7919911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Module name</a:t>
          </a:r>
        </a:p>
      </dsp:txBody>
      <dsp:txXfrm>
        <a:off x="2782671" y="3632064"/>
        <a:ext cx="7919911" cy="595253"/>
      </dsp:txXfrm>
    </dsp:sp>
    <dsp:sp modelId="{56F40003-65F2-4AF7-BDB6-D1DB17DB8F6D}">
      <dsp:nvSpPr>
        <dsp:cNvPr id="0" name=""/>
        <dsp:cNvSpPr/>
      </dsp:nvSpPr>
      <dsp:spPr>
        <a:xfrm>
          <a:off x="0" y="3632064"/>
          <a:ext cx="2782671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Module 3</a:t>
          </a:r>
        </a:p>
      </dsp:txBody>
      <dsp:txXfrm>
        <a:off x="29063" y="3661127"/>
        <a:ext cx="2724545" cy="566190"/>
      </dsp:txXfrm>
    </dsp:sp>
    <dsp:sp modelId="{002379DC-5C69-4C16-BFCB-2B1E443C018C}">
      <dsp:nvSpPr>
        <dsp:cNvPr id="0" name=""/>
        <dsp:cNvSpPr/>
      </dsp:nvSpPr>
      <dsp:spPr>
        <a:xfrm>
          <a:off x="0" y="4227317"/>
          <a:ext cx="10702583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Enter the topic</a:t>
          </a:r>
        </a:p>
      </dsp:txBody>
      <dsp:txXfrm>
        <a:off x="0" y="4227317"/>
        <a:ext cx="10702583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7811-2322-80AA-7960-9E26B91A3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2BE86-0521-22A9-7A8D-AFCD3111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1F2E-87AD-4066-0C32-EF07FA6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70F4-84D4-AE5E-6C35-BB60605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7041-96A8-49A6-A697-7558268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6ED6-5621-0A17-8A4F-C137C619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7CE51-AAA3-6FD9-002C-6DD61AD34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917D-A2A1-DB0C-7D77-3C0ECEA8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1CA7-E4CC-B65A-25F1-B7F4264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70B0-4FC6-2D40-4FAC-B93EAAF7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1E18-C334-EDB6-AD96-907030E9C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005D-177D-7D70-91F8-BCE8924E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DF77-EBC0-04F2-8A1D-87EC726B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E618-3DDB-CA24-5FAA-F061C3D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C649-820B-DD60-0923-77EEF1F5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C80F-5FBE-79B9-93CE-478AF447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33AE-58AB-314C-E725-749A61DE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ABB9-1DF9-1357-1623-0CDE981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4BC9-CC5B-286A-68A1-D82E2E0B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5DF3-9269-4295-9A29-6CD9A419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B501-283C-5A5F-BE5B-41B68909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A1BA-A93D-2EAB-90D9-9C727D42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920E-C020-883D-865B-EC2DAEDB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5441-CC3B-B50E-BD5B-A81E12B9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8F09-7875-63C7-7DA9-3887EB9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7238-6BCE-C12A-675A-50819AFF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CB6E-DB88-CF30-38BD-A8171A27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5896-6590-ECCE-DEF5-7A9D98A7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FF7F-B114-B95F-0677-7E066930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B299-F759-DCEE-11AE-8BCE02F5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C9BC-5B6E-AAFA-2CBC-ECF55A8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279-8B79-B7BE-19E8-F9EB9D23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ACB0-C324-AE76-75B7-A16CC1CD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6AC36-455F-A2B6-E24E-3C501216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0A59-48DD-86A7-A78A-2644AD25B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C647F-F1FC-6299-2358-89967686E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5A5DA-B2F9-51AC-BE5B-9BFCE3C2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427FB-6E97-E108-60E9-68D8BFB8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D450F-0C88-EB41-5050-4ABA6F30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1473-B14B-C227-33E1-ED2CDC94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22ACF-F5D8-EDD9-842C-27F1A3F2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563AA-7A3C-EFA7-0081-391E891F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9C00-84F4-7728-6BEF-45ABEB0D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987E1-0BC4-2A62-6412-3929705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B562C-F9DF-73CC-BDD0-CA232FD4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935C2-4D71-2D77-91DD-27CA093E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7737-C5D2-94DB-49E5-85D5368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AFB7-C76D-7A9C-DA48-4FB67B71B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4839-D04E-9FE6-CB1A-7CF3E9FC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5276B-EA2A-59CB-A537-B22693E5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545D-4776-FACC-7B6D-AE19BE6E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5261-C338-F20E-A927-D1045E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63EB-2649-40BB-237F-6D2BAF3B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63C97-F781-9741-833D-20FEF0DC2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DFD16-90C0-2A3A-86AC-B363AA72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F5CC5-5B03-373E-AA3C-52AC0683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E42BD-3254-C933-2246-1453F7D3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7313F-822E-11F2-504C-3D1E409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FA244-E2C5-7716-5A5B-DF134502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AF7BF-6432-3EE1-AC85-398DF59F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5CC0-24E4-8048-257D-4F003F4AE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10D8-3BF8-4492-9C2E-6FBD4DFDBDE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7B9-2234-075F-A92C-2190A19A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4537-F56F-D05D-4ED6-79227628B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E927-11AB-4ADB-9DCF-CCA6BF880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openclipart.org/detail/171432/user%20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sv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svgsilh.com/image/1778889.html" TargetMode="External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hyperlink" Target="https://openclipart.org/detail/171432/user%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9B7D6F-5539-36C6-B4E9-96C4879817AF}"/>
              </a:ext>
            </a:extLst>
          </p:cNvPr>
          <p:cNvGrpSpPr/>
          <p:nvPr/>
        </p:nvGrpSpPr>
        <p:grpSpPr>
          <a:xfrm>
            <a:off x="0" y="0"/>
            <a:ext cx="12192000" cy="592667"/>
            <a:chOff x="0" y="0"/>
            <a:chExt cx="12192000" cy="592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055C90-5C8E-E497-1900-05331BB40A15}"/>
                </a:ext>
              </a:extLst>
            </p:cNvPr>
            <p:cNvSpPr/>
            <p:nvPr/>
          </p:nvSpPr>
          <p:spPr>
            <a:xfrm>
              <a:off x="0" y="0"/>
              <a:ext cx="12192000" cy="59266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2">
                    <a:lumMod val="97000"/>
                    <a:lumOff val="3000"/>
                    <a:alpha val="92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95AAE0-FDAC-6355-C5DC-BB4AE21B1206}"/>
                </a:ext>
              </a:extLst>
            </p:cNvPr>
            <p:cNvSpPr txBox="1"/>
            <p:nvPr/>
          </p:nvSpPr>
          <p:spPr>
            <a:xfrm>
              <a:off x="0" y="111667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User Name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E7A658-01B9-4BC9-C457-3302A7D44DD7}"/>
                </a:ext>
              </a:extLst>
            </p:cNvPr>
            <p:cNvSpPr/>
            <p:nvPr/>
          </p:nvSpPr>
          <p:spPr>
            <a:xfrm>
              <a:off x="11645901" y="99999"/>
              <a:ext cx="406400" cy="372533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64F38C-DDBA-9B7C-AF9E-C0696322D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656926"/>
              </p:ext>
            </p:extLst>
          </p:nvPr>
        </p:nvGraphicFramePr>
        <p:xfrm>
          <a:off x="584200" y="2413000"/>
          <a:ext cx="11023600" cy="218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CF84FE-051B-F244-1626-92843461CEB7}"/>
              </a:ext>
            </a:extLst>
          </p:cNvPr>
          <p:cNvSpPr txBox="1"/>
          <p:nvPr/>
        </p:nvSpPr>
        <p:spPr>
          <a:xfrm>
            <a:off x="4809066" y="1393798"/>
            <a:ext cx="400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Semester 1</a:t>
            </a:r>
          </a:p>
        </p:txBody>
      </p:sp>
    </p:spTree>
    <p:extLst>
      <p:ext uri="{BB962C8B-B14F-4D97-AF65-F5344CB8AC3E}">
        <p14:creationId xmlns:p14="http://schemas.microsoft.com/office/powerpoint/2010/main" val="41560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79102E-8495-A1F7-30B1-D5853181D61B}"/>
              </a:ext>
            </a:extLst>
          </p:cNvPr>
          <p:cNvSpPr/>
          <p:nvPr/>
        </p:nvSpPr>
        <p:spPr>
          <a:xfrm>
            <a:off x="0" y="0"/>
            <a:ext cx="12192000" cy="69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210E23-9C8F-C22D-46E7-C7397E7CFF75}"/>
              </a:ext>
            </a:extLst>
          </p:cNvPr>
          <p:cNvSpPr/>
          <p:nvPr/>
        </p:nvSpPr>
        <p:spPr>
          <a:xfrm>
            <a:off x="11540067" y="135466"/>
            <a:ext cx="423333" cy="423333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29B6E-8DAB-59F2-5AA6-2D5F0920D753}"/>
              </a:ext>
            </a:extLst>
          </p:cNvPr>
          <p:cNvSpPr txBox="1"/>
          <p:nvPr/>
        </p:nvSpPr>
        <p:spPr>
          <a:xfrm>
            <a:off x="10310243" y="13546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71DF-276C-4B46-7FB1-A839C4F4F5B4}"/>
              </a:ext>
            </a:extLst>
          </p:cNvPr>
          <p:cNvSpPr txBox="1"/>
          <p:nvPr/>
        </p:nvSpPr>
        <p:spPr>
          <a:xfrm>
            <a:off x="155643" y="16246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Name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5B658C-BCEE-74D4-BC5F-B5F1E1260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622363"/>
              </p:ext>
            </p:extLst>
          </p:nvPr>
        </p:nvGraphicFramePr>
        <p:xfrm>
          <a:off x="727416" y="1069862"/>
          <a:ext cx="107025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6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AEC4AC-B915-F02B-4007-400494635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971860"/>
              </p:ext>
            </p:extLst>
          </p:nvPr>
        </p:nvGraphicFramePr>
        <p:xfrm>
          <a:off x="838200" y="685666"/>
          <a:ext cx="10312400" cy="325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82D77B-1075-31AB-F616-9541A361D3CB}"/>
              </a:ext>
            </a:extLst>
          </p:cNvPr>
          <p:cNvSpPr txBox="1"/>
          <p:nvPr/>
        </p:nvSpPr>
        <p:spPr>
          <a:xfrm rot="16200000">
            <a:off x="-447016" y="1979587"/>
            <a:ext cx="182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Covered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189B0-2379-C7A9-5CAC-0B8B451A375C}"/>
              </a:ext>
            </a:extLst>
          </p:cNvPr>
          <p:cNvGrpSpPr/>
          <p:nvPr/>
        </p:nvGrpSpPr>
        <p:grpSpPr>
          <a:xfrm>
            <a:off x="0" y="0"/>
            <a:ext cx="12192000" cy="592667"/>
            <a:chOff x="0" y="0"/>
            <a:chExt cx="12192000" cy="5926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54CF6E-833C-BEFE-0E84-A558A8A1DB7F}"/>
                </a:ext>
              </a:extLst>
            </p:cNvPr>
            <p:cNvSpPr/>
            <p:nvPr/>
          </p:nvSpPr>
          <p:spPr>
            <a:xfrm>
              <a:off x="0" y="0"/>
              <a:ext cx="12192000" cy="59266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2">
                    <a:lumMod val="97000"/>
                    <a:lumOff val="3000"/>
                    <a:alpha val="92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2EB32C-BFFB-B81A-F16C-0EAB73C33D84}"/>
                </a:ext>
              </a:extLst>
            </p:cNvPr>
            <p:cNvSpPr txBox="1"/>
            <p:nvPr/>
          </p:nvSpPr>
          <p:spPr>
            <a:xfrm>
              <a:off x="0" y="111667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User Name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A8B0A6-B7AB-85F9-7DBF-E55D8BE2516D}"/>
                </a:ext>
              </a:extLst>
            </p:cNvPr>
            <p:cNvSpPr/>
            <p:nvPr/>
          </p:nvSpPr>
          <p:spPr>
            <a:xfrm>
              <a:off x="11645901" y="99999"/>
              <a:ext cx="406400" cy="372533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2656AAB-1501-1870-B113-C1C460A03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159911"/>
              </p:ext>
            </p:extLst>
          </p:nvPr>
        </p:nvGraphicFramePr>
        <p:xfrm>
          <a:off x="6544733" y="3496734"/>
          <a:ext cx="5300133" cy="325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D21C3D1-FCCF-F6C5-9821-3A82E2449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22295"/>
              </p:ext>
            </p:extLst>
          </p:nvPr>
        </p:nvGraphicFramePr>
        <p:xfrm>
          <a:off x="101600" y="4428067"/>
          <a:ext cx="7366000" cy="232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339092757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555270286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85188711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971088961"/>
                    </a:ext>
                  </a:extLst>
                </a:gridCol>
              </a:tblGrid>
              <a:tr h="776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83555"/>
                  </a:ext>
                </a:extLst>
              </a:tr>
              <a:tr h="776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871511"/>
                  </a:ext>
                </a:extLst>
              </a:tr>
              <a:tr h="776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730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8DF2534-F863-861F-F9D1-79AA7FBE09B8}"/>
              </a:ext>
            </a:extLst>
          </p:cNvPr>
          <p:cNvSpPr txBox="1"/>
          <p:nvPr/>
        </p:nvSpPr>
        <p:spPr>
          <a:xfrm>
            <a:off x="2740758" y="4038466"/>
            <a:ext cx="19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9581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brata</dc:creator>
  <cp:lastModifiedBy>satya brata</cp:lastModifiedBy>
  <cp:revision>1</cp:revision>
  <dcterms:created xsi:type="dcterms:W3CDTF">2025-08-25T19:33:46Z</dcterms:created>
  <dcterms:modified xsi:type="dcterms:W3CDTF">2025-08-25T19:34:17Z</dcterms:modified>
</cp:coreProperties>
</file>