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4" r:id="rId4"/>
    <p:sldId id="272" r:id="rId5"/>
    <p:sldId id="273" r:id="rId6"/>
    <p:sldId id="274" r:id="rId7"/>
    <p:sldId id="276" r:id="rId8"/>
    <p:sldId id="27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89" y="-6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What is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05292"/>
          </a:xfrm>
        </p:spPr>
        <p:txBody>
          <a:bodyPr>
            <a:normAutofit/>
          </a:bodyPr>
          <a:lstStyle/>
          <a:p>
            <a:pPr marL="0" indent="0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actions to which JavaScript can respond are called Events or When a page loads, it is called an event.</a:t>
            </a:r>
          </a:p>
          <a:p>
            <a:pPr marL="0" indent="0"/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interaction with HTML is handled through events that occur when the user or the browser manipulates a page. </a:t>
            </a:r>
          </a:p>
          <a:p>
            <a:pPr marL="0" indent="0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when user click a button , that click too is an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event.Other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example is like pressing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key,closing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window,resizing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window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3648" y="3214692"/>
            <a:ext cx="2016224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Submit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2016" y="4373231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153230" y="3986239"/>
            <a:ext cx="5407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05566" y="3357568"/>
            <a:ext cx="240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Clicking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Submitting a 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Scrolling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Hovering an elemen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090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Event		</a:t>
            </a:r>
            <a:r>
              <a:rPr lang="en-IN" dirty="0" err="1" smtClean="0">
                <a:solidFill>
                  <a:srgbClr val="FF0000"/>
                </a:solidFill>
              </a:rPr>
              <a:t>Event</a:t>
            </a:r>
            <a:r>
              <a:rPr lang="en-IN" dirty="0" smtClean="0">
                <a:solidFill>
                  <a:srgbClr val="FF0000"/>
                </a:solidFill>
              </a:rPr>
              <a:t> Handler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click					</a:t>
            </a:r>
            <a:r>
              <a:rPr lang="en-IN" dirty="0" err="1" smtClean="0"/>
              <a:t>onclick</a:t>
            </a: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err="1" smtClean="0"/>
              <a:t>dblclick</a:t>
            </a:r>
            <a:r>
              <a:rPr lang="en-IN" dirty="0" smtClean="0"/>
              <a:t>					</a:t>
            </a:r>
            <a:r>
              <a:rPr lang="en-IN" dirty="0" err="1" smtClean="0"/>
              <a:t>ondblclick</a:t>
            </a:r>
            <a:endParaRPr lang="en-IN" dirty="0" smtClean="0"/>
          </a:p>
          <a:p>
            <a:pPr>
              <a:buNone/>
            </a:pPr>
            <a:r>
              <a:rPr lang="en-IN" sz="2900" dirty="0" err="1"/>
              <a:t>m</a:t>
            </a:r>
            <a:r>
              <a:rPr lang="en-IN" sz="2900" dirty="0" err="1" smtClean="0"/>
              <a:t>ouseover</a:t>
            </a:r>
            <a:r>
              <a:rPr lang="en-IN" sz="2900" dirty="0" smtClean="0"/>
              <a:t>				</a:t>
            </a:r>
            <a:r>
              <a:rPr lang="en-IN" sz="2900" dirty="0" err="1" smtClean="0"/>
              <a:t>onmouseover</a:t>
            </a:r>
            <a:endParaRPr lang="en-IN" sz="2900" dirty="0" smtClean="0"/>
          </a:p>
          <a:p>
            <a:pPr>
              <a:buNone/>
            </a:pPr>
            <a:r>
              <a:rPr lang="en-IN" sz="2900" dirty="0" err="1" smtClean="0"/>
              <a:t>mouseout</a:t>
            </a:r>
            <a:endParaRPr lang="en-IN" sz="2900" dirty="0" smtClean="0"/>
          </a:p>
          <a:p>
            <a:pPr>
              <a:buNone/>
            </a:pPr>
            <a:r>
              <a:rPr lang="en-IN" sz="2900" dirty="0" err="1" smtClean="0"/>
              <a:t>keyup</a:t>
            </a:r>
            <a:endParaRPr lang="en-IN" sz="2900" dirty="0" smtClean="0"/>
          </a:p>
          <a:p>
            <a:pPr>
              <a:buNone/>
            </a:pPr>
            <a:r>
              <a:rPr lang="en-IN" sz="2900" dirty="0" err="1" smtClean="0"/>
              <a:t>keydown</a:t>
            </a: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blur</a:t>
            </a:r>
          </a:p>
          <a:p>
            <a:pPr>
              <a:buNone/>
            </a:pPr>
            <a:r>
              <a:rPr lang="en-IN" sz="2900" dirty="0" smtClean="0"/>
              <a:t>focus</a:t>
            </a:r>
          </a:p>
          <a:p>
            <a:pPr>
              <a:buNone/>
            </a:pPr>
            <a:r>
              <a:rPr lang="en-IN" sz="2900" dirty="0" smtClean="0"/>
              <a:t>change</a:t>
            </a:r>
          </a:p>
          <a:p>
            <a:pPr>
              <a:buNone/>
            </a:pPr>
            <a:r>
              <a:rPr lang="en-IN" sz="2900" dirty="0" smtClean="0"/>
              <a:t>load</a:t>
            </a:r>
          </a:p>
          <a:p>
            <a:pPr>
              <a:buNone/>
            </a:pPr>
            <a:r>
              <a:rPr lang="en-IN" dirty="0" smtClean="0"/>
              <a:t>reload</a:t>
            </a:r>
          </a:p>
          <a:p>
            <a:pPr>
              <a:buNone/>
            </a:pPr>
            <a:r>
              <a:rPr lang="en-IN" dirty="0" smtClean="0"/>
              <a:t>submit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addEventListener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This method is used to engage an event handler in a page.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Object.addEventListener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eventname,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handler);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bt.addEventListener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(“click”,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myfun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Mouse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button is pressed down.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the mouse button is released.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click – It fires when something is clicked.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and click events fires in sequence.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dblclick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something is clicked twice in rapid succession.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click,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mouseup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click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dblclick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events fires in sequence. 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mouseenter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a mouse starts to hover over some element. 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mouseleave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a mouse exits while hovering over some element. 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mouseover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is hovering over some element.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mouseout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leaves from hovering over some element.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mousemove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the mouse moves. 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contextmenu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It fires when mouse right button is clicked.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wheel-It fires when mouse wheel move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Focus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focus – It fires when an element gains focus, such as selecting a form field.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blur – It fires when element loses focus, such as moving away from a form field. 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focusin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just as an element is about to gain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focus.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focusout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just as an element loses focus and just before the blur event.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Key Event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as a key is pressed down.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keypress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after a key is pressed down (after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 It only works with printable characters.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keyup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fires as the key is released.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Accessing Form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form fields have unique ID then it is possible to access them using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 ) method. However, There are some other ways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 - 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ocument.getElementById(‘id Name’)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document.form_name.elements[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indexNumber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(‘tagName')[index number]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document.getElementsByClassName("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c1assName")[index number]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document.form_name.elements[“name_attribute_value”];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document.form_name.name_attribute_value;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document.form_name.ID_attribute_value;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ocument.getElementsByName(“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attributeValue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”)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58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&lt;form name=“</a:t>
            </a:r>
            <a:r>
              <a:rPr lang="en-US" b="1" dirty="0" err="1" smtClean="0">
                <a:solidFill>
                  <a:srgbClr val="FF0000"/>
                </a:solidFill>
              </a:rPr>
              <a:t>myform</a:t>
            </a:r>
            <a:r>
              <a:rPr lang="en-US" b="1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&lt;input </a:t>
            </a:r>
            <a:r>
              <a:rPr lang="en-US" b="1" dirty="0">
                <a:solidFill>
                  <a:srgbClr val="FF0000"/>
                </a:solidFill>
              </a:rPr>
              <a:t>type="number" name="na1" </a:t>
            </a:r>
            <a:r>
              <a:rPr lang="en-US" b="1" dirty="0" smtClean="0">
                <a:solidFill>
                  <a:srgbClr val="FF0000"/>
                </a:solidFill>
              </a:rPr>
              <a:t> id</a:t>
            </a:r>
            <a:r>
              <a:rPr lang="en-US" b="1" dirty="0">
                <a:solidFill>
                  <a:srgbClr val="FF0000"/>
                </a:solidFill>
              </a:rPr>
              <a:t>="n1" class="c1" </a:t>
            </a:r>
            <a:r>
              <a:rPr lang="en-US" b="1" dirty="0" smtClean="0">
                <a:solidFill>
                  <a:srgbClr val="FF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&lt;/form&gt;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number1=</a:t>
            </a:r>
            <a:r>
              <a:rPr lang="en-US" dirty="0" err="1" smtClean="0"/>
              <a:t>document.getElementById</a:t>
            </a:r>
            <a:r>
              <a:rPr lang="en-US" dirty="0"/>
              <a:t>('n1').value;</a:t>
            </a:r>
          </a:p>
          <a:p>
            <a:r>
              <a:rPr lang="en-US" dirty="0" smtClean="0"/>
              <a:t>number1=</a:t>
            </a:r>
            <a:r>
              <a:rPr lang="en-US" dirty="0" err="1" smtClean="0"/>
              <a:t>document.getElementsByTagName</a:t>
            </a:r>
            <a:r>
              <a:rPr lang="en-US" dirty="0"/>
              <a:t>('input')[0].value;</a:t>
            </a:r>
          </a:p>
          <a:p>
            <a:r>
              <a:rPr lang="en-US" dirty="0" smtClean="0"/>
              <a:t>number1=</a:t>
            </a:r>
            <a:r>
              <a:rPr lang="en-US" dirty="0" err="1" smtClean="0"/>
              <a:t>document.getElementsByClassName</a:t>
            </a:r>
            <a:r>
              <a:rPr lang="en-US" dirty="0"/>
              <a:t>("c1")[0].value;</a:t>
            </a:r>
          </a:p>
          <a:p>
            <a:r>
              <a:rPr lang="en-US" dirty="0" smtClean="0"/>
              <a:t>number1=</a:t>
            </a:r>
            <a:r>
              <a:rPr lang="en-US" dirty="0" err="1" smtClean="0"/>
              <a:t>document.myform.elements</a:t>
            </a:r>
            <a:r>
              <a:rPr lang="en-US" dirty="0" smtClean="0"/>
              <a:t>[0</a:t>
            </a:r>
            <a:r>
              <a:rPr lang="en-US" dirty="0"/>
              <a:t>].value;</a:t>
            </a:r>
          </a:p>
          <a:p>
            <a:r>
              <a:rPr lang="en-US" dirty="0" smtClean="0"/>
              <a:t>number1=</a:t>
            </a:r>
            <a:r>
              <a:rPr lang="en-US" dirty="0" err="1" smtClean="0"/>
              <a:t>document.myform.elements</a:t>
            </a:r>
            <a:r>
              <a:rPr lang="en-US" dirty="0"/>
              <a:t>["na1"].value;</a:t>
            </a:r>
          </a:p>
          <a:p>
            <a:r>
              <a:rPr lang="en-US" dirty="0" smtClean="0"/>
              <a:t>number1=document.myform.na1.value</a:t>
            </a:r>
            <a:r>
              <a:rPr lang="en-US" dirty="0"/>
              <a:t>; </a:t>
            </a:r>
          </a:p>
          <a:p>
            <a:r>
              <a:rPr lang="en-US" dirty="0" smtClean="0"/>
              <a:t>number1=document.myform.n1.value</a:t>
            </a:r>
            <a:r>
              <a:rPr lang="en-US" dirty="0"/>
              <a:t>; </a:t>
            </a:r>
          </a:p>
          <a:p>
            <a:r>
              <a:rPr lang="en-US" dirty="0" smtClean="0"/>
              <a:t>number1=</a:t>
            </a:r>
            <a:r>
              <a:rPr lang="en-US" dirty="0" err="1" smtClean="0"/>
              <a:t>document.getElementsByName</a:t>
            </a:r>
            <a:r>
              <a:rPr lang="en-US" dirty="0"/>
              <a:t>("na1")[0].value;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455</Words>
  <Application>Microsoft Office PowerPoint</Application>
  <PresentationFormat>On-screen Show (16:9)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is Event</vt:lpstr>
      <vt:lpstr>Event  Event Handler</vt:lpstr>
      <vt:lpstr>addEventListener ( )</vt:lpstr>
      <vt:lpstr>Mouse Event</vt:lpstr>
      <vt:lpstr>Focus Event</vt:lpstr>
      <vt:lpstr>Key Event</vt:lpstr>
      <vt:lpstr>Accessing Form Fields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amrish jaysawal</dc:creator>
  <cp:lastModifiedBy>amrish jaysawal</cp:lastModifiedBy>
  <cp:revision>119</cp:revision>
  <dcterms:created xsi:type="dcterms:W3CDTF">2006-08-16T00:00:00Z</dcterms:created>
  <dcterms:modified xsi:type="dcterms:W3CDTF">2021-03-12T10:30:48Z</dcterms:modified>
</cp:coreProperties>
</file>