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B8D-B1FC-464A-98B2-C3EA39022EBF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CCE-2F85-4D63-B11A-1A37EF00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B8D-B1FC-464A-98B2-C3EA39022EBF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CCE-2F85-4D63-B11A-1A37EF00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6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B8D-B1FC-464A-98B2-C3EA39022EBF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CCE-2F85-4D63-B11A-1A37EF00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B8D-B1FC-464A-98B2-C3EA39022EBF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CCE-2F85-4D63-B11A-1A37EF00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B8D-B1FC-464A-98B2-C3EA39022EBF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CCE-2F85-4D63-B11A-1A37EF00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2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B8D-B1FC-464A-98B2-C3EA39022EBF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CCE-2F85-4D63-B11A-1A37EF00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B8D-B1FC-464A-98B2-C3EA39022EBF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CCE-2F85-4D63-B11A-1A37EF00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5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B8D-B1FC-464A-98B2-C3EA39022EBF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CCE-2F85-4D63-B11A-1A37EF00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B8D-B1FC-464A-98B2-C3EA39022EBF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CCE-2F85-4D63-B11A-1A37EF00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6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B8D-B1FC-464A-98B2-C3EA39022EBF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CCE-2F85-4D63-B11A-1A37EF00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7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B8D-B1FC-464A-98B2-C3EA39022EBF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CCE-2F85-4D63-B11A-1A37EF00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9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A6B8D-B1FC-464A-98B2-C3EA39022EBF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0CCE-2F85-4D63-B11A-1A37EF00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Harte Hanks 2015 Fundraising Kick-Off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Helping Hand Home for Children</a:t>
            </a:r>
            <a:br>
              <a:rPr lang="en-US" sz="4000" dirty="0" smtClean="0"/>
            </a:br>
            <a:r>
              <a:rPr lang="en-US" sz="4000" b="1" dirty="0" smtClean="0">
                <a:solidFill>
                  <a:srgbClr val="C00000"/>
                </a:solidFill>
              </a:rPr>
              <a:t>Be cool and contribute!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7941">
            <a:off x="228818" y="2028026"/>
            <a:ext cx="3504762" cy="33269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377">
            <a:off x="8443695" y="2137315"/>
            <a:ext cx="3050017" cy="3546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91" y="1761227"/>
            <a:ext cx="4000500" cy="1719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703" y="719000"/>
            <a:ext cx="1724892" cy="1716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5" y="488373"/>
            <a:ext cx="1723858" cy="16031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69328" y="3791322"/>
            <a:ext cx="41204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Wear </a:t>
            </a:r>
            <a:r>
              <a:rPr lang="en-US" sz="2000" b="1" dirty="0" smtClean="0"/>
              <a:t>shorts</a:t>
            </a:r>
            <a:r>
              <a:rPr lang="en-US" sz="2000" dirty="0" smtClean="0"/>
              <a:t> to work for just </a:t>
            </a:r>
            <a:r>
              <a:rPr lang="en-US" sz="2000" b="1" dirty="0" smtClean="0"/>
              <a:t>$1 a day</a:t>
            </a:r>
            <a:r>
              <a:rPr lang="en-US" sz="2000" dirty="0" smtClean="0"/>
              <a:t>!</a:t>
            </a:r>
            <a:endParaRPr lang="en-US" sz="2000" dirty="0"/>
          </a:p>
          <a:p>
            <a:pPr algn="ctr"/>
            <a:r>
              <a:rPr lang="en-US" sz="2000" dirty="0" smtClean="0"/>
              <a:t> Support a great cause and be cool doing it!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This offer won’t last long – </a:t>
            </a:r>
            <a:r>
              <a:rPr lang="en-US" sz="2000" b="1" u="sng" dirty="0" smtClean="0">
                <a:solidFill>
                  <a:srgbClr val="C00000"/>
                </a:solidFill>
              </a:rPr>
              <a:t>passes available through the end of September</a:t>
            </a:r>
            <a:r>
              <a:rPr lang="en-US" sz="2000" b="1" dirty="0" smtClean="0">
                <a:solidFill>
                  <a:srgbClr val="C00000"/>
                </a:solidFill>
              </a:rPr>
              <a:t>. Buy </a:t>
            </a:r>
            <a:r>
              <a:rPr lang="en-US" sz="2000" b="1" dirty="0" smtClean="0">
                <a:solidFill>
                  <a:srgbClr val="C00000"/>
                </a:solidFill>
              </a:rPr>
              <a:t>your tickets from your </a:t>
            </a:r>
            <a:r>
              <a:rPr lang="en-US" sz="2000" b="1" dirty="0" smtClean="0">
                <a:solidFill>
                  <a:srgbClr val="C00000"/>
                </a:solidFill>
              </a:rPr>
              <a:t>Supervisor – stay cool!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377">
            <a:off x="8443695" y="2073610"/>
            <a:ext cx="3050017" cy="354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Harte Hanks 2015 Fundraising Kick-Off Helping Hand Home for Children Be cool and contribute!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Sweazey</dc:creator>
  <cp:lastModifiedBy>Erin Sweazey</cp:lastModifiedBy>
  <cp:revision>4</cp:revision>
  <dcterms:created xsi:type="dcterms:W3CDTF">2015-08-12T22:39:00Z</dcterms:created>
  <dcterms:modified xsi:type="dcterms:W3CDTF">2015-08-14T15:16:00Z</dcterms:modified>
</cp:coreProperties>
</file>