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07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5707-59C3-403F-B4F8-5A5035F1673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0782-6502-4473-84B0-CBDECB5DC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1765"/>
            <a:ext cx="426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ial Black" pitchFamily="34" charset="0"/>
              </a:rPr>
              <a:t>KEITH’S BBQ</a:t>
            </a:r>
          </a:p>
          <a:p>
            <a:pPr algn="ctr"/>
            <a:r>
              <a:rPr lang="en-US" sz="2400" dirty="0" smtClean="0">
                <a:latin typeface="Arial Black" pitchFamily="34" charset="0"/>
              </a:rPr>
              <a:t>TODAY!!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itchFamily="34" charset="0"/>
              </a:rPr>
              <a:t>11:00AM – 1:30PM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500"/>
            <a:ext cx="6858000" cy="74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"/>
            <a:ext cx="26670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Oval 2"/>
          <p:cNvSpPr/>
          <p:nvPr/>
        </p:nvSpPr>
        <p:spPr>
          <a:xfrm>
            <a:off x="3429000" y="6858000"/>
            <a:ext cx="3048000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2590800" y="2057400"/>
            <a:ext cx="4038600" cy="1111865"/>
          </a:xfrm>
          <a:prstGeom prst="wedgeEllipseCallout">
            <a:avLst>
              <a:gd name="adj1" fmla="val -76746"/>
              <a:gd name="adj2" fmla="val -5099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FREE COUPONS at  Receptionist Desks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TODAY ONLY!</a:t>
            </a:r>
            <a:endParaRPr lang="en-US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Company>Harte-Hanks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tstoddard</dc:creator>
  <cp:lastModifiedBy>Teresa Stoddard</cp:lastModifiedBy>
  <cp:revision>15</cp:revision>
  <dcterms:created xsi:type="dcterms:W3CDTF">2014-03-17T21:50:31Z</dcterms:created>
  <dcterms:modified xsi:type="dcterms:W3CDTF">2014-08-27T00:33:17Z</dcterms:modified>
</cp:coreProperties>
</file>