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sldIdLst>
    <p:sldId id="256" r:id="rId2"/>
  </p:sldIdLst>
  <p:sldSz cx="8120063" cy="10826750" type="B4ISO"/>
  <p:notesSz cx="6858000" cy="9144000"/>
  <p:defaultTextStyle>
    <a:defPPr>
      <a:defRPr lang="en-US"/>
    </a:defPPr>
    <a:lvl1pPr algn="l" defTabSz="10810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539750" indent="-82550" algn="l" defTabSz="10810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1081088" indent="-166688" algn="l" defTabSz="10810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622425" indent="-250825" algn="l" defTabSz="10810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2163763" indent="-334963" algn="l" defTabSz="10810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713" autoAdjust="0"/>
  </p:normalViewPr>
  <p:slideViewPr>
    <p:cSldViewPr>
      <p:cViewPr>
        <p:scale>
          <a:sx n="120" d="100"/>
          <a:sy n="120" d="100"/>
        </p:scale>
        <p:origin x="-198" y="822"/>
      </p:cViewPr>
      <p:guideLst>
        <p:guide orient="horz" pos="3410"/>
        <p:guide pos="25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7" y="3363314"/>
            <a:ext cx="6902053" cy="23207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010" y="6135158"/>
            <a:ext cx="5684045" cy="27668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C5DFB-A218-4018-87C6-55433066C520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4ACF2-2402-4034-BF8B-95F0E18BA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586D-D90D-49F9-99A7-9F2763BD84F7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06713-375C-401C-B9AD-CB8906C7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7045" y="433577"/>
            <a:ext cx="1827015" cy="92378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005" y="433577"/>
            <a:ext cx="5345709" cy="92378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29875-DE56-4175-842E-6C9B381D5BBF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E33A0-2273-4541-B910-9BC873C7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50CF-8BA8-45B5-AFD8-FE85FBA58E1C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58A75-281C-4348-BF1B-5CF3C7C64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29" y="6957190"/>
            <a:ext cx="6902053" cy="2150313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29" y="4588843"/>
            <a:ext cx="6902053" cy="236835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2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5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5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63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76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89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302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0DFF3-9789-4868-8D03-9EAD879A4EED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A68BF-ABFB-4E53-B2E0-9C991C96A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005" y="2526246"/>
            <a:ext cx="3586363" cy="714515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700" y="2526246"/>
            <a:ext cx="3586363" cy="714515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9DDC3-1CFE-47CA-BC6B-8DFED59C0805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3BA9A-3923-4180-B6B8-7030D99E5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004" y="2423489"/>
            <a:ext cx="3587771" cy="10099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1276" indent="0">
              <a:buNone/>
              <a:defRPr sz="2400" b="1"/>
            </a:lvl2pPr>
            <a:lvl3pPr marL="1082553" indent="0">
              <a:buNone/>
              <a:defRPr sz="2100" b="1"/>
            </a:lvl3pPr>
            <a:lvl4pPr marL="1623830" indent="0">
              <a:buNone/>
              <a:defRPr sz="1900" b="1"/>
            </a:lvl4pPr>
            <a:lvl5pPr marL="2165106" indent="0">
              <a:buNone/>
              <a:defRPr sz="1900" b="1"/>
            </a:lvl5pPr>
            <a:lvl6pPr marL="2706382" indent="0">
              <a:buNone/>
              <a:defRPr sz="1900" b="1"/>
            </a:lvl6pPr>
            <a:lvl7pPr marL="3247659" indent="0">
              <a:buNone/>
              <a:defRPr sz="1900" b="1"/>
            </a:lvl7pPr>
            <a:lvl8pPr marL="3788936" indent="0">
              <a:buNone/>
              <a:defRPr sz="1900" b="1"/>
            </a:lvl8pPr>
            <a:lvl9pPr marL="433021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004" y="3433484"/>
            <a:ext cx="3587771" cy="623791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4880" y="2423489"/>
            <a:ext cx="3589180" cy="10099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1276" indent="0">
              <a:buNone/>
              <a:defRPr sz="2400" b="1"/>
            </a:lvl2pPr>
            <a:lvl3pPr marL="1082553" indent="0">
              <a:buNone/>
              <a:defRPr sz="2100" b="1"/>
            </a:lvl3pPr>
            <a:lvl4pPr marL="1623830" indent="0">
              <a:buNone/>
              <a:defRPr sz="1900" b="1"/>
            </a:lvl4pPr>
            <a:lvl5pPr marL="2165106" indent="0">
              <a:buNone/>
              <a:defRPr sz="1900" b="1"/>
            </a:lvl5pPr>
            <a:lvl6pPr marL="2706382" indent="0">
              <a:buNone/>
              <a:defRPr sz="1900" b="1"/>
            </a:lvl6pPr>
            <a:lvl7pPr marL="3247659" indent="0">
              <a:buNone/>
              <a:defRPr sz="1900" b="1"/>
            </a:lvl7pPr>
            <a:lvl8pPr marL="3788936" indent="0">
              <a:buNone/>
              <a:defRPr sz="1900" b="1"/>
            </a:lvl8pPr>
            <a:lvl9pPr marL="433021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4880" y="3433484"/>
            <a:ext cx="3589180" cy="623791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A9E91-D33C-4E3B-B66F-668BFB68C0A8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A5219-CC29-4A81-9D27-739157888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174C3-3AB2-44C9-870F-EEE49E54F76B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70A6-15D6-438B-9BB5-E2A09F9252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5CE2D-C175-45CE-A3A1-97A52EFDB673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3DA10-EE39-4D60-89F3-8D255F4E8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05" y="431065"/>
            <a:ext cx="2671445" cy="183453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19" y="431069"/>
            <a:ext cx="4539342" cy="9240332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005" y="2265602"/>
            <a:ext cx="2671445" cy="7405799"/>
          </a:xfrm>
        </p:spPr>
        <p:txBody>
          <a:bodyPr/>
          <a:lstStyle>
            <a:lvl1pPr marL="0" indent="0">
              <a:buNone/>
              <a:defRPr sz="1600"/>
            </a:lvl1pPr>
            <a:lvl2pPr marL="541276" indent="0">
              <a:buNone/>
              <a:defRPr sz="1400"/>
            </a:lvl2pPr>
            <a:lvl3pPr marL="1082553" indent="0">
              <a:buNone/>
              <a:defRPr sz="1200"/>
            </a:lvl3pPr>
            <a:lvl4pPr marL="1623830" indent="0">
              <a:buNone/>
              <a:defRPr sz="1100"/>
            </a:lvl4pPr>
            <a:lvl5pPr marL="2165106" indent="0">
              <a:buNone/>
              <a:defRPr sz="1100"/>
            </a:lvl5pPr>
            <a:lvl6pPr marL="2706382" indent="0">
              <a:buNone/>
              <a:defRPr sz="1100"/>
            </a:lvl6pPr>
            <a:lvl7pPr marL="3247659" indent="0">
              <a:buNone/>
              <a:defRPr sz="1100"/>
            </a:lvl7pPr>
            <a:lvl8pPr marL="3788936" indent="0">
              <a:buNone/>
              <a:defRPr sz="1100"/>
            </a:lvl8pPr>
            <a:lvl9pPr marL="433021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7720-04A3-42B3-A32C-9472E73D125A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B2D3D-69BE-4B4A-82ED-E8829545A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589" y="7578727"/>
            <a:ext cx="4872038" cy="8947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1589" y="967390"/>
            <a:ext cx="4872038" cy="6496050"/>
          </a:xfrm>
        </p:spPr>
        <p:txBody>
          <a:bodyPr rtlCol="0">
            <a:normAutofit/>
          </a:bodyPr>
          <a:lstStyle>
            <a:lvl1pPr marL="0" indent="0">
              <a:buNone/>
              <a:defRPr sz="3800"/>
            </a:lvl1pPr>
            <a:lvl2pPr marL="541276" indent="0">
              <a:buNone/>
              <a:defRPr sz="3300"/>
            </a:lvl2pPr>
            <a:lvl3pPr marL="1082553" indent="0">
              <a:buNone/>
              <a:defRPr sz="2900"/>
            </a:lvl3pPr>
            <a:lvl4pPr marL="1623830" indent="0">
              <a:buNone/>
              <a:defRPr sz="2400"/>
            </a:lvl4pPr>
            <a:lvl5pPr marL="2165106" indent="0">
              <a:buNone/>
              <a:defRPr sz="2400"/>
            </a:lvl5pPr>
            <a:lvl6pPr marL="2706382" indent="0">
              <a:buNone/>
              <a:defRPr sz="2400"/>
            </a:lvl6pPr>
            <a:lvl7pPr marL="3247659" indent="0">
              <a:buNone/>
              <a:defRPr sz="2400"/>
            </a:lvl7pPr>
            <a:lvl8pPr marL="3788936" indent="0">
              <a:buNone/>
              <a:defRPr sz="2400"/>
            </a:lvl8pPr>
            <a:lvl9pPr marL="4330212" indent="0">
              <a:buNone/>
              <a:defRPr sz="2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589" y="8473439"/>
            <a:ext cx="4872038" cy="1270638"/>
          </a:xfrm>
        </p:spPr>
        <p:txBody>
          <a:bodyPr/>
          <a:lstStyle>
            <a:lvl1pPr marL="0" indent="0">
              <a:buNone/>
              <a:defRPr sz="1600"/>
            </a:lvl1pPr>
            <a:lvl2pPr marL="541276" indent="0">
              <a:buNone/>
              <a:defRPr sz="1400"/>
            </a:lvl2pPr>
            <a:lvl3pPr marL="1082553" indent="0">
              <a:buNone/>
              <a:defRPr sz="1200"/>
            </a:lvl3pPr>
            <a:lvl4pPr marL="1623830" indent="0">
              <a:buNone/>
              <a:defRPr sz="1100"/>
            </a:lvl4pPr>
            <a:lvl5pPr marL="2165106" indent="0">
              <a:buNone/>
              <a:defRPr sz="1100"/>
            </a:lvl5pPr>
            <a:lvl6pPr marL="2706382" indent="0">
              <a:buNone/>
              <a:defRPr sz="1100"/>
            </a:lvl6pPr>
            <a:lvl7pPr marL="3247659" indent="0">
              <a:buNone/>
              <a:defRPr sz="1100"/>
            </a:lvl7pPr>
            <a:lvl8pPr marL="3788936" indent="0">
              <a:buNone/>
              <a:defRPr sz="1100"/>
            </a:lvl8pPr>
            <a:lvl9pPr marL="433021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4DD40-4B5F-49EB-B128-B6BAE4E305CF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510E-50BF-4C09-88B1-B5FCF3A3E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433388"/>
            <a:ext cx="7307263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255" tIns="54128" rIns="108255" bIns="541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525713"/>
            <a:ext cx="7307263" cy="714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255" tIns="54128" rIns="108255" bIns="54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400" y="10034588"/>
            <a:ext cx="1893888" cy="576262"/>
          </a:xfrm>
          <a:prstGeom prst="rect">
            <a:avLst/>
          </a:prstGeom>
        </p:spPr>
        <p:txBody>
          <a:bodyPr vert="horz" lIns="108255" tIns="54128" rIns="108255" bIns="54128" rtlCol="0" anchor="ctr"/>
          <a:lstStyle>
            <a:lvl1pPr algn="l" defTabSz="1082553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0CB165-A010-4194-9B4B-29FF4DE7A765}" type="datetimeFigureOut">
              <a:rPr lang="en-US"/>
              <a:pPr>
                <a:defRPr/>
              </a:pPr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4950" y="10034588"/>
            <a:ext cx="2570163" cy="576262"/>
          </a:xfrm>
          <a:prstGeom prst="rect">
            <a:avLst/>
          </a:prstGeom>
        </p:spPr>
        <p:txBody>
          <a:bodyPr vert="horz" lIns="108255" tIns="54128" rIns="108255" bIns="54128" rtlCol="0" anchor="ctr"/>
          <a:lstStyle>
            <a:lvl1pPr algn="ctr" defTabSz="1082553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9775" y="10034588"/>
            <a:ext cx="1893888" cy="576262"/>
          </a:xfrm>
          <a:prstGeom prst="rect">
            <a:avLst/>
          </a:prstGeom>
        </p:spPr>
        <p:txBody>
          <a:bodyPr vert="horz" lIns="108255" tIns="54128" rIns="108255" bIns="54128" rtlCol="0" anchor="ctr"/>
          <a:lstStyle>
            <a:lvl1pPr algn="r" defTabSz="1082553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4AFB1F-EAD3-4ADC-B0A2-90624CEDD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1081088" rtl="0" fontAlgn="base">
        <a:spcBef>
          <a:spcPct val="0"/>
        </a:spcBef>
        <a:spcAft>
          <a:spcPct val="0"/>
        </a:spcAft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1088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2pPr>
      <a:lvl3pPr algn="ctr" defTabSz="1081088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3pPr>
      <a:lvl4pPr algn="ctr" defTabSz="1081088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4pPr>
      <a:lvl5pPr algn="ctr" defTabSz="1081088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5pPr>
      <a:lvl6pPr marL="457200" algn="ctr" defTabSz="1081088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6pPr>
      <a:lvl7pPr marL="914400" algn="ctr" defTabSz="1081088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7pPr>
      <a:lvl8pPr marL="1371600" algn="ctr" defTabSz="1081088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8pPr>
      <a:lvl9pPr marL="1828800" algn="ctr" defTabSz="1081088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9pPr>
    </p:titleStyle>
    <p:bodyStyle>
      <a:lvl1pPr marL="404813" indent="-404813" algn="l" defTabSz="1081088" rtl="0" fontAlgn="base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475" indent="-338138" algn="l" defTabSz="1081088" rtl="0" fontAlgn="base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2550" indent="-269875" algn="l" defTabSz="1081088" rtl="0" fontAlgn="base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893888" indent="-269875" algn="l" defTabSz="1081088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indent="-269875" algn="l" defTabSz="1081088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021" indent="-270638" algn="l" defTabSz="10825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297" indent="-270638" algn="l" defTabSz="10825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574" indent="-270638" algn="l" defTabSz="10825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0850" indent="-270638" algn="l" defTabSz="10825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276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553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830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106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82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659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8936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212" algn="l" defTabSz="108255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587625" y="1311275"/>
            <a:ext cx="2020888" cy="709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255" tIns="54128" rIns="108255" bIns="54128" anchorCtr="1"/>
          <a:lstStyle/>
          <a:p>
            <a:pPr algn="ctr" defTabSz="1082553">
              <a:defRPr/>
            </a:pP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 reviews sales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notes 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Determines if it can be handled by VSSC or kept for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per current guidelines </a:t>
            </a:r>
            <a:r>
              <a:rPr lang="en-US" sz="800" baseline="5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657850" y="1200150"/>
            <a:ext cx="1927225" cy="9318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255" tIns="54128" rIns="108255" bIns="54128"/>
          <a:lstStyle/>
          <a:p>
            <a:pPr algn="ctr" defTabSz="1082553">
              <a:defRPr/>
            </a:pP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If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 determines an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integration or any other solution is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required that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is outside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VSSC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scope, 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FSSC will keep and work 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PID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09538" y="4803775"/>
            <a:ext cx="1130300" cy="1011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>
              <a:defRPr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VSSC calls customer to schedule appointment for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solution </a:t>
            </a:r>
            <a:r>
              <a:rPr lang="en-US" sz="1000" baseline="5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ctr" defTabSz="1082553">
              <a:defRPr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158875" y="8994775"/>
            <a:ext cx="2233613" cy="822325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>
              <a:defRPr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VSSC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completes  current training and updates notes/sales per current process.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519738" y="2365375"/>
            <a:ext cx="2171700" cy="576263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255" tIns="54128" rIns="108255" bIns="54128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FSSC completes the PID and notifies Sales</a:t>
            </a:r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2587625" y="2289175"/>
            <a:ext cx="2020888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>
              <a:defRPr/>
            </a:pP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will consult if needed and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ensure notes reflect what needs to be accomplished by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VSSC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587625" y="3127375"/>
            <a:ext cx="2020888" cy="5159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>
              <a:defRPr/>
            </a:pP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FSSC Transfers Original PID to VSSC designated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workload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22"/>
          <p:cNvSpPr>
            <a:spLocks noChangeArrowheads="1"/>
          </p:cNvSpPr>
          <p:nvPr/>
        </p:nvSpPr>
        <p:spPr bwMode="auto">
          <a:xfrm>
            <a:off x="0" y="23813"/>
            <a:ext cx="2190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255" tIns="54128" rIns="108255" bIns="54128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773238" y="4803775"/>
            <a:ext cx="1293812" cy="1011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>
              <a:defRPr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VSSC calls customer to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verify solution and/or hardware </a:t>
            </a:r>
            <a:r>
              <a:rPr lang="en-US" sz="1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needs </a:t>
            </a:r>
            <a:r>
              <a:rPr lang="en-US" sz="1000" baseline="5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ctr" defTabSz="1082553">
              <a:defRPr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2056" idx="2"/>
            <a:endCxn id="2049" idx="0"/>
          </p:cNvCxnSpPr>
          <p:nvPr/>
        </p:nvCxnSpPr>
        <p:spPr>
          <a:xfrm>
            <a:off x="3598863" y="2020888"/>
            <a:ext cx="0" cy="26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56" idx="3"/>
            <a:endCxn id="2055" idx="1"/>
          </p:cNvCxnSpPr>
          <p:nvPr/>
        </p:nvCxnSpPr>
        <p:spPr>
          <a:xfrm>
            <a:off x="4608513" y="1666875"/>
            <a:ext cx="1049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55" idx="2"/>
          </p:cNvCxnSpPr>
          <p:nvPr/>
        </p:nvCxnSpPr>
        <p:spPr>
          <a:xfrm flipH="1">
            <a:off x="6605588" y="2132013"/>
            <a:ext cx="15875" cy="233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49" idx="2"/>
            <a:endCxn id="2057" idx="0"/>
          </p:cNvCxnSpPr>
          <p:nvPr/>
        </p:nvCxnSpPr>
        <p:spPr>
          <a:xfrm>
            <a:off x="3598863" y="2868613"/>
            <a:ext cx="0" cy="25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914400" y="6169025"/>
            <a:ext cx="1216025" cy="1011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VSSC schedules appointments and coordinate hardware needs.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1290638" y="7435850"/>
            <a:ext cx="1968500" cy="1184275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VSSC uncovers an integration opportunity they will notify the aligned FSSC per current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FSSC Action procedures </a:t>
            </a:r>
            <a:r>
              <a:rPr lang="en-US" sz="1000" baseline="5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The FSSC will request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new PID from sales and complete the PID </a:t>
            </a:r>
            <a:r>
              <a:rPr lang="en-US" sz="1000" baseline="5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587625" y="423863"/>
            <a:ext cx="2020888" cy="569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Sales Submits a Pioneer Request with hardware or without hardware</a:t>
            </a:r>
          </a:p>
        </p:txBody>
      </p:sp>
      <p:cxnSp>
        <p:nvCxnSpPr>
          <p:cNvPr id="2048" name="Elbow Connector 2047"/>
          <p:cNvCxnSpPr>
            <a:stCxn id="23" idx="2"/>
            <a:endCxn id="59" idx="0"/>
          </p:cNvCxnSpPr>
          <p:nvPr/>
        </p:nvCxnSpPr>
        <p:spPr>
          <a:xfrm rot="5400000">
            <a:off x="1794670" y="5542756"/>
            <a:ext cx="354012" cy="8985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6796088" y="4803775"/>
            <a:ext cx="1279525" cy="1006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Vendor is unable to reach the customer after 2 phone calls and an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email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5278438" y="4803775"/>
            <a:ext cx="1371600" cy="1006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Customer Indicates Call  Can 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Not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be Continued for whatever Reason and Does not want to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Reschedule </a:t>
            </a:r>
            <a:r>
              <a:rPr lang="en-US" sz="1000" baseline="50000" dirty="0">
                <a:latin typeface="Arial" pitchFamily="34" charset="0"/>
                <a:cs typeface="Arial" pitchFamily="34" charset="0"/>
              </a:rPr>
              <a:t>5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 Box 11"/>
          <p:cNvSpPr txBox="1">
            <a:spLocks noChangeArrowheads="1"/>
          </p:cNvSpPr>
          <p:nvPr/>
        </p:nvSpPr>
        <p:spPr bwMode="auto">
          <a:xfrm>
            <a:off x="2460625" y="6169025"/>
            <a:ext cx="1138238" cy="1011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If hardware is needed VSSC will order per current upgrade procedures.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 Box 11"/>
          <p:cNvSpPr txBox="1">
            <a:spLocks noChangeArrowheads="1"/>
          </p:cNvSpPr>
          <p:nvPr/>
        </p:nvSpPr>
        <p:spPr bwMode="auto">
          <a:xfrm>
            <a:off x="3852863" y="7523163"/>
            <a:ext cx="1279525" cy="1009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VSSC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Notifies Sales of the Reschedule Date and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Time.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Text Box 11"/>
          <p:cNvSpPr txBox="1">
            <a:spLocks noChangeArrowheads="1"/>
          </p:cNvSpPr>
          <p:nvPr/>
        </p:nvSpPr>
        <p:spPr bwMode="auto">
          <a:xfrm>
            <a:off x="3797300" y="4803775"/>
            <a:ext cx="1371600" cy="1006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Customer Requests Call to be Rescheduled at a new Date and Time with Vendor</a:t>
            </a:r>
          </a:p>
        </p:txBody>
      </p:sp>
      <p:sp>
        <p:nvSpPr>
          <p:cNvPr id="182" name="Text Box 11"/>
          <p:cNvSpPr txBox="1">
            <a:spLocks noChangeArrowheads="1"/>
          </p:cNvSpPr>
          <p:nvPr/>
        </p:nvSpPr>
        <p:spPr bwMode="auto">
          <a:xfrm>
            <a:off x="3852863" y="6192838"/>
            <a:ext cx="1279525" cy="9636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VSSC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Reschedules  </a:t>
            </a:r>
          </a:p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Call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per current process </a:t>
            </a:r>
            <a:r>
              <a:rPr lang="en-US" sz="1050" baseline="50000" dirty="0">
                <a:latin typeface="Arial" pitchFamily="34" charset="0"/>
                <a:cs typeface="Arial" pitchFamily="34" charset="0"/>
              </a:rPr>
              <a:t>5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 Box 11"/>
          <p:cNvSpPr txBox="1">
            <a:spLocks noChangeArrowheads="1"/>
          </p:cNvSpPr>
          <p:nvPr/>
        </p:nvSpPr>
        <p:spPr bwMode="auto">
          <a:xfrm>
            <a:off x="6773863" y="6169025"/>
            <a:ext cx="1323975" cy="1011238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255" tIns="54128" rIns="108255" bIns="54128" anchor="ctr"/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Vendor Terminates the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PID and Notifies Sales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via Nexus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e-mail </a:t>
            </a:r>
            <a:r>
              <a:rPr lang="en-US" sz="1000" baseline="50000" dirty="0">
                <a:latin typeface="Arial" pitchFamily="34" charset="0"/>
                <a:cs typeface="Arial" pitchFamily="34" charset="0"/>
              </a:rPr>
              <a:t>5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Elbow Connector 169"/>
          <p:cNvCxnSpPr>
            <a:stCxn id="2059" idx="2"/>
            <a:endCxn id="28" idx="1"/>
          </p:cNvCxnSpPr>
          <p:nvPr/>
        </p:nvCxnSpPr>
        <p:spPr>
          <a:xfrm rot="16200000" flipH="1">
            <a:off x="-123825" y="6613526"/>
            <a:ext cx="2212975" cy="61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59" idx="2"/>
            <a:endCxn id="28" idx="0"/>
          </p:cNvCxnSpPr>
          <p:nvPr/>
        </p:nvCxnSpPr>
        <p:spPr>
          <a:xfrm rot="16200000" flipH="1">
            <a:off x="1770857" y="6931819"/>
            <a:ext cx="255587" cy="7524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79" idx="2"/>
            <a:endCxn id="28" idx="0"/>
          </p:cNvCxnSpPr>
          <p:nvPr/>
        </p:nvCxnSpPr>
        <p:spPr>
          <a:xfrm rot="5400000">
            <a:off x="2524125" y="6931026"/>
            <a:ext cx="255587" cy="754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8" idx="2"/>
            <a:endCxn id="2061" idx="3"/>
          </p:cNvCxnSpPr>
          <p:nvPr/>
        </p:nvCxnSpPr>
        <p:spPr>
          <a:xfrm>
            <a:off x="2274888" y="8620125"/>
            <a:ext cx="0" cy="37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2057" idx="2"/>
            <a:endCxn id="2059" idx="0"/>
          </p:cNvCxnSpPr>
          <p:nvPr/>
        </p:nvCxnSpPr>
        <p:spPr>
          <a:xfrm rot="5400000">
            <a:off x="1556545" y="2761456"/>
            <a:ext cx="1160462" cy="29241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2057" idx="2"/>
            <a:endCxn id="23" idx="0"/>
          </p:cNvCxnSpPr>
          <p:nvPr/>
        </p:nvCxnSpPr>
        <p:spPr>
          <a:xfrm rot="5400000">
            <a:off x="2429670" y="3634581"/>
            <a:ext cx="1160462" cy="11779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057" idx="2"/>
            <a:endCxn id="181" idx="0"/>
          </p:cNvCxnSpPr>
          <p:nvPr/>
        </p:nvCxnSpPr>
        <p:spPr>
          <a:xfrm rot="16200000" flipH="1">
            <a:off x="3460751" y="3781425"/>
            <a:ext cx="1160462" cy="884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2057" idx="2"/>
            <a:endCxn id="75" idx="0"/>
          </p:cNvCxnSpPr>
          <p:nvPr/>
        </p:nvCxnSpPr>
        <p:spPr>
          <a:xfrm rot="16200000" flipH="1">
            <a:off x="4201320" y="3040856"/>
            <a:ext cx="1160462" cy="23653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2057" idx="2"/>
            <a:endCxn id="74" idx="0"/>
          </p:cNvCxnSpPr>
          <p:nvPr/>
        </p:nvCxnSpPr>
        <p:spPr>
          <a:xfrm rot="16200000" flipH="1">
            <a:off x="4937126" y="2305050"/>
            <a:ext cx="1160462" cy="38369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773238" y="3965575"/>
            <a:ext cx="1293812" cy="593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255" tIns="54128" rIns="108255" bIns="54128">
            <a:spAutoFit/>
          </a:bodyPr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Consultation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Hardware</a:t>
            </a:r>
          </a:p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09538" y="3965575"/>
            <a:ext cx="1130300" cy="593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255" tIns="54128" rIns="108255" bIns="54128">
            <a:spAutoFit/>
          </a:bodyPr>
          <a:lstStyle/>
          <a:p>
            <a:pPr algn="ctr" defTabSz="108255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Consultation without Hardware</a:t>
            </a:r>
          </a:p>
        </p:txBody>
      </p:sp>
      <p:cxnSp>
        <p:nvCxnSpPr>
          <p:cNvPr id="218" name="Elbow Connector 217"/>
          <p:cNvCxnSpPr>
            <a:stCxn id="23" idx="2"/>
            <a:endCxn id="179" idx="0"/>
          </p:cNvCxnSpPr>
          <p:nvPr/>
        </p:nvCxnSpPr>
        <p:spPr>
          <a:xfrm rot="16200000" flipH="1">
            <a:off x="2547938" y="5688013"/>
            <a:ext cx="354012" cy="6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81" idx="2"/>
            <a:endCxn id="182" idx="0"/>
          </p:cNvCxnSpPr>
          <p:nvPr/>
        </p:nvCxnSpPr>
        <p:spPr>
          <a:xfrm>
            <a:off x="4483100" y="5810250"/>
            <a:ext cx="9525" cy="38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Straight Arrow Connector 2143"/>
          <p:cNvCxnSpPr>
            <a:stCxn id="182" idx="2"/>
            <a:endCxn id="180" idx="0"/>
          </p:cNvCxnSpPr>
          <p:nvPr/>
        </p:nvCxnSpPr>
        <p:spPr>
          <a:xfrm>
            <a:off x="4492625" y="7156450"/>
            <a:ext cx="0" cy="366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8" name="Elbow Connector 2147"/>
          <p:cNvCxnSpPr>
            <a:stCxn id="75" idx="2"/>
            <a:endCxn id="2061" idx="0"/>
          </p:cNvCxnSpPr>
          <p:nvPr/>
        </p:nvCxnSpPr>
        <p:spPr>
          <a:xfrm rot="5400000">
            <a:off x="2880519" y="6322219"/>
            <a:ext cx="3595688" cy="2571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" name="Straight Arrow Connector 2149"/>
          <p:cNvCxnSpPr>
            <a:stCxn id="180" idx="1"/>
            <a:endCxn id="28" idx="3"/>
          </p:cNvCxnSpPr>
          <p:nvPr/>
        </p:nvCxnSpPr>
        <p:spPr>
          <a:xfrm flipH="1">
            <a:off x="3259138" y="8027988"/>
            <a:ext cx="593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Arrow Connector 2151"/>
          <p:cNvCxnSpPr>
            <a:stCxn id="74" idx="2"/>
            <a:endCxn id="186" idx="3"/>
          </p:cNvCxnSpPr>
          <p:nvPr/>
        </p:nvCxnSpPr>
        <p:spPr>
          <a:xfrm>
            <a:off x="7435850" y="5810250"/>
            <a:ext cx="0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" name="Straight Arrow Connector 2153"/>
          <p:cNvCxnSpPr>
            <a:stCxn id="41" idx="2"/>
            <a:endCxn id="2056" idx="0"/>
          </p:cNvCxnSpPr>
          <p:nvPr/>
        </p:nvCxnSpPr>
        <p:spPr>
          <a:xfrm>
            <a:off x="3598863" y="993775"/>
            <a:ext cx="0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240</Words>
  <Application>Microsoft Office PowerPoint</Application>
  <PresentationFormat>B4 (ISO) Paper (250x353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Times New Roman</vt:lpstr>
      <vt:lpstr>Office Theme</vt:lpstr>
      <vt:lpstr>Slide 2</vt:lpstr>
    </vt:vector>
  </TitlesOfParts>
  <Company>FedEx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181069</dc:creator>
  <cp:lastModifiedBy>dwinn</cp:lastModifiedBy>
  <cp:revision>49</cp:revision>
  <dcterms:created xsi:type="dcterms:W3CDTF">2013-10-02T16:37:55Z</dcterms:created>
  <dcterms:modified xsi:type="dcterms:W3CDTF">2013-11-21T18:17:54Z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0x010100026D777B9B695D48A7B20D3958227454</vt:lpwstr>
  </property>
</Properties>
</file>